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2"/>
  </p:notesMasterIdLst>
  <p:sldIdLst>
    <p:sldId id="303" r:id="rId2"/>
    <p:sldId id="256" r:id="rId3"/>
    <p:sldId id="263" r:id="rId4"/>
    <p:sldId id="264" r:id="rId5"/>
    <p:sldId id="266" r:id="rId6"/>
    <p:sldId id="390" r:id="rId7"/>
    <p:sldId id="257" r:id="rId8"/>
    <p:sldId id="394" r:id="rId9"/>
    <p:sldId id="395" r:id="rId10"/>
    <p:sldId id="366" r:id="rId11"/>
    <p:sldId id="393" r:id="rId12"/>
    <p:sldId id="396" r:id="rId13"/>
    <p:sldId id="402" r:id="rId14"/>
    <p:sldId id="368" r:id="rId15"/>
    <p:sldId id="318" r:id="rId16"/>
    <p:sldId id="369" r:id="rId17"/>
    <p:sldId id="258" r:id="rId18"/>
    <p:sldId id="371" r:id="rId19"/>
    <p:sldId id="398" r:id="rId20"/>
    <p:sldId id="399" r:id="rId21"/>
    <p:sldId id="378" r:id="rId22"/>
    <p:sldId id="400" r:id="rId23"/>
    <p:sldId id="382" r:id="rId24"/>
    <p:sldId id="381" r:id="rId25"/>
    <p:sldId id="387" r:id="rId26"/>
    <p:sldId id="388" r:id="rId27"/>
    <p:sldId id="401" r:id="rId28"/>
    <p:sldId id="358" r:id="rId29"/>
    <p:sldId id="377" r:id="rId30"/>
    <p:sldId id="389" r:id="rId31"/>
  </p:sldIdLst>
  <p:sldSz cx="12161838" cy="6858000"/>
  <p:notesSz cx="6858000" cy="9144000"/>
  <p:embeddedFontLst>
    <p:embeddedFont>
      <p:font typeface="Scope One" charset="0"/>
      <p:regular r:id="rId33"/>
    </p:embeddedFont>
    <p:embeddedFont>
      <p:font typeface="宋体" pitchFamily="2" charset="-122"/>
      <p:regular r:id="rId34"/>
    </p:embeddedFont>
    <p:embeddedFont>
      <p:font typeface="Patrick Hand" charset="-93"/>
      <p:regular r:id="rId35"/>
    </p:embeddedFont>
    <p:embeddedFont>
      <p:font typeface="Arial-Rounded" pitchFamily="34" charset="-93"/>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EF1C2"/>
    <a:srgbClr val="ADDB7B"/>
    <a:srgbClr val="DFF1CB"/>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7CF696E-B5ED-4320-AEE1-8833A9A7E3BA}">
  <a:tblStyle styleId="{17CF696E-B5ED-4320-AEE1-8833A9A7E3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400" autoAdjust="0"/>
  </p:normalViewPr>
  <p:slideViewPr>
    <p:cSldViewPr snapToGrid="0">
      <p:cViewPr varScale="1">
        <p:scale>
          <a:sx n="59" d="100"/>
          <a:sy n="59" d="100"/>
        </p:scale>
        <p:origin x="-1122" y="-90"/>
      </p:cViewPr>
      <p:guideLst>
        <p:guide orient="horz" pos="2160"/>
        <p:guide pos="383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940468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27722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73042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 thể tự minh hoạ từ này cho HS hiểu</a:t>
            </a:r>
          </a:p>
        </p:txBody>
      </p:sp>
    </p:spTree>
    <p:extLst>
      <p:ext uri="{BB962C8B-B14F-4D97-AF65-F5344CB8AC3E}">
        <p14:creationId xmlns:p14="http://schemas.microsoft.com/office/powerpoint/2010/main" val="1243835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 tiếp</a:t>
            </a:r>
          </a:p>
        </p:txBody>
      </p:sp>
    </p:spTree>
    <p:extLst>
      <p:ext uri="{BB962C8B-B14F-4D97-AF65-F5344CB8AC3E}">
        <p14:creationId xmlns:p14="http://schemas.microsoft.com/office/powerpoint/2010/main" val="1027116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toàn bài</a:t>
            </a:r>
          </a:p>
        </p:txBody>
      </p:sp>
    </p:spTree>
    <p:extLst>
      <p:ext uri="{BB962C8B-B14F-4D97-AF65-F5344CB8AC3E}">
        <p14:creationId xmlns:p14="http://schemas.microsoft.com/office/powerpoint/2010/main" val="518263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b7ac326b_0_20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294491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58324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33701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tự đặt rồi chiếu câu tham khảo sau</a:t>
            </a:r>
          </a:p>
          <a:p>
            <a:r>
              <a:rPr lang="en-US" b="0"/>
              <a:t>Thầy cô tự thêm câu giúp người soạn nhé</a:t>
            </a:r>
            <a:endParaRPr lang="en-US"/>
          </a:p>
        </p:txBody>
      </p:sp>
    </p:spTree>
    <p:extLst>
      <p:ext uri="{BB962C8B-B14F-4D97-AF65-F5344CB8AC3E}">
        <p14:creationId xmlns:p14="http://schemas.microsoft.com/office/powerpoint/2010/main" val="750786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77313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b85fb9307c_0_543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b85fb9307c_0_5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25120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967134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789258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1334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26197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752B48-28BF-43B4-87EE-9E268F50B397}" type="slidenum">
              <a:rPr kumimoji="0" 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3914010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752B48-28BF-43B4-87EE-9E268F50B397}" type="slidenum">
              <a:rPr kumimoji="0" 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740175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752B48-28BF-43B4-87EE-9E268F50B397}" type="slidenum">
              <a:rPr kumimoji="0" 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864721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54305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ĐỌc mẫu</a:t>
            </a:r>
          </a:p>
          <a:p>
            <a:pPr marL="0" lvl="0" indent="0" algn="l" rtl="0">
              <a:spcBef>
                <a:spcPts val="0"/>
              </a:spcBef>
              <a:spcAft>
                <a:spcPts val="0"/>
              </a:spcAft>
              <a:buNone/>
            </a:pPr>
            <a:r>
              <a:rPr lang="en-US"/>
              <a:t>Tìm từ khó đọc</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2377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3468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35560" y="2274447"/>
            <a:ext cx="7290719" cy="2424000"/>
          </a:xfrm>
          <a:prstGeom prst="rect">
            <a:avLst/>
          </a:prstGeom>
        </p:spPr>
        <p:txBody>
          <a:bodyPr spcFirstLastPara="1" wrap="square" lIns="91425" tIns="91425" rIns="91425" bIns="91425" anchor="ctr" anchorCtr="0">
            <a:noAutofit/>
          </a:bodyPr>
          <a:lstStyle>
            <a:lvl1pPr lvl="0" algn="ctr">
              <a:lnSpc>
                <a:spcPct val="75000"/>
              </a:lnSpc>
              <a:spcBef>
                <a:spcPts val="0"/>
              </a:spcBef>
              <a:spcAft>
                <a:spcPts val="0"/>
              </a:spcAft>
              <a:buClr>
                <a:srgbClr val="191919"/>
              </a:buClr>
              <a:buSzPts val="5200"/>
              <a:buNone/>
              <a:defRPr sz="10640"/>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0" name="Google Shape;10;p2"/>
          <p:cNvSpPr txBox="1">
            <a:spLocks noGrp="1"/>
          </p:cNvSpPr>
          <p:nvPr>
            <p:ph type="subTitle" idx="1"/>
          </p:nvPr>
        </p:nvSpPr>
        <p:spPr>
          <a:xfrm>
            <a:off x="3035339" y="4912033"/>
            <a:ext cx="5953236" cy="3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1" name="Google Shape;11;p2"/>
          <p:cNvSpPr/>
          <p:nvPr/>
        </p:nvSpPr>
        <p:spPr>
          <a:xfrm>
            <a:off x="4904403" y="3055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361803" y="3412951"/>
            <a:ext cx="668209" cy="370067"/>
          </a:xfrm>
          <a:custGeom>
            <a:avLst/>
            <a:gdLst/>
            <a:ahLst/>
            <a:cxnLst/>
            <a:rect l="l" t="t" r="r" b="b"/>
            <a:pathLst>
              <a:path w="20096" h="11102" extrusionOk="0">
                <a:moveTo>
                  <a:pt x="10804" y="0"/>
                </a:moveTo>
                <a:cubicBezTo>
                  <a:pt x="10733" y="0"/>
                  <a:pt x="10663" y="2"/>
                  <a:pt x="10592" y="5"/>
                </a:cubicBezTo>
                <a:cubicBezTo>
                  <a:pt x="8176" y="102"/>
                  <a:pt x="6202" y="1761"/>
                  <a:pt x="5593" y="3975"/>
                </a:cubicBezTo>
                <a:cubicBezTo>
                  <a:pt x="5067" y="3702"/>
                  <a:pt x="4468" y="3546"/>
                  <a:pt x="3840" y="3546"/>
                </a:cubicBezTo>
                <a:cubicBezTo>
                  <a:pt x="3796" y="3546"/>
                  <a:pt x="3752" y="3547"/>
                  <a:pt x="3708" y="3548"/>
                </a:cubicBezTo>
                <a:cubicBezTo>
                  <a:pt x="1622" y="3631"/>
                  <a:pt x="1" y="5388"/>
                  <a:pt x="76" y="7467"/>
                </a:cubicBezTo>
                <a:cubicBezTo>
                  <a:pt x="157" y="9502"/>
                  <a:pt x="1831" y="11102"/>
                  <a:pt x="3843" y="11102"/>
                </a:cubicBezTo>
                <a:cubicBezTo>
                  <a:pt x="3893" y="11102"/>
                  <a:pt x="3944" y="11101"/>
                  <a:pt x="3995" y="11099"/>
                </a:cubicBezTo>
                <a:cubicBezTo>
                  <a:pt x="5308" y="11047"/>
                  <a:pt x="9490" y="10852"/>
                  <a:pt x="11005" y="10793"/>
                </a:cubicBezTo>
                <a:cubicBezTo>
                  <a:pt x="11150" y="10786"/>
                  <a:pt x="11324" y="10784"/>
                  <a:pt x="11521" y="10784"/>
                </a:cubicBezTo>
                <a:cubicBezTo>
                  <a:pt x="12921" y="10784"/>
                  <a:pt x="15464" y="10918"/>
                  <a:pt x="16719" y="10918"/>
                </a:cubicBezTo>
                <a:cubicBezTo>
                  <a:pt x="16868" y="10918"/>
                  <a:pt x="17000" y="10916"/>
                  <a:pt x="17109" y="10911"/>
                </a:cubicBezTo>
                <a:cubicBezTo>
                  <a:pt x="18790" y="10852"/>
                  <a:pt x="20096" y="9441"/>
                  <a:pt x="20029" y="7759"/>
                </a:cubicBezTo>
                <a:cubicBezTo>
                  <a:pt x="19969" y="6122"/>
                  <a:pt x="18618" y="4836"/>
                  <a:pt x="16987" y="4836"/>
                </a:cubicBezTo>
                <a:cubicBezTo>
                  <a:pt x="16950" y="4836"/>
                  <a:pt x="16913" y="4837"/>
                  <a:pt x="16876" y="4838"/>
                </a:cubicBezTo>
                <a:cubicBezTo>
                  <a:pt x="16635" y="4854"/>
                  <a:pt x="16395" y="4892"/>
                  <a:pt x="16170" y="4959"/>
                </a:cubicBezTo>
                <a:cubicBezTo>
                  <a:pt x="15943" y="2161"/>
                  <a:pt x="13609" y="0"/>
                  <a:pt x="10804"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9617267" y="-711200"/>
            <a:ext cx="3186927" cy="1552383"/>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 name="Google Shape;14;p2"/>
          <p:cNvGrpSpPr/>
          <p:nvPr/>
        </p:nvGrpSpPr>
        <p:grpSpPr>
          <a:xfrm flipH="1">
            <a:off x="121100" y="180351"/>
            <a:ext cx="1427260" cy="1456367"/>
            <a:chOff x="3803175" y="2825350"/>
            <a:chExt cx="1073100" cy="1092275"/>
          </a:xfrm>
        </p:grpSpPr>
        <p:sp>
          <p:nvSpPr>
            <p:cNvPr id="15" name="Google Shape;15;p2"/>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6" name="Google Shape;16;p2"/>
            <p:cNvGrpSpPr/>
            <p:nvPr/>
          </p:nvGrpSpPr>
          <p:grpSpPr>
            <a:xfrm>
              <a:off x="4143625" y="3473950"/>
              <a:ext cx="338350" cy="443675"/>
              <a:chOff x="4143625" y="3473950"/>
              <a:chExt cx="338350" cy="443675"/>
            </a:xfrm>
          </p:grpSpPr>
          <p:sp>
            <p:nvSpPr>
              <p:cNvPr id="17" name="Google Shape;17;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3" name="Google Shape;23;p2"/>
          <p:cNvSpPr/>
          <p:nvPr/>
        </p:nvSpPr>
        <p:spPr>
          <a:xfrm>
            <a:off x="3158966" y="269584"/>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4" name="Google Shape;24;p2"/>
          <p:cNvGrpSpPr/>
          <p:nvPr/>
        </p:nvGrpSpPr>
        <p:grpSpPr>
          <a:xfrm>
            <a:off x="8076404" y="383551"/>
            <a:ext cx="382684" cy="292000"/>
            <a:chOff x="3648725" y="5042300"/>
            <a:chExt cx="287725" cy="219000"/>
          </a:xfrm>
        </p:grpSpPr>
        <p:sp>
          <p:nvSpPr>
            <p:cNvPr id="25" name="Google Shape;25;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 name="Google Shape;28;p2"/>
          <p:cNvSpPr/>
          <p:nvPr/>
        </p:nvSpPr>
        <p:spPr>
          <a:xfrm>
            <a:off x="5918522" y="61474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555942" y="45389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 name="Google Shape;30;p2"/>
          <p:cNvGrpSpPr/>
          <p:nvPr/>
        </p:nvGrpSpPr>
        <p:grpSpPr>
          <a:xfrm>
            <a:off x="11569441" y="3354201"/>
            <a:ext cx="450017" cy="591567"/>
            <a:chOff x="4143625" y="3473950"/>
            <a:chExt cx="338350" cy="443675"/>
          </a:xfrm>
        </p:grpSpPr>
        <p:sp>
          <p:nvSpPr>
            <p:cNvPr id="31" name="Google Shape;31;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 name="Google Shape;37;p2"/>
          <p:cNvSpPr/>
          <p:nvPr/>
        </p:nvSpPr>
        <p:spPr>
          <a:xfrm>
            <a:off x="267005" y="24353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 name="Google Shape;38;p2"/>
          <p:cNvGrpSpPr/>
          <p:nvPr/>
        </p:nvGrpSpPr>
        <p:grpSpPr>
          <a:xfrm>
            <a:off x="267005" y="4449017"/>
            <a:ext cx="382684" cy="292000"/>
            <a:chOff x="3648725" y="5042300"/>
            <a:chExt cx="287725" cy="219000"/>
          </a:xfrm>
        </p:grpSpPr>
        <p:sp>
          <p:nvSpPr>
            <p:cNvPr id="39" name="Google Shape;39;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 name="Google Shape;42;p2"/>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0693302" y="6077375"/>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5" name="Google Shape;45;p2"/>
          <p:cNvGrpSpPr/>
          <p:nvPr/>
        </p:nvGrpSpPr>
        <p:grpSpPr>
          <a:xfrm>
            <a:off x="453027" y="6565918"/>
            <a:ext cx="450017" cy="591567"/>
            <a:chOff x="4143625" y="3473950"/>
            <a:chExt cx="338350" cy="443675"/>
          </a:xfrm>
        </p:grpSpPr>
        <p:sp>
          <p:nvSpPr>
            <p:cNvPr id="46" name="Google Shape;46;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 name="Google Shape;52;p2"/>
          <p:cNvGrpSpPr/>
          <p:nvPr/>
        </p:nvGrpSpPr>
        <p:grpSpPr>
          <a:xfrm>
            <a:off x="2949353" y="6466800"/>
            <a:ext cx="617369" cy="111933"/>
            <a:chOff x="3760550" y="753275"/>
            <a:chExt cx="464175" cy="83950"/>
          </a:xfrm>
        </p:grpSpPr>
        <p:sp>
          <p:nvSpPr>
            <p:cNvPr id="53" name="Google Shape;53;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 name="Google Shape;56;p2"/>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548361" y="10142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9" name="Google Shape;59;p2"/>
          <p:cNvGrpSpPr/>
          <p:nvPr/>
        </p:nvGrpSpPr>
        <p:grpSpPr>
          <a:xfrm>
            <a:off x="9283643" y="1014267"/>
            <a:ext cx="617369" cy="111933"/>
            <a:chOff x="3760550" y="753275"/>
            <a:chExt cx="464175" cy="83950"/>
          </a:xfrm>
        </p:grpSpPr>
        <p:sp>
          <p:nvSpPr>
            <p:cNvPr id="60" name="Google Shape;60;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3" name="Google Shape;63;p2"/>
          <p:cNvSpPr/>
          <p:nvPr/>
        </p:nvSpPr>
        <p:spPr>
          <a:xfrm>
            <a:off x="515655" y="58294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957625" y="593367"/>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67" name="Google Shape;167;p6"/>
          <p:cNvSpPr/>
          <p:nvPr/>
        </p:nvSpPr>
        <p:spPr>
          <a:xfrm>
            <a:off x="11425897" y="2391110"/>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8" name="Google Shape;168;p6"/>
          <p:cNvGrpSpPr/>
          <p:nvPr/>
        </p:nvGrpSpPr>
        <p:grpSpPr>
          <a:xfrm>
            <a:off x="1013471" y="6376767"/>
            <a:ext cx="382684" cy="292000"/>
            <a:chOff x="3648725" y="5042300"/>
            <a:chExt cx="287725" cy="219000"/>
          </a:xfrm>
        </p:grpSpPr>
        <p:sp>
          <p:nvSpPr>
            <p:cNvPr id="169" name="Google Shape;169;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2" name="Google Shape;172;p6"/>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3" name="Google Shape;173;p6"/>
          <p:cNvGrpSpPr/>
          <p:nvPr/>
        </p:nvGrpSpPr>
        <p:grpSpPr>
          <a:xfrm>
            <a:off x="1583225" y="301367"/>
            <a:ext cx="382684" cy="292000"/>
            <a:chOff x="3648725" y="5042300"/>
            <a:chExt cx="287725" cy="219000"/>
          </a:xfrm>
        </p:grpSpPr>
        <p:sp>
          <p:nvSpPr>
            <p:cNvPr id="174" name="Google Shape;174;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7" name="Google Shape;177;p6"/>
          <p:cNvSpPr/>
          <p:nvPr/>
        </p:nvSpPr>
        <p:spPr>
          <a:xfrm>
            <a:off x="303547" y="4773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8" name="Google Shape;178;p6"/>
          <p:cNvGrpSpPr/>
          <p:nvPr/>
        </p:nvGrpSpPr>
        <p:grpSpPr>
          <a:xfrm>
            <a:off x="157261" y="2709100"/>
            <a:ext cx="617369" cy="111933"/>
            <a:chOff x="3760550" y="753275"/>
            <a:chExt cx="464175" cy="83950"/>
          </a:xfrm>
        </p:grpSpPr>
        <p:sp>
          <p:nvSpPr>
            <p:cNvPr id="179" name="Google Shape;179;p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2" name="Google Shape;182;p6"/>
          <p:cNvSpPr/>
          <p:nvPr/>
        </p:nvSpPr>
        <p:spPr>
          <a:xfrm>
            <a:off x="11048317" y="4227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3" name="Google Shape;183;p6"/>
          <p:cNvGrpSpPr/>
          <p:nvPr/>
        </p:nvGrpSpPr>
        <p:grpSpPr>
          <a:xfrm>
            <a:off x="8696133" y="6381134"/>
            <a:ext cx="450017" cy="591567"/>
            <a:chOff x="4143625" y="3473950"/>
            <a:chExt cx="338350" cy="443675"/>
          </a:xfrm>
        </p:grpSpPr>
        <p:sp>
          <p:nvSpPr>
            <p:cNvPr id="184" name="Google Shape;184;p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0" name="Google Shape;190;p6"/>
          <p:cNvSpPr/>
          <p:nvPr/>
        </p:nvSpPr>
        <p:spPr>
          <a:xfrm>
            <a:off x="11373127" y="4107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57625" y="5378448"/>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23556" y="28673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9" name="Google Shape;299;p10"/>
          <p:cNvGrpSpPr/>
          <p:nvPr/>
        </p:nvGrpSpPr>
        <p:grpSpPr>
          <a:xfrm>
            <a:off x="11048334" y="5998651"/>
            <a:ext cx="382684"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3" name="Google Shape;303;p10"/>
          <p:cNvSpPr/>
          <p:nvPr/>
        </p:nvSpPr>
        <p:spPr>
          <a:xfrm>
            <a:off x="11048333" y="4797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 name="Google Shape;304;p10"/>
          <p:cNvSpPr/>
          <p:nvPr/>
        </p:nvSpPr>
        <p:spPr>
          <a:xfrm>
            <a:off x="788711" y="58451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5" name="Google Shape;305;p10"/>
          <p:cNvGrpSpPr/>
          <p:nvPr/>
        </p:nvGrpSpPr>
        <p:grpSpPr>
          <a:xfrm>
            <a:off x="580594" y="2990517"/>
            <a:ext cx="382684"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9" name="Google Shape;309;p10"/>
          <p:cNvGrpSpPr/>
          <p:nvPr/>
        </p:nvGrpSpPr>
        <p:grpSpPr>
          <a:xfrm flipH="1">
            <a:off x="10571720" y="781762"/>
            <a:ext cx="1335916"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00"/>
        <p:cNvGrpSpPr/>
        <p:nvPr/>
      </p:nvGrpSpPr>
      <p:grpSpPr>
        <a:xfrm>
          <a:off x="0" y="0"/>
          <a:ext cx="0" cy="0"/>
          <a:chOff x="0" y="0"/>
          <a:chExt cx="0" cy="0"/>
        </a:xfrm>
      </p:grpSpPr>
      <p:sp>
        <p:nvSpPr>
          <p:cNvPr id="401" name="Google Shape;401;p14"/>
          <p:cNvSpPr txBox="1">
            <a:spLocks noGrp="1"/>
          </p:cNvSpPr>
          <p:nvPr>
            <p:ph type="title"/>
          </p:nvPr>
        </p:nvSpPr>
        <p:spPr>
          <a:xfrm>
            <a:off x="3067776" y="3344256"/>
            <a:ext cx="6070146"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389"/>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endParaRPr/>
          </a:p>
        </p:txBody>
      </p:sp>
      <p:sp>
        <p:nvSpPr>
          <p:cNvPr id="402" name="Google Shape;402;p14"/>
          <p:cNvSpPr txBox="1">
            <a:spLocks noGrp="1"/>
          </p:cNvSpPr>
          <p:nvPr>
            <p:ph type="subTitle" idx="1"/>
          </p:nvPr>
        </p:nvSpPr>
        <p:spPr>
          <a:xfrm>
            <a:off x="1939390" y="1302944"/>
            <a:ext cx="8283058" cy="1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458"/>
            </a:lvl1pPr>
            <a:lvl2pPr lvl="1" algn="ctr" rtl="0">
              <a:lnSpc>
                <a:spcPct val="100000"/>
              </a:lnSpc>
              <a:spcBef>
                <a:spcPts val="0"/>
              </a:spcBef>
              <a:spcAft>
                <a:spcPts val="0"/>
              </a:spcAft>
              <a:buSzPts val="2500"/>
              <a:buNone/>
              <a:defRPr sz="3325"/>
            </a:lvl2pPr>
            <a:lvl3pPr lvl="2" algn="ctr" rtl="0">
              <a:lnSpc>
                <a:spcPct val="100000"/>
              </a:lnSpc>
              <a:spcBef>
                <a:spcPts val="0"/>
              </a:spcBef>
              <a:spcAft>
                <a:spcPts val="0"/>
              </a:spcAft>
              <a:buSzPts val="2500"/>
              <a:buNone/>
              <a:defRPr sz="3325"/>
            </a:lvl3pPr>
            <a:lvl4pPr lvl="3" algn="ctr" rtl="0">
              <a:lnSpc>
                <a:spcPct val="100000"/>
              </a:lnSpc>
              <a:spcBef>
                <a:spcPts val="0"/>
              </a:spcBef>
              <a:spcAft>
                <a:spcPts val="0"/>
              </a:spcAft>
              <a:buSzPts val="2500"/>
              <a:buNone/>
              <a:defRPr sz="3325"/>
            </a:lvl4pPr>
            <a:lvl5pPr lvl="4" algn="ctr" rtl="0">
              <a:lnSpc>
                <a:spcPct val="100000"/>
              </a:lnSpc>
              <a:spcBef>
                <a:spcPts val="0"/>
              </a:spcBef>
              <a:spcAft>
                <a:spcPts val="0"/>
              </a:spcAft>
              <a:buSzPts val="2500"/>
              <a:buNone/>
              <a:defRPr sz="3325"/>
            </a:lvl5pPr>
            <a:lvl6pPr lvl="5" algn="ctr" rtl="0">
              <a:lnSpc>
                <a:spcPct val="100000"/>
              </a:lnSpc>
              <a:spcBef>
                <a:spcPts val="0"/>
              </a:spcBef>
              <a:spcAft>
                <a:spcPts val="0"/>
              </a:spcAft>
              <a:buSzPts val="2500"/>
              <a:buNone/>
              <a:defRPr sz="3325"/>
            </a:lvl6pPr>
            <a:lvl7pPr lvl="6" algn="ctr" rtl="0">
              <a:lnSpc>
                <a:spcPct val="100000"/>
              </a:lnSpc>
              <a:spcBef>
                <a:spcPts val="0"/>
              </a:spcBef>
              <a:spcAft>
                <a:spcPts val="0"/>
              </a:spcAft>
              <a:buSzPts val="2500"/>
              <a:buNone/>
              <a:defRPr sz="3325"/>
            </a:lvl7pPr>
            <a:lvl8pPr lvl="7" algn="ctr" rtl="0">
              <a:lnSpc>
                <a:spcPct val="100000"/>
              </a:lnSpc>
              <a:spcBef>
                <a:spcPts val="0"/>
              </a:spcBef>
              <a:spcAft>
                <a:spcPts val="0"/>
              </a:spcAft>
              <a:buSzPts val="2500"/>
              <a:buNone/>
              <a:defRPr sz="3325"/>
            </a:lvl8pPr>
            <a:lvl9pPr lvl="8" algn="ctr" rtl="0">
              <a:lnSpc>
                <a:spcPct val="100000"/>
              </a:lnSpc>
              <a:spcBef>
                <a:spcPts val="0"/>
              </a:spcBef>
              <a:spcAft>
                <a:spcPts val="0"/>
              </a:spcAft>
              <a:buSzPts val="2500"/>
              <a:buNone/>
              <a:defRPr sz="3325"/>
            </a:lvl9pPr>
          </a:lstStyle>
          <a:p>
            <a:endParaRPr/>
          </a:p>
        </p:txBody>
      </p:sp>
      <p:sp>
        <p:nvSpPr>
          <p:cNvPr id="403" name="Google Shape;403;p14"/>
          <p:cNvSpPr/>
          <p:nvPr/>
        </p:nvSpPr>
        <p:spPr>
          <a:xfrm>
            <a:off x="3159331" y="142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4" name="Google Shape;404;p14"/>
          <p:cNvSpPr/>
          <p:nvPr/>
        </p:nvSpPr>
        <p:spPr>
          <a:xfrm>
            <a:off x="216962" y="3045401"/>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 name="Google Shape;405;p14"/>
          <p:cNvGrpSpPr/>
          <p:nvPr/>
        </p:nvGrpSpPr>
        <p:grpSpPr>
          <a:xfrm>
            <a:off x="8355113" y="255717"/>
            <a:ext cx="382684" cy="292000"/>
            <a:chOff x="3648725" y="5042300"/>
            <a:chExt cx="287725" cy="219000"/>
          </a:xfrm>
        </p:grpSpPr>
        <p:sp>
          <p:nvSpPr>
            <p:cNvPr id="406" name="Google Shape;406;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9" name="Google Shape;409;p14"/>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0" name="Google Shape;410;p14"/>
          <p:cNvGrpSpPr/>
          <p:nvPr/>
        </p:nvGrpSpPr>
        <p:grpSpPr>
          <a:xfrm>
            <a:off x="267005" y="4449017"/>
            <a:ext cx="382684" cy="292000"/>
            <a:chOff x="3648725" y="5042300"/>
            <a:chExt cx="287725" cy="219000"/>
          </a:xfrm>
        </p:grpSpPr>
        <p:sp>
          <p:nvSpPr>
            <p:cNvPr id="411" name="Google Shape;411;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 name="Google Shape;414;p14"/>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5" name="Google Shape;415;p14"/>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6" name="Google Shape;416;p14"/>
          <p:cNvGrpSpPr/>
          <p:nvPr/>
        </p:nvGrpSpPr>
        <p:grpSpPr>
          <a:xfrm>
            <a:off x="266989" y="345751"/>
            <a:ext cx="450017" cy="591567"/>
            <a:chOff x="4143625" y="3473950"/>
            <a:chExt cx="338350" cy="443675"/>
          </a:xfrm>
        </p:grpSpPr>
        <p:sp>
          <p:nvSpPr>
            <p:cNvPr id="417" name="Google Shape;417;p14"/>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14"/>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14"/>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14"/>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14"/>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14"/>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 name="Google Shape;423;p14"/>
          <p:cNvGrpSpPr/>
          <p:nvPr/>
        </p:nvGrpSpPr>
        <p:grpSpPr>
          <a:xfrm>
            <a:off x="2949353" y="6466800"/>
            <a:ext cx="617369" cy="111933"/>
            <a:chOff x="3760550" y="753275"/>
            <a:chExt cx="464175" cy="83950"/>
          </a:xfrm>
        </p:grpSpPr>
        <p:sp>
          <p:nvSpPr>
            <p:cNvPr id="424" name="Google Shape;424;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7" name="Google Shape;427;p14"/>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8" name="Google Shape;428;p14"/>
          <p:cNvSpPr/>
          <p:nvPr/>
        </p:nvSpPr>
        <p:spPr>
          <a:xfrm>
            <a:off x="-461821" y="1598467"/>
            <a:ext cx="1111510"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14"/>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30" name="Google Shape;430;p14"/>
          <p:cNvGrpSpPr/>
          <p:nvPr/>
        </p:nvGrpSpPr>
        <p:grpSpPr>
          <a:xfrm>
            <a:off x="10952072" y="345767"/>
            <a:ext cx="617369" cy="111933"/>
            <a:chOff x="3760550" y="753275"/>
            <a:chExt cx="464175" cy="83950"/>
          </a:xfrm>
        </p:grpSpPr>
        <p:sp>
          <p:nvSpPr>
            <p:cNvPr id="431" name="Google Shape;431;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34" name="Google Shape;434;p14"/>
          <p:cNvSpPr/>
          <p:nvPr/>
        </p:nvSpPr>
        <p:spPr>
          <a:xfrm>
            <a:off x="242283" y="61391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857"/>
        <p:cNvGrpSpPr/>
        <p:nvPr/>
      </p:nvGrpSpPr>
      <p:grpSpPr>
        <a:xfrm>
          <a:off x="0" y="0"/>
          <a:ext cx="0" cy="0"/>
          <a:chOff x="0" y="0"/>
          <a:chExt cx="0" cy="0"/>
        </a:xfrm>
      </p:grpSpPr>
      <p:sp>
        <p:nvSpPr>
          <p:cNvPr id="858" name="Google Shape;858;p25"/>
          <p:cNvSpPr/>
          <p:nvPr/>
        </p:nvSpPr>
        <p:spPr>
          <a:xfrm>
            <a:off x="628342" y="5985676"/>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59" name="Google Shape;859;p25"/>
          <p:cNvGrpSpPr/>
          <p:nvPr/>
        </p:nvGrpSpPr>
        <p:grpSpPr>
          <a:xfrm>
            <a:off x="8694904" y="398767"/>
            <a:ext cx="382684" cy="292000"/>
            <a:chOff x="3648725" y="5042300"/>
            <a:chExt cx="287725" cy="219000"/>
          </a:xfrm>
        </p:grpSpPr>
        <p:sp>
          <p:nvSpPr>
            <p:cNvPr id="860" name="Google Shape;860;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3" name="Google Shape;863;p25"/>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4" name="Google Shape;864;p25"/>
          <p:cNvGrpSpPr/>
          <p:nvPr/>
        </p:nvGrpSpPr>
        <p:grpSpPr>
          <a:xfrm>
            <a:off x="2900308" y="6376767"/>
            <a:ext cx="382684" cy="292000"/>
            <a:chOff x="3648725" y="5042300"/>
            <a:chExt cx="287725" cy="219000"/>
          </a:xfrm>
        </p:grpSpPr>
        <p:sp>
          <p:nvSpPr>
            <p:cNvPr id="865" name="Google Shape;865;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6" name="Google Shape;866;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7" name="Google Shape;867;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8" name="Google Shape;868;p25"/>
          <p:cNvSpPr/>
          <p:nvPr/>
        </p:nvSpPr>
        <p:spPr>
          <a:xfrm>
            <a:off x="11569441" y="36376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9" name="Google Shape;869;p25"/>
          <p:cNvGrpSpPr/>
          <p:nvPr/>
        </p:nvGrpSpPr>
        <p:grpSpPr>
          <a:xfrm>
            <a:off x="11435041" y="1854285"/>
            <a:ext cx="450017" cy="591567"/>
            <a:chOff x="4143625" y="3473950"/>
            <a:chExt cx="338350" cy="443675"/>
          </a:xfrm>
        </p:grpSpPr>
        <p:sp>
          <p:nvSpPr>
            <p:cNvPr id="870" name="Google Shape;870;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76" name="Google Shape;876;p25"/>
          <p:cNvGrpSpPr/>
          <p:nvPr/>
        </p:nvGrpSpPr>
        <p:grpSpPr>
          <a:xfrm>
            <a:off x="11074236" y="345767"/>
            <a:ext cx="617369" cy="111933"/>
            <a:chOff x="3760550" y="753275"/>
            <a:chExt cx="464175" cy="83950"/>
          </a:xfrm>
        </p:grpSpPr>
        <p:sp>
          <p:nvSpPr>
            <p:cNvPr id="877" name="Google Shape;877;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0" name="Google Shape;880;p25"/>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1" name="Google Shape;881;p25"/>
          <p:cNvSpPr/>
          <p:nvPr/>
        </p:nvSpPr>
        <p:spPr>
          <a:xfrm>
            <a:off x="117842" y="4184685"/>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2" name="Google Shape;882;p25"/>
          <p:cNvGrpSpPr/>
          <p:nvPr/>
        </p:nvGrpSpPr>
        <p:grpSpPr>
          <a:xfrm>
            <a:off x="5846833" y="6404234"/>
            <a:ext cx="617369" cy="111933"/>
            <a:chOff x="3760550" y="753275"/>
            <a:chExt cx="464175" cy="83950"/>
          </a:xfrm>
        </p:grpSpPr>
        <p:sp>
          <p:nvSpPr>
            <p:cNvPr id="883" name="Google Shape;883;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6" name="Google Shape;886;p25"/>
          <p:cNvSpPr/>
          <p:nvPr/>
        </p:nvSpPr>
        <p:spPr>
          <a:xfrm>
            <a:off x="303531" y="21342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7" name="Google Shape;887;p25"/>
          <p:cNvSpPr/>
          <p:nvPr/>
        </p:nvSpPr>
        <p:spPr>
          <a:xfrm>
            <a:off x="9742472" y="6301214"/>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8" name="Google Shape;888;p25"/>
          <p:cNvGrpSpPr/>
          <p:nvPr/>
        </p:nvGrpSpPr>
        <p:grpSpPr>
          <a:xfrm>
            <a:off x="3981347" y="136530"/>
            <a:ext cx="1312820" cy="816485"/>
            <a:chOff x="2300725" y="3213450"/>
            <a:chExt cx="1492150" cy="926000"/>
          </a:xfrm>
        </p:grpSpPr>
        <p:sp>
          <p:nvSpPr>
            <p:cNvPr id="889" name="Google Shape;889;p25"/>
            <p:cNvSpPr/>
            <p:nvPr/>
          </p:nvSpPr>
          <p:spPr>
            <a:xfrm>
              <a:off x="2448400" y="3316175"/>
              <a:ext cx="1185900" cy="823275"/>
            </a:xfrm>
            <a:custGeom>
              <a:avLst/>
              <a:gdLst/>
              <a:ahLst/>
              <a:cxnLst/>
              <a:rect l="l" t="t" r="r" b="b"/>
              <a:pathLst>
                <a:path w="47436" h="32931" extrusionOk="0">
                  <a:moveTo>
                    <a:pt x="24790" y="0"/>
                  </a:moveTo>
                  <a:cubicBezTo>
                    <a:pt x="20889" y="0"/>
                    <a:pt x="16959" y="1435"/>
                    <a:pt x="13491" y="4059"/>
                  </a:cubicBezTo>
                  <a:cubicBezTo>
                    <a:pt x="11043" y="5913"/>
                    <a:pt x="8978" y="8180"/>
                    <a:pt x="7252" y="10718"/>
                  </a:cubicBezTo>
                  <a:cubicBezTo>
                    <a:pt x="4377" y="14943"/>
                    <a:pt x="2433" y="19897"/>
                    <a:pt x="1195" y="24875"/>
                  </a:cubicBezTo>
                  <a:cubicBezTo>
                    <a:pt x="707" y="26819"/>
                    <a:pt x="392" y="28770"/>
                    <a:pt x="143" y="30745"/>
                  </a:cubicBezTo>
                  <a:cubicBezTo>
                    <a:pt x="1" y="31909"/>
                    <a:pt x="999" y="32930"/>
                    <a:pt x="2291" y="32930"/>
                  </a:cubicBezTo>
                  <a:cubicBezTo>
                    <a:pt x="3334" y="32930"/>
                    <a:pt x="4220" y="32262"/>
                    <a:pt x="4415" y="31338"/>
                  </a:cubicBezTo>
                  <a:cubicBezTo>
                    <a:pt x="4737" y="29806"/>
                    <a:pt x="5128" y="28118"/>
                    <a:pt x="5616" y="26144"/>
                  </a:cubicBezTo>
                  <a:cubicBezTo>
                    <a:pt x="7823" y="17278"/>
                    <a:pt x="12996" y="6964"/>
                    <a:pt x="22438" y="4908"/>
                  </a:cubicBezTo>
                  <a:cubicBezTo>
                    <a:pt x="23479" y="4680"/>
                    <a:pt x="24475" y="4573"/>
                    <a:pt x="25427" y="4573"/>
                  </a:cubicBezTo>
                  <a:cubicBezTo>
                    <a:pt x="32049" y="4573"/>
                    <a:pt x="36515" y="9777"/>
                    <a:pt x="38714" y="15972"/>
                  </a:cubicBezTo>
                  <a:cubicBezTo>
                    <a:pt x="39434" y="18022"/>
                    <a:pt x="40530" y="21775"/>
                    <a:pt x="41011" y="23621"/>
                  </a:cubicBezTo>
                  <a:cubicBezTo>
                    <a:pt x="41783" y="26594"/>
                    <a:pt x="42331" y="29019"/>
                    <a:pt x="42729" y="31202"/>
                  </a:cubicBezTo>
                  <a:cubicBezTo>
                    <a:pt x="42902" y="32202"/>
                    <a:pt x="43855" y="32930"/>
                    <a:pt x="44965" y="32930"/>
                  </a:cubicBezTo>
                  <a:cubicBezTo>
                    <a:pt x="46370" y="32930"/>
                    <a:pt x="47435" y="31797"/>
                    <a:pt x="47210" y="30543"/>
                  </a:cubicBezTo>
                  <a:cubicBezTo>
                    <a:pt x="46970" y="29192"/>
                    <a:pt x="46669" y="27706"/>
                    <a:pt x="46302" y="26016"/>
                  </a:cubicBezTo>
                  <a:cubicBezTo>
                    <a:pt x="44531" y="17818"/>
                    <a:pt x="41677" y="9358"/>
                    <a:pt x="35184" y="3908"/>
                  </a:cubicBezTo>
                  <a:cubicBezTo>
                    <a:pt x="32008" y="1237"/>
                    <a:pt x="28412" y="0"/>
                    <a:pt x="24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25"/>
            <p:cNvSpPr/>
            <p:nvPr/>
          </p:nvSpPr>
          <p:spPr>
            <a:xfrm>
              <a:off x="2621625" y="3510000"/>
              <a:ext cx="827650" cy="629450"/>
            </a:xfrm>
            <a:custGeom>
              <a:avLst/>
              <a:gdLst/>
              <a:ahLst/>
              <a:cxnLst/>
              <a:rect l="l" t="t" r="r" b="b"/>
              <a:pathLst>
                <a:path w="33106" h="25178" extrusionOk="0">
                  <a:moveTo>
                    <a:pt x="17428" y="0"/>
                  </a:moveTo>
                  <a:cubicBezTo>
                    <a:pt x="14643" y="0"/>
                    <a:pt x="11837" y="1236"/>
                    <a:pt x="9362" y="3497"/>
                  </a:cubicBezTo>
                  <a:cubicBezTo>
                    <a:pt x="4692" y="7761"/>
                    <a:pt x="1990" y="14593"/>
                    <a:pt x="572" y="21468"/>
                  </a:cubicBezTo>
                  <a:cubicBezTo>
                    <a:pt x="437" y="22152"/>
                    <a:pt x="302" y="22797"/>
                    <a:pt x="181" y="23404"/>
                  </a:cubicBezTo>
                  <a:cubicBezTo>
                    <a:pt x="1" y="24329"/>
                    <a:pt x="781" y="25177"/>
                    <a:pt x="1817" y="25177"/>
                  </a:cubicBezTo>
                  <a:cubicBezTo>
                    <a:pt x="2613" y="25177"/>
                    <a:pt x="3296" y="24666"/>
                    <a:pt x="3445" y="23954"/>
                  </a:cubicBezTo>
                  <a:cubicBezTo>
                    <a:pt x="3535" y="23518"/>
                    <a:pt x="3634" y="23053"/>
                    <a:pt x="3732" y="22565"/>
                  </a:cubicBezTo>
                  <a:cubicBezTo>
                    <a:pt x="5308" y="14908"/>
                    <a:pt x="9001" y="6004"/>
                    <a:pt x="15750" y="4234"/>
                  </a:cubicBezTo>
                  <a:cubicBezTo>
                    <a:pt x="16384" y="4067"/>
                    <a:pt x="16990" y="3988"/>
                    <a:pt x="17569" y="3988"/>
                  </a:cubicBezTo>
                  <a:cubicBezTo>
                    <a:pt x="23860" y="3988"/>
                    <a:pt x="26980" y="13305"/>
                    <a:pt x="28452" y="20125"/>
                  </a:cubicBezTo>
                  <a:cubicBezTo>
                    <a:pt x="28743" y="21484"/>
                    <a:pt x="28999" y="22693"/>
                    <a:pt x="29232" y="23795"/>
                  </a:cubicBezTo>
                  <a:cubicBezTo>
                    <a:pt x="29405" y="24599"/>
                    <a:pt x="30170" y="25177"/>
                    <a:pt x="31078" y="25177"/>
                  </a:cubicBezTo>
                  <a:cubicBezTo>
                    <a:pt x="32226" y="25177"/>
                    <a:pt x="33105" y="24246"/>
                    <a:pt x="32925" y="23217"/>
                  </a:cubicBezTo>
                  <a:cubicBezTo>
                    <a:pt x="32887" y="22970"/>
                    <a:pt x="32842" y="22714"/>
                    <a:pt x="32790" y="22451"/>
                  </a:cubicBezTo>
                  <a:cubicBezTo>
                    <a:pt x="31521" y="15380"/>
                    <a:pt x="29487" y="8069"/>
                    <a:pt x="24856" y="3371"/>
                  </a:cubicBezTo>
                  <a:cubicBezTo>
                    <a:pt x="22585" y="1067"/>
                    <a:pt x="20015" y="0"/>
                    <a:pt x="17428"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25"/>
            <p:cNvSpPr/>
            <p:nvPr/>
          </p:nvSpPr>
          <p:spPr>
            <a:xfrm>
              <a:off x="2779800" y="3681100"/>
              <a:ext cx="508450" cy="458350"/>
            </a:xfrm>
            <a:custGeom>
              <a:avLst/>
              <a:gdLst/>
              <a:ahLst/>
              <a:cxnLst/>
              <a:rect l="l" t="t" r="r" b="b"/>
              <a:pathLst>
                <a:path w="20338" h="18334" extrusionOk="0">
                  <a:moveTo>
                    <a:pt x="10691" y="1"/>
                  </a:moveTo>
                  <a:cubicBezTo>
                    <a:pt x="8908" y="1"/>
                    <a:pt x="7111" y="1058"/>
                    <a:pt x="5526" y="2989"/>
                  </a:cubicBezTo>
                  <a:cubicBezTo>
                    <a:pt x="2772" y="6345"/>
                    <a:pt x="1091" y="11561"/>
                    <a:pt x="129" y="16951"/>
                  </a:cubicBezTo>
                  <a:cubicBezTo>
                    <a:pt x="1" y="17672"/>
                    <a:pt x="617" y="18333"/>
                    <a:pt x="1428" y="18333"/>
                  </a:cubicBezTo>
                  <a:cubicBezTo>
                    <a:pt x="2082" y="18333"/>
                    <a:pt x="2629" y="17904"/>
                    <a:pt x="2734" y="17326"/>
                  </a:cubicBezTo>
                  <a:cubicBezTo>
                    <a:pt x="3770" y="11186"/>
                    <a:pt x="5571" y="5030"/>
                    <a:pt x="9611" y="3612"/>
                  </a:cubicBezTo>
                  <a:cubicBezTo>
                    <a:pt x="10008" y="3473"/>
                    <a:pt x="10390" y="3407"/>
                    <a:pt x="10758" y="3407"/>
                  </a:cubicBezTo>
                  <a:cubicBezTo>
                    <a:pt x="14862" y="3407"/>
                    <a:pt x="17171" y="11582"/>
                    <a:pt x="18107" y="17416"/>
                  </a:cubicBezTo>
                  <a:lnTo>
                    <a:pt x="18123" y="17499"/>
                  </a:lnTo>
                  <a:cubicBezTo>
                    <a:pt x="18197" y="17980"/>
                    <a:pt x="18647" y="18333"/>
                    <a:pt x="19181" y="18333"/>
                  </a:cubicBezTo>
                  <a:lnTo>
                    <a:pt x="19188" y="18333"/>
                  </a:lnTo>
                  <a:cubicBezTo>
                    <a:pt x="19842" y="18333"/>
                    <a:pt x="20337" y="17807"/>
                    <a:pt x="20247" y="17222"/>
                  </a:cubicBezTo>
                  <a:cubicBezTo>
                    <a:pt x="19413" y="11817"/>
                    <a:pt x="18093" y="6464"/>
                    <a:pt x="15442" y="2877"/>
                  </a:cubicBezTo>
                  <a:cubicBezTo>
                    <a:pt x="13990" y="911"/>
                    <a:pt x="12346" y="1"/>
                    <a:pt x="10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25"/>
            <p:cNvSpPr/>
            <p:nvPr/>
          </p:nvSpPr>
          <p:spPr>
            <a:xfrm>
              <a:off x="2300725" y="3213450"/>
              <a:ext cx="1492150" cy="905900"/>
            </a:xfrm>
            <a:custGeom>
              <a:avLst/>
              <a:gdLst/>
              <a:ahLst/>
              <a:cxnLst/>
              <a:rect l="l" t="t" r="r" b="b"/>
              <a:pathLst>
                <a:path w="59686" h="36236" extrusionOk="0">
                  <a:moveTo>
                    <a:pt x="22747" y="1"/>
                  </a:moveTo>
                  <a:cubicBezTo>
                    <a:pt x="21691" y="1"/>
                    <a:pt x="20690" y="160"/>
                    <a:pt x="19766" y="623"/>
                  </a:cubicBezTo>
                  <a:cubicBezTo>
                    <a:pt x="17760" y="1621"/>
                    <a:pt x="16613" y="3679"/>
                    <a:pt x="15494" y="5668"/>
                  </a:cubicBezTo>
                  <a:cubicBezTo>
                    <a:pt x="14840" y="6839"/>
                    <a:pt x="14226" y="7936"/>
                    <a:pt x="13460" y="8837"/>
                  </a:cubicBezTo>
                  <a:cubicBezTo>
                    <a:pt x="12597" y="9842"/>
                    <a:pt x="11403" y="10712"/>
                    <a:pt x="10255" y="11554"/>
                  </a:cubicBezTo>
                  <a:cubicBezTo>
                    <a:pt x="8572" y="12791"/>
                    <a:pt x="6832" y="14062"/>
                    <a:pt x="5946" y="15863"/>
                  </a:cubicBezTo>
                  <a:cubicBezTo>
                    <a:pt x="5014" y="17769"/>
                    <a:pt x="5014" y="19931"/>
                    <a:pt x="5014" y="22025"/>
                  </a:cubicBezTo>
                  <a:cubicBezTo>
                    <a:pt x="5014" y="23520"/>
                    <a:pt x="5014" y="24931"/>
                    <a:pt x="4661" y="26087"/>
                  </a:cubicBezTo>
                  <a:cubicBezTo>
                    <a:pt x="3895" y="28645"/>
                    <a:pt x="2966" y="29681"/>
                    <a:pt x="2139" y="30606"/>
                  </a:cubicBezTo>
                  <a:cubicBezTo>
                    <a:pt x="1216" y="31642"/>
                    <a:pt x="346" y="32618"/>
                    <a:pt x="0" y="35297"/>
                  </a:cubicBezTo>
                  <a:lnTo>
                    <a:pt x="833" y="35411"/>
                  </a:lnTo>
                  <a:cubicBezTo>
                    <a:pt x="1141" y="32986"/>
                    <a:pt x="1861" y="32182"/>
                    <a:pt x="2769" y="31161"/>
                  </a:cubicBezTo>
                  <a:cubicBezTo>
                    <a:pt x="3649" y="30177"/>
                    <a:pt x="4639" y="29067"/>
                    <a:pt x="5472" y="26334"/>
                  </a:cubicBezTo>
                  <a:cubicBezTo>
                    <a:pt x="5855" y="25051"/>
                    <a:pt x="5855" y="23579"/>
                    <a:pt x="5855" y="22025"/>
                  </a:cubicBezTo>
                  <a:cubicBezTo>
                    <a:pt x="5855" y="20028"/>
                    <a:pt x="5848" y="17964"/>
                    <a:pt x="6704" y="16238"/>
                  </a:cubicBezTo>
                  <a:cubicBezTo>
                    <a:pt x="7499" y="14624"/>
                    <a:pt x="9075" y="13460"/>
                    <a:pt x="10758" y="12236"/>
                  </a:cubicBezTo>
                  <a:cubicBezTo>
                    <a:pt x="11943" y="11366"/>
                    <a:pt x="13166" y="10466"/>
                    <a:pt x="14098" y="9385"/>
                  </a:cubicBezTo>
                  <a:cubicBezTo>
                    <a:pt x="14923" y="8422"/>
                    <a:pt x="15584" y="7230"/>
                    <a:pt x="16229" y="6080"/>
                  </a:cubicBezTo>
                  <a:cubicBezTo>
                    <a:pt x="17281" y="4205"/>
                    <a:pt x="18369" y="2252"/>
                    <a:pt x="20140" y="1375"/>
                  </a:cubicBezTo>
                  <a:cubicBezTo>
                    <a:pt x="20926" y="980"/>
                    <a:pt x="21809" y="841"/>
                    <a:pt x="22758" y="841"/>
                  </a:cubicBezTo>
                  <a:cubicBezTo>
                    <a:pt x="23830" y="841"/>
                    <a:pt x="24985" y="1018"/>
                    <a:pt x="26176" y="1202"/>
                  </a:cubicBezTo>
                  <a:cubicBezTo>
                    <a:pt x="27460" y="1396"/>
                    <a:pt x="28781" y="1593"/>
                    <a:pt x="30101" y="1593"/>
                  </a:cubicBezTo>
                  <a:cubicBezTo>
                    <a:pt x="31400" y="1593"/>
                    <a:pt x="32707" y="1412"/>
                    <a:pt x="33968" y="1232"/>
                  </a:cubicBezTo>
                  <a:cubicBezTo>
                    <a:pt x="35144" y="1063"/>
                    <a:pt x="36287" y="899"/>
                    <a:pt x="37350" y="899"/>
                  </a:cubicBezTo>
                  <a:cubicBezTo>
                    <a:pt x="38362" y="899"/>
                    <a:pt x="39303" y="1047"/>
                    <a:pt x="40131" y="1479"/>
                  </a:cubicBezTo>
                  <a:cubicBezTo>
                    <a:pt x="41902" y="2403"/>
                    <a:pt x="42916" y="4302"/>
                    <a:pt x="43990" y="6315"/>
                  </a:cubicBezTo>
                  <a:cubicBezTo>
                    <a:pt x="44612" y="7477"/>
                    <a:pt x="45258" y="8686"/>
                    <a:pt x="46062" y="9669"/>
                  </a:cubicBezTo>
                  <a:cubicBezTo>
                    <a:pt x="46963" y="10781"/>
                    <a:pt x="48170" y="11719"/>
                    <a:pt x="49341" y="12620"/>
                  </a:cubicBezTo>
                  <a:cubicBezTo>
                    <a:pt x="51000" y="13910"/>
                    <a:pt x="52562" y="15126"/>
                    <a:pt x="53328" y="16778"/>
                  </a:cubicBezTo>
                  <a:cubicBezTo>
                    <a:pt x="54146" y="18542"/>
                    <a:pt x="54101" y="20621"/>
                    <a:pt x="54063" y="22634"/>
                  </a:cubicBezTo>
                  <a:cubicBezTo>
                    <a:pt x="54034" y="24203"/>
                    <a:pt x="54003" y="25689"/>
                    <a:pt x="54371" y="26988"/>
                  </a:cubicBezTo>
                  <a:cubicBezTo>
                    <a:pt x="55144" y="29757"/>
                    <a:pt x="56120" y="30907"/>
                    <a:pt x="56983" y="31919"/>
                  </a:cubicBezTo>
                  <a:cubicBezTo>
                    <a:pt x="57877" y="32962"/>
                    <a:pt x="58574" y="33789"/>
                    <a:pt x="58844" y="36236"/>
                  </a:cubicBezTo>
                  <a:lnTo>
                    <a:pt x="59685" y="36146"/>
                  </a:lnTo>
                  <a:cubicBezTo>
                    <a:pt x="59385" y="33436"/>
                    <a:pt x="58529" y="32438"/>
                    <a:pt x="57621" y="31371"/>
                  </a:cubicBezTo>
                  <a:cubicBezTo>
                    <a:pt x="56817" y="30425"/>
                    <a:pt x="55902" y="29359"/>
                    <a:pt x="55174" y="26763"/>
                  </a:cubicBezTo>
                  <a:cubicBezTo>
                    <a:pt x="54845" y="25576"/>
                    <a:pt x="54873" y="24158"/>
                    <a:pt x="54904" y="22648"/>
                  </a:cubicBezTo>
                  <a:cubicBezTo>
                    <a:pt x="54949" y="20538"/>
                    <a:pt x="54987" y="18362"/>
                    <a:pt x="54093" y="16425"/>
                  </a:cubicBezTo>
                  <a:cubicBezTo>
                    <a:pt x="53238" y="14586"/>
                    <a:pt x="51519" y="13251"/>
                    <a:pt x="49852" y="11959"/>
                  </a:cubicBezTo>
                  <a:cubicBezTo>
                    <a:pt x="48726" y="11080"/>
                    <a:pt x="47555" y="10172"/>
                    <a:pt x="46714" y="9143"/>
                  </a:cubicBezTo>
                  <a:cubicBezTo>
                    <a:pt x="45963" y="8221"/>
                    <a:pt x="45332" y="7050"/>
                    <a:pt x="44732" y="5916"/>
                  </a:cubicBezTo>
                  <a:cubicBezTo>
                    <a:pt x="43644" y="3882"/>
                    <a:pt x="42525" y="1773"/>
                    <a:pt x="40522" y="730"/>
                  </a:cubicBezTo>
                  <a:cubicBezTo>
                    <a:pt x="39554" y="226"/>
                    <a:pt x="38493" y="57"/>
                    <a:pt x="37370" y="57"/>
                  </a:cubicBezTo>
                  <a:cubicBezTo>
                    <a:pt x="36248" y="57"/>
                    <a:pt x="35063" y="226"/>
                    <a:pt x="33847" y="398"/>
                  </a:cubicBezTo>
                  <a:cubicBezTo>
                    <a:pt x="32616" y="571"/>
                    <a:pt x="31341" y="758"/>
                    <a:pt x="30101" y="758"/>
                  </a:cubicBezTo>
                  <a:cubicBezTo>
                    <a:pt x="28840" y="758"/>
                    <a:pt x="27550" y="557"/>
                    <a:pt x="26304" y="369"/>
                  </a:cubicBezTo>
                  <a:cubicBezTo>
                    <a:pt x="25073" y="183"/>
                    <a:pt x="23878" y="1"/>
                    <a:pt x="22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93" name="Google Shape;893;p25"/>
          <p:cNvSpPr/>
          <p:nvPr/>
        </p:nvSpPr>
        <p:spPr>
          <a:xfrm>
            <a:off x="-953447" y="8393"/>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94" name="Google Shape;894;p25"/>
          <p:cNvGrpSpPr/>
          <p:nvPr/>
        </p:nvGrpSpPr>
        <p:grpSpPr>
          <a:xfrm>
            <a:off x="2121539" y="657618"/>
            <a:ext cx="450017" cy="591567"/>
            <a:chOff x="4143625" y="3473950"/>
            <a:chExt cx="338350" cy="443675"/>
          </a:xfrm>
        </p:grpSpPr>
        <p:sp>
          <p:nvSpPr>
            <p:cNvPr id="895" name="Google Shape;895;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01" name="Google Shape;901;p25"/>
          <p:cNvSpPr/>
          <p:nvPr/>
        </p:nvSpPr>
        <p:spPr>
          <a:xfrm>
            <a:off x="7112394" y="2875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902"/>
        <p:cNvGrpSpPr/>
        <p:nvPr/>
      </p:nvGrpSpPr>
      <p:grpSpPr>
        <a:xfrm>
          <a:off x="0" y="0"/>
          <a:ext cx="0" cy="0"/>
          <a:chOff x="0" y="0"/>
          <a:chExt cx="0" cy="0"/>
        </a:xfrm>
      </p:grpSpPr>
      <p:sp>
        <p:nvSpPr>
          <p:cNvPr id="903" name="Google Shape;903;p26"/>
          <p:cNvSpPr/>
          <p:nvPr/>
        </p:nvSpPr>
        <p:spPr>
          <a:xfrm>
            <a:off x="2230369" y="6363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04" name="Google Shape;904;p26"/>
          <p:cNvSpPr/>
          <p:nvPr/>
        </p:nvSpPr>
        <p:spPr>
          <a:xfrm>
            <a:off x="1484536" y="5777085"/>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05" name="Google Shape;905;p26"/>
          <p:cNvGrpSpPr/>
          <p:nvPr/>
        </p:nvGrpSpPr>
        <p:grpSpPr>
          <a:xfrm>
            <a:off x="9368799" y="6376767"/>
            <a:ext cx="382684" cy="292000"/>
            <a:chOff x="3648725" y="5042300"/>
            <a:chExt cx="287725" cy="219000"/>
          </a:xfrm>
        </p:grpSpPr>
        <p:sp>
          <p:nvSpPr>
            <p:cNvPr id="906" name="Google Shape;906;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9" name="Google Shape;909;p26"/>
          <p:cNvGrpSpPr/>
          <p:nvPr/>
        </p:nvGrpSpPr>
        <p:grpSpPr>
          <a:xfrm>
            <a:off x="423783" y="690751"/>
            <a:ext cx="382684" cy="292000"/>
            <a:chOff x="3648725" y="5042300"/>
            <a:chExt cx="287725" cy="219000"/>
          </a:xfrm>
        </p:grpSpPr>
        <p:sp>
          <p:nvSpPr>
            <p:cNvPr id="910" name="Google Shape;910;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13" name="Google Shape;913;p26"/>
          <p:cNvSpPr/>
          <p:nvPr/>
        </p:nvSpPr>
        <p:spPr>
          <a:xfrm>
            <a:off x="11750691" y="385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14" name="Google Shape;914;p26"/>
          <p:cNvGrpSpPr/>
          <p:nvPr/>
        </p:nvGrpSpPr>
        <p:grpSpPr>
          <a:xfrm>
            <a:off x="10760697" y="3712634"/>
            <a:ext cx="450017" cy="591567"/>
            <a:chOff x="4143625" y="3473950"/>
            <a:chExt cx="338350" cy="443675"/>
          </a:xfrm>
        </p:grpSpPr>
        <p:sp>
          <p:nvSpPr>
            <p:cNvPr id="915" name="Google Shape;91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1" name="Google Shape;921;p26"/>
          <p:cNvGrpSpPr/>
          <p:nvPr/>
        </p:nvGrpSpPr>
        <p:grpSpPr>
          <a:xfrm>
            <a:off x="2511090" y="216700"/>
            <a:ext cx="617369" cy="111933"/>
            <a:chOff x="3760550" y="753275"/>
            <a:chExt cx="464175" cy="83950"/>
          </a:xfrm>
        </p:grpSpPr>
        <p:sp>
          <p:nvSpPr>
            <p:cNvPr id="922" name="Google Shape;922;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25" name="Google Shape;925;p26"/>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26" name="Google Shape;926;p26"/>
          <p:cNvGrpSpPr/>
          <p:nvPr/>
        </p:nvGrpSpPr>
        <p:grpSpPr>
          <a:xfrm>
            <a:off x="10952072" y="345767"/>
            <a:ext cx="617369" cy="111933"/>
            <a:chOff x="3760550" y="753275"/>
            <a:chExt cx="464175" cy="83950"/>
          </a:xfrm>
        </p:grpSpPr>
        <p:sp>
          <p:nvSpPr>
            <p:cNvPr id="927" name="Google Shape;927;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30" name="Google Shape;930;p26"/>
          <p:cNvSpPr/>
          <p:nvPr/>
        </p:nvSpPr>
        <p:spPr>
          <a:xfrm>
            <a:off x="237462" y="19869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31" name="Google Shape;931;p26"/>
          <p:cNvSpPr/>
          <p:nvPr/>
        </p:nvSpPr>
        <p:spPr>
          <a:xfrm>
            <a:off x="10471795" y="1140867"/>
            <a:ext cx="2376533" cy="1157632"/>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32" name="Google Shape;932;p26"/>
          <p:cNvGrpSpPr/>
          <p:nvPr/>
        </p:nvGrpSpPr>
        <p:grpSpPr>
          <a:xfrm flipH="1">
            <a:off x="57291" y="4164234"/>
            <a:ext cx="1427260" cy="1456367"/>
            <a:chOff x="3803175" y="2825350"/>
            <a:chExt cx="1073100" cy="1092275"/>
          </a:xfrm>
        </p:grpSpPr>
        <p:sp>
          <p:nvSpPr>
            <p:cNvPr id="933" name="Google Shape;933;p26"/>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34" name="Google Shape;934;p26"/>
            <p:cNvGrpSpPr/>
            <p:nvPr/>
          </p:nvGrpSpPr>
          <p:grpSpPr>
            <a:xfrm>
              <a:off x="4143625" y="3473950"/>
              <a:ext cx="338350" cy="443675"/>
              <a:chOff x="4143625" y="3473950"/>
              <a:chExt cx="338350" cy="443675"/>
            </a:xfrm>
          </p:grpSpPr>
          <p:sp>
            <p:nvSpPr>
              <p:cNvPr id="935" name="Google Shape;93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941" name="Google Shape;941;p26"/>
          <p:cNvSpPr/>
          <p:nvPr/>
        </p:nvSpPr>
        <p:spPr>
          <a:xfrm>
            <a:off x="423783" y="63636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2" name="Google Shape;942;p26"/>
          <p:cNvSpPr/>
          <p:nvPr/>
        </p:nvSpPr>
        <p:spPr>
          <a:xfrm>
            <a:off x="8316974" y="242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1pPr>
            <a:lvl2pPr lvl="1"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2pPr>
            <a:lvl3pPr lvl="2"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3pPr>
            <a:lvl4pPr lvl="3"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4pPr>
            <a:lvl5pPr lvl="4"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5pPr>
            <a:lvl6pPr lvl="5"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6pPr>
            <a:lvl7pPr lvl="6"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7pPr>
            <a:lvl8pPr lvl="7"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8pPr>
            <a:lvl9pPr lvl="8"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1pPr>
            <a:lvl2pPr marL="914400" lvl="1"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2pPr>
            <a:lvl3pPr marL="1371600" lvl="2"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3pPr>
            <a:lvl4pPr marL="1828800" lvl="3"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4pPr>
            <a:lvl5pPr marL="2286000" lvl="4"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5pPr>
            <a:lvl6pPr marL="2743200" lvl="5"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6pPr>
            <a:lvl7pPr marL="3200400" lvl="6"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7pPr>
            <a:lvl8pPr marL="3657600" lvl="7"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8pPr>
            <a:lvl9pPr marL="4114800" lvl="8" indent="-317500">
              <a:lnSpc>
                <a:spcPct val="115000"/>
              </a:lnSpc>
              <a:spcBef>
                <a:spcPts val="1600"/>
              </a:spcBef>
              <a:spcAft>
                <a:spcPts val="1600"/>
              </a:spcAft>
              <a:buClr>
                <a:schemeClr val="accent3"/>
              </a:buClr>
              <a:buSzPts val="1400"/>
              <a:buFont typeface="Scope One"/>
              <a:buChar char="■"/>
              <a:defRPr>
                <a:solidFill>
                  <a:schemeClr val="accent3"/>
                </a:solidFill>
                <a:latin typeface="Scope One"/>
                <a:ea typeface="Scope One"/>
                <a:cs typeface="Scope One"/>
                <a:sym typeface="Scop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8" r:id="rId4"/>
    <p:sldLayoutId id="2147483660" r:id="rId5"/>
    <p:sldLayoutId id="2147483671" r:id="rId6"/>
    <p:sldLayoutId id="214748367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audio" Target="../media/audio4.wav"/><Relationship Id="rId4" Type="http://schemas.openxmlformats.org/officeDocument/2006/relationships/audio" Target="../media/audio3.wav"/></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audio" Target="../media/audio4.wav"/><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g"/><Relationship Id="rId5" Type="http://schemas.openxmlformats.org/officeDocument/2006/relationships/audio" Target="../media/audio1.wav"/><Relationship Id="rId4" Type="http://schemas.openxmlformats.org/officeDocument/2006/relationships/notesSlide" Target="../notesSlides/notesSlide3.xml"/><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g"/><Relationship Id="rId5" Type="http://schemas.openxmlformats.org/officeDocument/2006/relationships/audio" Target="../media/audio1.wav"/><Relationship Id="rId4" Type="http://schemas.openxmlformats.org/officeDocument/2006/relationships/notesSlide" Target="../notesSlides/notesSlide4.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g"/><Relationship Id="rId5" Type="http://schemas.openxmlformats.org/officeDocument/2006/relationships/audio" Target="../media/audio1.wav"/><Relationship Id="rId4" Type="http://schemas.openxmlformats.org/officeDocument/2006/relationships/notesSlide" Target="../notesSlides/notesSlide5.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652E8A9-3D3E-4348-870E-FF1D903CB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5" y="8483"/>
            <a:ext cx="12127011" cy="6841034"/>
          </a:xfrm>
          <a:prstGeom prst="rect">
            <a:avLst/>
          </a:prstGeom>
        </p:spPr>
      </p:pic>
      <p:sp>
        <p:nvSpPr>
          <p:cNvPr id="5" name="Title 1">
            <a:extLst>
              <a:ext uri="{FF2B5EF4-FFF2-40B4-BE49-F238E27FC236}">
                <a16:creationId xmlns:a16="http://schemas.microsoft.com/office/drawing/2014/main" xmlns="" id="{5408E0DA-094D-490C-8092-820D259B24FE}"/>
              </a:ext>
            </a:extLst>
          </p:cNvPr>
          <p:cNvSpPr txBox="1">
            <a:spLocks/>
          </p:cNvSpPr>
          <p:nvPr/>
        </p:nvSpPr>
        <p:spPr>
          <a:xfrm>
            <a:off x="31048" y="2744897"/>
            <a:ext cx="7951119" cy="1368207"/>
          </a:xfrm>
          <a:prstGeom prst="rect">
            <a:avLst/>
          </a:prstGeom>
          <a:solidFill>
            <a:srgbClr val="FFFFFF"/>
          </a:solidFill>
        </p:spPr>
        <p:txBody>
          <a:bodyPr vert="horz" lIns="121424" tIns="60712" rIns="121424" bIns="6071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7980" b="1" dirty="0" err="1">
                <a:latin typeface="Arial" pitchFamily="34" charset="0"/>
                <a:ea typeface="Arial-Rounded" pitchFamily="34" charset="0"/>
                <a:cs typeface="Arial" pitchFamily="34" charset="0"/>
              </a:rPr>
              <a:t>TIẾNG</a:t>
            </a:r>
            <a:r>
              <a:rPr lang="en-US" sz="7980" b="1">
                <a:latin typeface="Arial" pitchFamily="34" charset="0"/>
                <a:ea typeface="Arial-Rounded" pitchFamily="34" charset="0"/>
                <a:cs typeface="Arial" pitchFamily="34" charset="0"/>
              </a:rPr>
              <a:t> VIỆT 2</a:t>
            </a:r>
          </a:p>
        </p:txBody>
      </p:sp>
    </p:spTree>
    <p:extLst>
      <p:ext uri="{BB962C8B-B14F-4D97-AF65-F5344CB8AC3E}">
        <p14:creationId xmlns:p14="http://schemas.microsoft.com/office/powerpoint/2010/main" val="278668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7681;p56">
            <a:extLst>
              <a:ext uri="{FF2B5EF4-FFF2-40B4-BE49-F238E27FC236}">
                <a16:creationId xmlns:a16="http://schemas.microsoft.com/office/drawing/2014/main" xmlns="" id="{C1D9A3A2-6718-4C9B-BC4B-8E380C3D3423}"/>
              </a:ext>
            </a:extLst>
          </p:cNvPr>
          <p:cNvGrpSpPr/>
          <p:nvPr/>
        </p:nvGrpSpPr>
        <p:grpSpPr>
          <a:xfrm>
            <a:off x="765582" y="666716"/>
            <a:ext cx="652318" cy="647680"/>
            <a:chOff x="1773575" y="4308850"/>
            <a:chExt cx="650450" cy="645825"/>
          </a:xfrm>
        </p:grpSpPr>
        <p:sp>
          <p:nvSpPr>
            <p:cNvPr id="10" name="Google Shape;7682;p56">
              <a:extLst>
                <a:ext uri="{FF2B5EF4-FFF2-40B4-BE49-F238E27FC236}">
                  <a16:creationId xmlns:a16="http://schemas.microsoft.com/office/drawing/2014/main" xmlns="" id="{31281BFC-B82C-4EA4-BF43-B095586CCB9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 name="Google Shape;7683;p56">
              <a:extLst>
                <a:ext uri="{FF2B5EF4-FFF2-40B4-BE49-F238E27FC236}">
                  <a16:creationId xmlns:a16="http://schemas.microsoft.com/office/drawing/2014/main" xmlns="" id="{1CA50BFC-F3CF-401A-9B07-1AEFF5F6D82A}"/>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12" name="TextBox 11">
            <a:extLst>
              <a:ext uri="{FF2B5EF4-FFF2-40B4-BE49-F238E27FC236}">
                <a16:creationId xmlns:a16="http://schemas.microsoft.com/office/drawing/2014/main" xmlns="" id="{519571B9-8A86-4C7E-AAA0-B4D2A1DBD6AD}"/>
              </a:ext>
            </a:extLst>
          </p:cNvPr>
          <p:cNvSpPr txBox="1"/>
          <p:nvPr/>
        </p:nvSpPr>
        <p:spPr>
          <a:xfrm>
            <a:off x="1602504" y="666716"/>
            <a:ext cx="6312302" cy="707886"/>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4000" kern="1200">
                <a:solidFill>
                  <a:srgbClr val="FF0000"/>
                </a:solidFill>
                <a:latin typeface="+mj-lt"/>
                <a:ea typeface="Arial-Rounded" panose="020B0500000000000000" pitchFamily="34" charset="0"/>
                <a:cs typeface="Arial-Rounded" panose="020B0500000000000000" pitchFamily="34" charset="0"/>
              </a:rPr>
              <a:t>Én</a:t>
            </a:r>
            <a:r>
              <a:rPr kumimoji="0" lang="en-US" sz="40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40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40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pic>
        <p:nvPicPr>
          <p:cNvPr id="2050" name="Picture 2" descr="Mơ thấy chim đánh con gì để mang tới may mắn và cơ hội trúng lớn?">
            <a:extLst>
              <a:ext uri="{FF2B5EF4-FFF2-40B4-BE49-F238E27FC236}">
                <a16:creationId xmlns:a16="http://schemas.microsoft.com/office/drawing/2014/main" xmlns="" id="{A526D92C-FC5C-434C-A7D5-CE6470886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77" y="1852044"/>
            <a:ext cx="6037262" cy="40229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Ì SAO CHIM ÉN BAY THẤP THÌ MƯA? - DaoHieu.com">
            <a:extLst>
              <a:ext uri="{FF2B5EF4-FFF2-40B4-BE49-F238E27FC236}">
                <a16:creationId xmlns:a16="http://schemas.microsoft.com/office/drawing/2014/main" xmlns="" id="{7F214586-0BF7-4DE1-A235-5D0ADD7035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4382" y="1852044"/>
            <a:ext cx="4022979" cy="4022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18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oogle Shape;7681;p56">
            <a:extLst>
              <a:ext uri="{FF2B5EF4-FFF2-40B4-BE49-F238E27FC236}">
                <a16:creationId xmlns:a16="http://schemas.microsoft.com/office/drawing/2014/main" xmlns="" id="{862D9E92-A471-4BA4-B4DC-37DF293AE8EE}"/>
              </a:ext>
            </a:extLst>
          </p:cNvPr>
          <p:cNvGrpSpPr/>
          <p:nvPr/>
        </p:nvGrpSpPr>
        <p:grpSpPr>
          <a:xfrm>
            <a:off x="840534" y="670850"/>
            <a:ext cx="652318" cy="647680"/>
            <a:chOff x="1773575" y="4308850"/>
            <a:chExt cx="650450" cy="645825"/>
          </a:xfrm>
        </p:grpSpPr>
        <p:sp>
          <p:nvSpPr>
            <p:cNvPr id="15" name="Google Shape;7682;p56">
              <a:extLst>
                <a:ext uri="{FF2B5EF4-FFF2-40B4-BE49-F238E27FC236}">
                  <a16:creationId xmlns:a16="http://schemas.microsoft.com/office/drawing/2014/main" xmlns="" id="{7404B2A7-6924-47E4-8AF1-C098C1AB18F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16" name="Google Shape;7683;p56">
              <a:extLst>
                <a:ext uri="{FF2B5EF4-FFF2-40B4-BE49-F238E27FC236}">
                  <a16:creationId xmlns:a16="http://schemas.microsoft.com/office/drawing/2014/main" xmlns="" id="{829A6AA6-3426-41FF-949D-E2992B49817E}"/>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17" name="TextBox 16">
            <a:extLst>
              <a:ext uri="{FF2B5EF4-FFF2-40B4-BE49-F238E27FC236}">
                <a16:creationId xmlns:a16="http://schemas.microsoft.com/office/drawing/2014/main" xmlns="" id="{DA8779D3-25DA-4AFC-9C65-2A69BD4D7E5C}"/>
              </a:ext>
            </a:extLst>
          </p:cNvPr>
          <p:cNvSpPr txBox="1"/>
          <p:nvPr/>
        </p:nvSpPr>
        <p:spPr>
          <a:xfrm>
            <a:off x="1677456" y="670850"/>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Thút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thịt</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xmlns="" id="{39261F32-D93A-4362-B1F4-F6652013FA80}"/>
              </a:ext>
            </a:extLst>
          </p:cNvPr>
          <p:cNvSpPr txBox="1"/>
          <p:nvPr/>
        </p:nvSpPr>
        <p:spPr>
          <a:xfrm>
            <a:off x="3765568" y="673476"/>
            <a:ext cx="8448379"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tiếng khóc nhỏ và ngắt quãng.</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9" name="Google Shape;7681;p56">
            <a:extLst>
              <a:ext uri="{FF2B5EF4-FFF2-40B4-BE49-F238E27FC236}">
                <a16:creationId xmlns:a16="http://schemas.microsoft.com/office/drawing/2014/main" xmlns="" id="{578BCE53-6B08-4B16-875C-6569BDDA8318}"/>
              </a:ext>
            </a:extLst>
          </p:cNvPr>
          <p:cNvGrpSpPr/>
          <p:nvPr/>
        </p:nvGrpSpPr>
        <p:grpSpPr>
          <a:xfrm>
            <a:off x="840534" y="1657978"/>
            <a:ext cx="652318" cy="647680"/>
            <a:chOff x="1773575" y="4308850"/>
            <a:chExt cx="650450" cy="645825"/>
          </a:xfrm>
        </p:grpSpPr>
        <p:sp>
          <p:nvSpPr>
            <p:cNvPr id="20" name="Google Shape;7682;p56">
              <a:extLst>
                <a:ext uri="{FF2B5EF4-FFF2-40B4-BE49-F238E27FC236}">
                  <a16:creationId xmlns:a16="http://schemas.microsoft.com/office/drawing/2014/main" xmlns="" id="{F6D792D5-3305-4B3D-97F9-150B14B01BAF}"/>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1" name="Google Shape;7683;p56">
              <a:extLst>
                <a:ext uri="{FF2B5EF4-FFF2-40B4-BE49-F238E27FC236}">
                  <a16:creationId xmlns:a16="http://schemas.microsoft.com/office/drawing/2014/main" xmlns="" id="{7827DA08-BDAB-48CD-9280-36E78CBF5B84}"/>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22" name="TextBox 21">
            <a:extLst>
              <a:ext uri="{FF2B5EF4-FFF2-40B4-BE49-F238E27FC236}">
                <a16:creationId xmlns:a16="http://schemas.microsoft.com/office/drawing/2014/main" xmlns="" id="{64A2639D-E306-4032-ADA7-B727CB798EDB}"/>
              </a:ext>
            </a:extLst>
          </p:cNvPr>
          <p:cNvSpPr txBox="1"/>
          <p:nvPr/>
        </p:nvSpPr>
        <p:spPr>
          <a:xfrm>
            <a:off x="1677456" y="1657978"/>
            <a:ext cx="6312302"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solidFill>
                  <a:srgbClr val="FF0000"/>
                </a:solidFill>
                <a:latin typeface="+mj-lt"/>
                <a:ea typeface="Arial-Rounded" panose="020B0500000000000000" pitchFamily="34" charset="0"/>
                <a:cs typeface="Arial-Rounded" panose="020B0500000000000000" pitchFamily="34" charset="0"/>
              </a:rPr>
              <a:t>Khóc n</a:t>
            </a: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ấc</a:t>
            </a:r>
            <a:r>
              <a:rPr kumimoji="0" lang="en-US" sz="36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pic>
        <p:nvPicPr>
          <p:cNvPr id="23" name="Picture 2" descr="Khóc dạ đề và hiện tượng sài ở trẻ nhỏ theo dân gian">
            <a:extLst>
              <a:ext uri="{FF2B5EF4-FFF2-40B4-BE49-F238E27FC236}">
                <a16:creationId xmlns:a16="http://schemas.microsoft.com/office/drawing/2014/main" xmlns="" id="{76387895-C230-4E11-8DCB-FFC424828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8577" y="2653375"/>
            <a:ext cx="4953000" cy="353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7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7681;p56">
            <a:extLst>
              <a:ext uri="{FF2B5EF4-FFF2-40B4-BE49-F238E27FC236}">
                <a16:creationId xmlns:a16="http://schemas.microsoft.com/office/drawing/2014/main" xmlns="" id="{C1D9A3A2-6718-4C9B-BC4B-8E380C3D3423}"/>
              </a:ext>
            </a:extLst>
          </p:cNvPr>
          <p:cNvGrpSpPr/>
          <p:nvPr/>
        </p:nvGrpSpPr>
        <p:grpSpPr>
          <a:xfrm>
            <a:off x="765582" y="666716"/>
            <a:ext cx="652318" cy="647680"/>
            <a:chOff x="1773575" y="4308850"/>
            <a:chExt cx="650450" cy="645825"/>
          </a:xfrm>
        </p:grpSpPr>
        <p:sp>
          <p:nvSpPr>
            <p:cNvPr id="10" name="Google Shape;7682;p56">
              <a:extLst>
                <a:ext uri="{FF2B5EF4-FFF2-40B4-BE49-F238E27FC236}">
                  <a16:creationId xmlns:a16="http://schemas.microsoft.com/office/drawing/2014/main" xmlns="" id="{31281BFC-B82C-4EA4-BF43-B095586CCB9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 name="Google Shape;7683;p56">
              <a:extLst>
                <a:ext uri="{FF2B5EF4-FFF2-40B4-BE49-F238E27FC236}">
                  <a16:creationId xmlns:a16="http://schemas.microsoft.com/office/drawing/2014/main" xmlns="" id="{1CA50BFC-F3CF-401A-9B07-1AEFF5F6D82A}"/>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12" name="TextBox 11">
            <a:extLst>
              <a:ext uri="{FF2B5EF4-FFF2-40B4-BE49-F238E27FC236}">
                <a16:creationId xmlns:a16="http://schemas.microsoft.com/office/drawing/2014/main" xmlns="" id="{519571B9-8A86-4C7E-AAA0-B4D2A1DBD6AD}"/>
              </a:ext>
            </a:extLst>
          </p:cNvPr>
          <p:cNvSpPr txBox="1"/>
          <p:nvPr/>
        </p:nvSpPr>
        <p:spPr>
          <a:xfrm>
            <a:off x="1602504" y="666716"/>
            <a:ext cx="6312302" cy="707886"/>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4000" kern="1200">
                <a:solidFill>
                  <a:srgbClr val="FF0000"/>
                </a:solidFill>
                <a:latin typeface="+mj-lt"/>
                <a:ea typeface="Arial-Rounded" panose="020B0500000000000000" pitchFamily="34" charset="0"/>
                <a:cs typeface="Arial-Rounded" panose="020B0500000000000000" pitchFamily="34" charset="0"/>
              </a:rPr>
              <a:t>Nhoẻn miệng</a:t>
            </a:r>
            <a:r>
              <a:rPr kumimoji="0" lang="en-US" sz="40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40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40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pic>
        <p:nvPicPr>
          <p:cNvPr id="3078" name="Picture 6" descr="Xuống tới đất rồi mà vẫn còn chơi được à !? - Hài hước - Việt Giải Trí">
            <a:extLst>
              <a:ext uri="{FF2B5EF4-FFF2-40B4-BE49-F238E27FC236}">
                <a16:creationId xmlns:a16="http://schemas.microsoft.com/office/drawing/2014/main" xmlns="" id="{9081FBC9-B9EE-4A05-AD8B-2A06AC3DBA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330"/>
          <a:stretch/>
        </p:blipFill>
        <p:spPr bwMode="auto">
          <a:xfrm>
            <a:off x="2253004" y="1813186"/>
            <a:ext cx="7655829" cy="462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82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20A0659-16E8-41C3-8DA6-EBC6B0E2F7F8}"/>
              </a:ext>
            </a:extLst>
          </p:cNvPr>
          <p:cNvSpPr txBox="1"/>
          <p:nvPr/>
        </p:nvSpPr>
        <p:spPr>
          <a:xfrm>
            <a:off x="999853" y="2296432"/>
            <a:ext cx="10162132" cy="1323439"/>
          </a:xfrm>
          <a:prstGeom prst="rect">
            <a:avLst/>
          </a:prstGeom>
          <a:noFill/>
        </p:spPr>
        <p:txBody>
          <a:bodyPr wrap="square">
            <a:spAutoFit/>
          </a:bodyPr>
          <a:lstStyle/>
          <a:p>
            <a:pPr algn="just"/>
            <a:r>
              <a:rPr lang="en-US" sz="4000">
                <a:latin typeface="Arial" panose="020B0604020202020204" pitchFamily="34" charset="0"/>
                <a:cs typeface="Arial" panose="020B0604020202020204" pitchFamily="34" charset="0"/>
              </a:rPr>
              <a:t>Một hôm, chị én nâu đang sửa soạn đi ngủ thì nghe thấy tiếng khóc thút thít.</a:t>
            </a:r>
            <a:endParaRPr lang="en-US" sz="4000" dirty="0">
              <a:latin typeface="+mj-lt"/>
              <a:ea typeface="Arial-Rounded" panose="020B0500000000000000" pitchFamily="34" charset="0"/>
              <a:cs typeface="Arial-Rounded" panose="020B0500000000000000" pitchFamily="34" charset="0"/>
            </a:endParaRPr>
          </a:p>
        </p:txBody>
      </p:sp>
      <p:cxnSp>
        <p:nvCxnSpPr>
          <p:cNvPr id="4" name="Straight Connector 3">
            <a:extLst>
              <a:ext uri="{FF2B5EF4-FFF2-40B4-BE49-F238E27FC236}">
                <a16:creationId xmlns:a16="http://schemas.microsoft.com/office/drawing/2014/main" xmlns="" id="{2F16A302-1F26-4AFB-B988-D20DFB35041A}"/>
              </a:ext>
            </a:extLst>
          </p:cNvPr>
          <p:cNvCxnSpPr>
            <a:cxnSpLocks/>
          </p:cNvCxnSpPr>
          <p:nvPr/>
        </p:nvCxnSpPr>
        <p:spPr>
          <a:xfrm flipV="1">
            <a:off x="3266632" y="2507112"/>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xmlns="" id="{10C215A4-EE7D-48BA-AFF2-E53CAE55ACF5}"/>
              </a:ext>
            </a:extLst>
          </p:cNvPr>
          <p:cNvGrpSpPr/>
          <p:nvPr/>
        </p:nvGrpSpPr>
        <p:grpSpPr>
          <a:xfrm rot="21128394">
            <a:off x="8459451" y="3075912"/>
            <a:ext cx="317117" cy="402892"/>
            <a:chOff x="8074786" y="2617012"/>
            <a:chExt cx="317117" cy="402892"/>
          </a:xfrm>
        </p:grpSpPr>
        <p:cxnSp>
          <p:nvCxnSpPr>
            <p:cNvPr id="11" name="Straight Connector 10">
              <a:extLst>
                <a:ext uri="{FF2B5EF4-FFF2-40B4-BE49-F238E27FC236}">
                  <a16:creationId xmlns:a16="http://schemas.microsoft.com/office/drawing/2014/main" xmlns="" id="{8C913825-D536-4D0C-86F2-194D757C6F1E}"/>
                </a:ext>
              </a:extLst>
            </p:cNvPr>
            <p:cNvCxnSpPr>
              <a:cxnSpLocks/>
            </p:cNvCxnSpPr>
            <p:nvPr/>
          </p:nvCxnSpPr>
          <p:spPr>
            <a:xfrm flipV="1">
              <a:off x="807478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D761F530-3249-4CA2-918D-5930A3FC8FDE}"/>
                </a:ext>
              </a:extLst>
            </p:cNvPr>
            <p:cNvCxnSpPr>
              <a:cxnSpLocks/>
            </p:cNvCxnSpPr>
            <p:nvPr/>
          </p:nvCxnSpPr>
          <p:spPr>
            <a:xfrm flipV="1">
              <a:off x="819426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Cloud 21">
            <a:extLst>
              <a:ext uri="{FF2B5EF4-FFF2-40B4-BE49-F238E27FC236}">
                <a16:creationId xmlns:a16="http://schemas.microsoft.com/office/drawing/2014/main" xmlns="" id="{883E743C-4091-45CD-B206-701E79EA01C8}"/>
              </a:ext>
            </a:extLst>
          </p:cNvPr>
          <p:cNvSpPr/>
          <p:nvPr/>
        </p:nvSpPr>
        <p:spPr>
          <a:xfrm>
            <a:off x="3763987" y="573982"/>
            <a:ext cx="3800919" cy="914400"/>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Đọc câu dài</a:t>
            </a:r>
          </a:p>
        </p:txBody>
      </p:sp>
      <p:cxnSp>
        <p:nvCxnSpPr>
          <p:cNvPr id="23" name="Straight Connector 22">
            <a:extLst>
              <a:ext uri="{FF2B5EF4-FFF2-40B4-BE49-F238E27FC236}">
                <a16:creationId xmlns:a16="http://schemas.microsoft.com/office/drawing/2014/main" xmlns="" id="{6D258FF9-90DA-4FF8-BBAD-E2CBE4E39023}"/>
              </a:ext>
            </a:extLst>
          </p:cNvPr>
          <p:cNvCxnSpPr>
            <a:cxnSpLocks/>
          </p:cNvCxnSpPr>
          <p:nvPr/>
        </p:nvCxnSpPr>
        <p:spPr>
          <a:xfrm flipV="1">
            <a:off x="5843663" y="2497652"/>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061A7259-7002-4449-9371-7F0C5BC698F5}"/>
              </a:ext>
            </a:extLst>
          </p:cNvPr>
          <p:cNvCxnSpPr>
            <a:cxnSpLocks/>
          </p:cNvCxnSpPr>
          <p:nvPr/>
        </p:nvCxnSpPr>
        <p:spPr>
          <a:xfrm flipV="1">
            <a:off x="11076015" y="2464993"/>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17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12">
            <a:extLst>
              <a:ext uri="{FF2B5EF4-FFF2-40B4-BE49-F238E27FC236}">
                <a16:creationId xmlns:a16="http://schemas.microsoft.com/office/drawing/2014/main" xmlns="" id="{9B666EC3-270C-491E-942B-6C59832012A6}"/>
              </a:ext>
            </a:extLst>
          </p:cNvPr>
          <p:cNvSpPr/>
          <p:nvPr/>
        </p:nvSpPr>
        <p:spPr>
          <a:xfrm>
            <a:off x="9386656" y="128725"/>
            <a:ext cx="2596078" cy="43691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Đọc nối tiếp</a:t>
            </a:r>
          </a:p>
        </p:txBody>
      </p:sp>
      <p:grpSp>
        <p:nvGrpSpPr>
          <p:cNvPr id="8" name="Group 7">
            <a:extLst>
              <a:ext uri="{FF2B5EF4-FFF2-40B4-BE49-F238E27FC236}">
                <a16:creationId xmlns:a16="http://schemas.microsoft.com/office/drawing/2014/main" xmlns="" id="{16C0C528-FD18-4A98-88D4-ED3CDDCED5CC}"/>
              </a:ext>
            </a:extLst>
          </p:cNvPr>
          <p:cNvGrpSpPr/>
          <p:nvPr/>
        </p:nvGrpSpPr>
        <p:grpSpPr>
          <a:xfrm>
            <a:off x="303361" y="62592"/>
            <a:ext cx="11560554" cy="7053245"/>
            <a:chOff x="300642" y="48987"/>
            <a:chExt cx="11560554" cy="7053245"/>
          </a:xfrm>
        </p:grpSpPr>
        <p:sp>
          <p:nvSpPr>
            <p:cNvPr id="9" name="TextBox 8">
              <a:extLst>
                <a:ext uri="{FF2B5EF4-FFF2-40B4-BE49-F238E27FC236}">
                  <a16:creationId xmlns:a16="http://schemas.microsoft.com/office/drawing/2014/main" xmlns="" id="{6A4AED98-448D-4621-8A26-90BF321A0612}"/>
                </a:ext>
              </a:extLst>
            </p:cNvPr>
            <p:cNvSpPr txBox="1"/>
            <p:nvPr/>
          </p:nvSpPr>
          <p:spPr>
            <a:xfrm>
              <a:off x="300642" y="546591"/>
              <a:ext cx="11560554" cy="655564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Mùa xuân đã đến. Cỏ trong công viên bừng tỉnh sau giấc ngủ đông. Từng đàn én từ phương Nam trở về. Trẻ em chơi đùa dưới ánh mặt trời ấm áp.</a:t>
              </a:r>
            </a:p>
            <a:p>
              <a:pPr algn="just"/>
              <a:r>
                <a:rPr lang="en-US" sz="2400">
                  <a:latin typeface="Arial" panose="020B0604020202020204" pitchFamily="34" charset="0"/>
                  <a:cs typeface="Arial" panose="020B0604020202020204" pitchFamily="34" charset="0"/>
                </a:rPr>
                <a:t>     Một hôm, chị én nâu đang sửa soạn đi ngủ thì nghe thấy tiếng khóc thút thít. Lần theo tiếng khóc, én nâu tìm đến công viên nhỏ. Thấy một cây cỏ non đang khóc, én nâu hỏi:</a:t>
              </a:r>
            </a:p>
            <a:p>
              <a:pPr algn="just"/>
              <a:r>
                <a:rPr lang="en-US" sz="2400">
                  <a:latin typeface="Arial" panose="020B0604020202020204" pitchFamily="34" charset="0"/>
                  <a:cs typeface="Arial" panose="020B0604020202020204" pitchFamily="34" charset="0"/>
                </a:rPr>
                <a:t>    - Em bị ốm à?</a:t>
              </a:r>
            </a:p>
            <a:p>
              <a:pPr algn="just"/>
              <a:r>
                <a:rPr lang="en-US" sz="2400">
                  <a:latin typeface="Arial" panose="020B0604020202020204" pitchFamily="34" charset="0"/>
                  <a:cs typeface="Arial" panose="020B0604020202020204" pitchFamily="34" charset="0"/>
                </a:rPr>
                <a:t>    Cỏ non khóc nấc lên:</a:t>
              </a:r>
            </a:p>
            <a:p>
              <a:pPr algn="just"/>
              <a:r>
                <a:rPr lang="en-US" sz="2400">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latin typeface="Arial" panose="020B0604020202020204" pitchFamily="34" charset="0"/>
                  <a:cs typeface="Arial" panose="020B0604020202020204" pitchFamily="34" charset="0"/>
                </a:rPr>
                <a:t>     Én nâu lặng đi một phút rồi bỗng reo lên:</a:t>
              </a:r>
            </a:p>
            <a:p>
              <a:pPr algn="just"/>
              <a:r>
                <a:rPr lang="en-US" sz="2400">
                  <a:latin typeface="Arial" panose="020B0604020202020204" pitchFamily="34" charset="0"/>
                  <a:cs typeface="Arial" panose="020B0604020202020204" pitchFamily="34" charset="0"/>
                </a:rPr>
                <a:t>    - Đừng khóc nữa! Chị sẽ giúp em.</a:t>
              </a:r>
            </a:p>
            <a:p>
              <a:pPr algn="just"/>
              <a:r>
                <a:rPr lang="en-US" sz="2400">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400">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400">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365 truyện kể hằng đêm</a:t>
              </a:r>
              <a:r>
                <a:rPr lang="en-US" sz="240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25A7F28E-2D34-4762-B236-27B0179C7882}"/>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grpSp>
        <p:nvGrpSpPr>
          <p:cNvPr id="11" name="Group 10">
            <a:extLst>
              <a:ext uri="{FF2B5EF4-FFF2-40B4-BE49-F238E27FC236}">
                <a16:creationId xmlns:a16="http://schemas.microsoft.com/office/drawing/2014/main" xmlns="" id="{BF5E6D17-77DE-4CBA-95F4-EF7DD86BA87E}"/>
              </a:ext>
            </a:extLst>
          </p:cNvPr>
          <p:cNvGrpSpPr/>
          <p:nvPr/>
        </p:nvGrpSpPr>
        <p:grpSpPr>
          <a:xfrm>
            <a:off x="303361" y="62592"/>
            <a:ext cx="11560554" cy="7053245"/>
            <a:chOff x="300642" y="48987"/>
            <a:chExt cx="11560554" cy="7053245"/>
          </a:xfrm>
        </p:grpSpPr>
        <p:sp>
          <p:nvSpPr>
            <p:cNvPr id="12" name="TextBox 11">
              <a:extLst>
                <a:ext uri="{FF2B5EF4-FFF2-40B4-BE49-F238E27FC236}">
                  <a16:creationId xmlns:a16="http://schemas.microsoft.com/office/drawing/2014/main" xmlns="" id="{4DE5DA7A-D166-4E36-90D2-C2D6FEF84090}"/>
                </a:ext>
              </a:extLst>
            </p:cNvPr>
            <p:cNvSpPr txBox="1"/>
            <p:nvPr/>
          </p:nvSpPr>
          <p:spPr>
            <a:xfrm>
              <a:off x="300642" y="546591"/>
              <a:ext cx="11560554" cy="655564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a:t>
              </a:r>
              <a:r>
                <a:rPr lang="en-US" sz="2400">
                  <a:solidFill>
                    <a:srgbClr val="7030A0"/>
                  </a:solidFill>
                  <a:latin typeface="Arial" panose="020B0604020202020204" pitchFamily="34" charset="0"/>
                  <a:cs typeface="Arial" panose="020B0604020202020204" pitchFamily="34" charset="0"/>
                </a:rPr>
                <a:t>Mùa xuân đã đến. Cỏ trong công viên bừng tỉnh sau giấc ngủ đông. Từng đàn én từ phương Nam trở về. Trẻ em chơi đùa dưới ánh mặt trời ấm áp.</a:t>
              </a:r>
            </a:p>
            <a:p>
              <a:pPr algn="just"/>
              <a:r>
                <a:rPr lang="en-US" sz="2400">
                  <a:latin typeface="Arial" panose="020B0604020202020204" pitchFamily="34" charset="0"/>
                  <a:cs typeface="Arial" panose="020B0604020202020204" pitchFamily="34" charset="0"/>
                </a:rPr>
                <a:t>     </a:t>
              </a:r>
              <a:r>
                <a:rPr lang="en-US" sz="2400">
                  <a:solidFill>
                    <a:srgbClr val="00B050"/>
                  </a:solidFill>
                  <a:latin typeface="Arial" panose="020B0604020202020204" pitchFamily="34" charset="0"/>
                  <a:cs typeface="Arial" panose="020B0604020202020204" pitchFamily="34" charset="0"/>
                </a:rPr>
                <a:t>Một hôm, chị én nâu đang sửa soạn đi ngủ thì nghe thấy tiếng khóc thút thít. Lần theo tiếng khóc, én nâu tìm đến công viên nhỏ. Thấy một cây cỏ non đang khóc, én nâu hỏi:</a:t>
              </a:r>
            </a:p>
            <a:p>
              <a:pPr algn="just"/>
              <a:r>
                <a:rPr lang="en-US" sz="2400">
                  <a:solidFill>
                    <a:srgbClr val="00B050"/>
                  </a:solidFill>
                  <a:latin typeface="Arial" panose="020B0604020202020204" pitchFamily="34" charset="0"/>
                  <a:cs typeface="Arial" panose="020B0604020202020204" pitchFamily="34" charset="0"/>
                </a:rPr>
                <a:t>    - Em bị ốm à?</a:t>
              </a:r>
            </a:p>
            <a:p>
              <a:pPr algn="just"/>
              <a:r>
                <a:rPr lang="en-US" sz="2400">
                  <a:solidFill>
                    <a:srgbClr val="00B050"/>
                  </a:solidFill>
                  <a:latin typeface="Arial" panose="020B0604020202020204" pitchFamily="34" charset="0"/>
                  <a:cs typeface="Arial" panose="020B0604020202020204" pitchFamily="34" charset="0"/>
                </a:rPr>
                <a:t>    Cỏ non khóc nấc lên:</a:t>
              </a:r>
            </a:p>
            <a:p>
              <a:pPr algn="just"/>
              <a:r>
                <a:rPr lang="en-US" sz="2400">
                  <a:solidFill>
                    <a:srgbClr val="00B050"/>
                  </a:solidFill>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solidFill>
                    <a:srgbClr val="00B050"/>
                  </a:solidFill>
                  <a:latin typeface="Arial" panose="020B0604020202020204" pitchFamily="34" charset="0"/>
                  <a:cs typeface="Arial" panose="020B0604020202020204" pitchFamily="34" charset="0"/>
                </a:rPr>
                <a:t>     Én nâu lặng đi một phút rồi bỗng reo lên:</a:t>
              </a:r>
            </a:p>
            <a:p>
              <a:pPr algn="just"/>
              <a:r>
                <a:rPr lang="en-US" sz="2400">
                  <a:solidFill>
                    <a:srgbClr val="00B050"/>
                  </a:solidFill>
                  <a:latin typeface="Arial" panose="020B0604020202020204" pitchFamily="34" charset="0"/>
                  <a:cs typeface="Arial" panose="020B0604020202020204" pitchFamily="34" charset="0"/>
                </a:rPr>
                <a:t>    - Đừng khóc nữa! Chị sẽ giúp em.</a:t>
              </a:r>
            </a:p>
            <a:p>
              <a:pPr algn="just"/>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365 truyện kể hằng đêm</a:t>
              </a:r>
              <a:r>
                <a:rPr lang="en-US" sz="240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63FE5975-0954-43E4-A88C-BCD25F684619}"/>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71411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96528" y="844611"/>
            <a:ext cx="6689011" cy="3955094"/>
            <a:chOff x="2728118" y="168947"/>
            <a:chExt cx="6705600" cy="3964903"/>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3" cy="1446795"/>
            </a:xfrm>
            <a:prstGeom prst="rect">
              <a:avLst/>
            </a:prstGeom>
            <a:noFill/>
          </p:spPr>
          <p:txBody>
            <a:bodyPr wrap="square" rtlCol="0">
              <a:spAutoFit/>
            </a:bodyPr>
            <a:lstStyle/>
            <a:p>
              <a:pPr algn="ctr"/>
              <a:r>
                <a:rPr lang="en-US" sz="4389">
                  <a:latin typeface="+mj-lt"/>
                  <a:ea typeface="Arial-Rounded" pitchFamily="34" charset="0"/>
                  <a:cs typeface="Arial-Rounded" pitchFamily="34" charset="0"/>
                </a:rPr>
                <a:t>Luyện đọc</a:t>
              </a:r>
            </a:p>
            <a:p>
              <a:pPr algn="ctr"/>
              <a:r>
                <a:rPr lang="en-US" sz="4389">
                  <a:latin typeface="+mj-lt"/>
                  <a:ea typeface="Arial-Rounded" pitchFamily="34" charset="0"/>
                  <a:cs typeface="Arial-Rounded" pitchFamily="34" charset="0"/>
                </a:rPr>
                <a:t>toàn bài</a:t>
              </a:r>
            </a:p>
          </p:txBody>
        </p:sp>
      </p:grpSp>
      <p:pic>
        <p:nvPicPr>
          <p:cNvPr id="5" name="Picture 4">
            <a:extLst>
              <a:ext uri="{FF2B5EF4-FFF2-40B4-BE49-F238E27FC236}">
                <a16:creationId xmlns:a16="http://schemas.microsoft.com/office/drawing/2014/main" xmlns="" id="{52D632D2-77D6-4735-8DFE-247BE69DA244}"/>
              </a:ext>
            </a:extLst>
          </p:cNvPr>
          <p:cNvPicPr>
            <a:picLocks noChangeAspect="1"/>
          </p:cNvPicPr>
          <p:nvPr/>
        </p:nvPicPr>
        <p:blipFill>
          <a:blip r:embed="rId4"/>
          <a:stretch>
            <a:fillRect/>
          </a:stretch>
        </p:blipFill>
        <p:spPr>
          <a:xfrm>
            <a:off x="2444739" y="2882967"/>
            <a:ext cx="3446153" cy="3640759"/>
          </a:xfrm>
          <a:prstGeom prst="rect">
            <a:avLst/>
          </a:prstGeom>
        </p:spPr>
      </p:pic>
    </p:spTree>
    <p:extLst>
      <p:ext uri="{BB962C8B-B14F-4D97-AF65-F5344CB8AC3E}">
        <p14:creationId xmlns:p14="http://schemas.microsoft.com/office/powerpoint/2010/main" val="1937264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36E739B0-9AFA-4387-AACD-3AC7FBFF98D1}"/>
              </a:ext>
            </a:extLst>
          </p:cNvPr>
          <p:cNvGrpSpPr/>
          <p:nvPr/>
        </p:nvGrpSpPr>
        <p:grpSpPr>
          <a:xfrm>
            <a:off x="300642" y="68037"/>
            <a:ext cx="11560554" cy="7053245"/>
            <a:chOff x="300642" y="48987"/>
            <a:chExt cx="11560554" cy="7053245"/>
          </a:xfrm>
        </p:grpSpPr>
        <p:sp>
          <p:nvSpPr>
            <p:cNvPr id="9" name="TextBox 8">
              <a:extLst>
                <a:ext uri="{FF2B5EF4-FFF2-40B4-BE49-F238E27FC236}">
                  <a16:creationId xmlns:a16="http://schemas.microsoft.com/office/drawing/2014/main" xmlns="" id="{48754F07-50A5-4D5E-ABC1-B6D6BA488C1B}"/>
                </a:ext>
              </a:extLst>
            </p:cNvPr>
            <p:cNvSpPr txBox="1"/>
            <p:nvPr/>
          </p:nvSpPr>
          <p:spPr>
            <a:xfrm>
              <a:off x="300642" y="546591"/>
              <a:ext cx="11560554" cy="655564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Mùa xuân đã đến. Cỏ trong công viên bừng tỉnh sau giấc ngủ đông. Từng đàn én từ phương Nam trở về. Trẻ em chơi đùa dưới ánh mặt trời ấm áp.</a:t>
              </a:r>
            </a:p>
            <a:p>
              <a:pPr algn="just"/>
              <a:r>
                <a:rPr lang="en-US" sz="2400">
                  <a:latin typeface="Arial" panose="020B0604020202020204" pitchFamily="34" charset="0"/>
                  <a:cs typeface="Arial" panose="020B0604020202020204" pitchFamily="34" charset="0"/>
                </a:rPr>
                <a:t>     Một hôm, chị én nâu đang sửa soạn đi ngủ thì nghe thấy tiếng khóc thút thít. Lần theo tiếng khóc, én nâu tìm đến công viên nhỏ. Thấy một cây cỏ non đang khóc, én nâu hỏi:</a:t>
              </a:r>
            </a:p>
            <a:p>
              <a:pPr algn="just"/>
              <a:r>
                <a:rPr lang="en-US" sz="2400">
                  <a:latin typeface="Arial" panose="020B0604020202020204" pitchFamily="34" charset="0"/>
                  <a:cs typeface="Arial" panose="020B0604020202020204" pitchFamily="34" charset="0"/>
                </a:rPr>
                <a:t>    - Em bị ốm à?</a:t>
              </a:r>
            </a:p>
            <a:p>
              <a:pPr algn="just"/>
              <a:r>
                <a:rPr lang="en-US" sz="2400">
                  <a:latin typeface="Arial" panose="020B0604020202020204" pitchFamily="34" charset="0"/>
                  <a:cs typeface="Arial" panose="020B0604020202020204" pitchFamily="34" charset="0"/>
                </a:rPr>
                <a:t>    Cỏ non khóc nấc lên:</a:t>
              </a:r>
            </a:p>
            <a:p>
              <a:pPr algn="just"/>
              <a:r>
                <a:rPr lang="en-US" sz="2400">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latin typeface="Arial" panose="020B0604020202020204" pitchFamily="34" charset="0"/>
                  <a:cs typeface="Arial" panose="020B0604020202020204" pitchFamily="34" charset="0"/>
                </a:rPr>
                <a:t>     Én nâu lặng đi một phút rồi bỗng reo lên:</a:t>
              </a:r>
            </a:p>
            <a:p>
              <a:pPr algn="just"/>
              <a:r>
                <a:rPr lang="en-US" sz="2400">
                  <a:latin typeface="Arial" panose="020B0604020202020204" pitchFamily="34" charset="0"/>
                  <a:cs typeface="Arial" panose="020B0604020202020204" pitchFamily="34" charset="0"/>
                </a:rPr>
                <a:t>    - Đừng khóc nữa! Chị sẽ giúp em.</a:t>
              </a:r>
            </a:p>
            <a:p>
              <a:pPr algn="just"/>
              <a:r>
                <a:rPr lang="en-US" sz="2400">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400">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400">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365 truyện kể hằng đêm</a:t>
              </a:r>
              <a:r>
                <a:rPr lang="en-US" sz="240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7806D71E-32D4-45D1-AC75-600175F5AC09}"/>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793254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31"/>
          <p:cNvSpPr txBox="1">
            <a:spLocks noGrp="1"/>
          </p:cNvSpPr>
          <p:nvPr>
            <p:ph type="ctrTitle"/>
          </p:nvPr>
        </p:nvSpPr>
        <p:spPr>
          <a:xfrm>
            <a:off x="2399009" y="1780856"/>
            <a:ext cx="7290719" cy="2424000"/>
          </a:xfrm>
          <a:prstGeom prst="rect">
            <a:avLst/>
          </a:prstGeom>
        </p:spPr>
        <p:txBody>
          <a:bodyPr spcFirstLastPara="1" wrap="square" lIns="121598" tIns="121598" rIns="121598" bIns="121598" anchor="ctr" anchorCtr="0">
            <a:noAutofit/>
          </a:bodyPr>
          <a:lstStyle/>
          <a:p>
            <a:r>
              <a:rPr lang="en" sz="6600"/>
              <a:t>TÌM HIỂU BÀI</a:t>
            </a:r>
            <a:endParaRPr sz="6600"/>
          </a:p>
        </p:txBody>
      </p:sp>
      <p:sp>
        <p:nvSpPr>
          <p:cNvPr id="2224" name="Google Shape;2224;p31"/>
          <p:cNvSpPr/>
          <p:nvPr/>
        </p:nvSpPr>
        <p:spPr>
          <a:xfrm flipH="1">
            <a:off x="10514597" y="1226595"/>
            <a:ext cx="237990" cy="272323"/>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grpSp>
        <p:nvGrpSpPr>
          <p:cNvPr id="2225" name="Google Shape;2225;p31"/>
          <p:cNvGrpSpPr/>
          <p:nvPr/>
        </p:nvGrpSpPr>
        <p:grpSpPr>
          <a:xfrm>
            <a:off x="5400211" y="5220993"/>
            <a:ext cx="1361416" cy="916921"/>
            <a:chOff x="3760582" y="3489166"/>
            <a:chExt cx="1655766" cy="1115166"/>
          </a:xfrm>
        </p:grpSpPr>
        <p:sp>
          <p:nvSpPr>
            <p:cNvPr id="2226" name="Google Shape;2226;p31"/>
            <p:cNvSpPr/>
            <p:nvPr/>
          </p:nvSpPr>
          <p:spPr>
            <a:xfrm>
              <a:off x="4449900" y="433177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2227" name="Google Shape;2227;p31"/>
            <p:cNvGrpSpPr/>
            <p:nvPr/>
          </p:nvGrpSpPr>
          <p:grpSpPr>
            <a:xfrm>
              <a:off x="3760582" y="3489166"/>
              <a:ext cx="1655766" cy="1115166"/>
              <a:chOff x="3884225" y="954325"/>
              <a:chExt cx="1379575" cy="929150"/>
            </a:xfrm>
          </p:grpSpPr>
          <p:sp>
            <p:nvSpPr>
              <p:cNvPr id="2228" name="Google Shape;2228;p31"/>
              <p:cNvSpPr/>
              <p:nvPr/>
            </p:nvSpPr>
            <p:spPr>
              <a:xfrm>
                <a:off x="3971350" y="1060375"/>
                <a:ext cx="1185875" cy="823100"/>
              </a:xfrm>
              <a:custGeom>
                <a:avLst/>
                <a:gdLst/>
                <a:ahLst/>
                <a:cxnLst/>
                <a:rect l="l" t="t" r="r" b="b"/>
                <a:pathLst>
                  <a:path w="47435" h="32924" extrusionOk="0">
                    <a:moveTo>
                      <a:pt x="24788" y="1"/>
                    </a:moveTo>
                    <a:cubicBezTo>
                      <a:pt x="20888" y="1"/>
                      <a:pt x="16957" y="1433"/>
                      <a:pt x="13489" y="4053"/>
                    </a:cubicBezTo>
                    <a:cubicBezTo>
                      <a:pt x="11042" y="5907"/>
                      <a:pt x="8978" y="8175"/>
                      <a:pt x="7252" y="10711"/>
                    </a:cubicBezTo>
                    <a:cubicBezTo>
                      <a:pt x="4369" y="14938"/>
                      <a:pt x="2423" y="19892"/>
                      <a:pt x="1186" y="24877"/>
                    </a:cubicBezTo>
                    <a:cubicBezTo>
                      <a:pt x="705" y="26814"/>
                      <a:pt x="382" y="28773"/>
                      <a:pt x="143" y="30740"/>
                    </a:cubicBezTo>
                    <a:cubicBezTo>
                      <a:pt x="0" y="31904"/>
                      <a:pt x="998" y="32923"/>
                      <a:pt x="2288" y="32923"/>
                    </a:cubicBezTo>
                    <a:cubicBezTo>
                      <a:pt x="3333" y="32923"/>
                      <a:pt x="4218" y="32255"/>
                      <a:pt x="4414" y="31333"/>
                    </a:cubicBezTo>
                    <a:cubicBezTo>
                      <a:pt x="4737" y="29801"/>
                      <a:pt x="5126" y="28111"/>
                      <a:pt x="5614" y="26146"/>
                    </a:cubicBezTo>
                    <a:cubicBezTo>
                      <a:pt x="7821" y="17273"/>
                      <a:pt x="12993" y="6959"/>
                      <a:pt x="22437" y="4901"/>
                    </a:cubicBezTo>
                    <a:cubicBezTo>
                      <a:pt x="23475" y="4675"/>
                      <a:pt x="24469" y="4569"/>
                      <a:pt x="25418" y="4569"/>
                    </a:cubicBezTo>
                    <a:cubicBezTo>
                      <a:pt x="32044" y="4569"/>
                      <a:pt x="36510" y="9768"/>
                      <a:pt x="38704" y="15974"/>
                    </a:cubicBezTo>
                    <a:cubicBezTo>
                      <a:pt x="39432" y="18015"/>
                      <a:pt x="40527" y="21777"/>
                      <a:pt x="41008" y="23616"/>
                    </a:cubicBezTo>
                    <a:cubicBezTo>
                      <a:pt x="41781" y="26589"/>
                      <a:pt x="42329" y="29012"/>
                      <a:pt x="42720" y="31197"/>
                    </a:cubicBezTo>
                    <a:cubicBezTo>
                      <a:pt x="42900" y="32196"/>
                      <a:pt x="43853" y="32923"/>
                      <a:pt x="44965" y="32923"/>
                    </a:cubicBezTo>
                    <a:cubicBezTo>
                      <a:pt x="46361" y="32923"/>
                      <a:pt x="47435" y="31790"/>
                      <a:pt x="47209" y="30543"/>
                    </a:cubicBezTo>
                    <a:cubicBezTo>
                      <a:pt x="46968" y="29192"/>
                      <a:pt x="46669" y="27706"/>
                      <a:pt x="46301" y="26011"/>
                    </a:cubicBezTo>
                    <a:cubicBezTo>
                      <a:pt x="44529" y="17821"/>
                      <a:pt x="41677" y="9353"/>
                      <a:pt x="35184" y="3903"/>
                    </a:cubicBezTo>
                    <a:cubicBezTo>
                      <a:pt x="32006" y="1236"/>
                      <a:pt x="28410" y="1"/>
                      <a:pt x="24788"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2229" name="Google Shape;2229;p31"/>
              <p:cNvSpPr/>
              <p:nvPr/>
            </p:nvSpPr>
            <p:spPr>
              <a:xfrm>
                <a:off x="4144525" y="1254125"/>
                <a:ext cx="827625" cy="629350"/>
              </a:xfrm>
              <a:custGeom>
                <a:avLst/>
                <a:gdLst/>
                <a:ahLst/>
                <a:cxnLst/>
                <a:rect l="l" t="t" r="r" b="b"/>
                <a:pathLst>
                  <a:path w="33105" h="25174" extrusionOk="0">
                    <a:moveTo>
                      <a:pt x="17434" y="1"/>
                    </a:moveTo>
                    <a:cubicBezTo>
                      <a:pt x="14647" y="1"/>
                      <a:pt x="11838" y="1239"/>
                      <a:pt x="9362" y="3502"/>
                    </a:cubicBezTo>
                    <a:cubicBezTo>
                      <a:pt x="4694" y="7766"/>
                      <a:pt x="1991" y="14596"/>
                      <a:pt x="572" y="21473"/>
                    </a:cubicBezTo>
                    <a:cubicBezTo>
                      <a:pt x="436" y="22156"/>
                      <a:pt x="301" y="22793"/>
                      <a:pt x="181" y="23402"/>
                    </a:cubicBezTo>
                    <a:cubicBezTo>
                      <a:pt x="0" y="24325"/>
                      <a:pt x="782" y="25173"/>
                      <a:pt x="1811" y="25173"/>
                    </a:cubicBezTo>
                    <a:cubicBezTo>
                      <a:pt x="2613" y="25173"/>
                      <a:pt x="3297" y="24664"/>
                      <a:pt x="3440" y="23957"/>
                    </a:cubicBezTo>
                    <a:cubicBezTo>
                      <a:pt x="3537" y="23514"/>
                      <a:pt x="3634" y="23049"/>
                      <a:pt x="3732" y="22568"/>
                    </a:cubicBezTo>
                    <a:cubicBezTo>
                      <a:pt x="5308" y="14911"/>
                      <a:pt x="9001" y="6003"/>
                      <a:pt x="15750" y="4230"/>
                    </a:cubicBezTo>
                    <a:cubicBezTo>
                      <a:pt x="16384" y="4063"/>
                      <a:pt x="16989" y="3984"/>
                      <a:pt x="17568" y="3984"/>
                    </a:cubicBezTo>
                    <a:cubicBezTo>
                      <a:pt x="23860" y="3984"/>
                      <a:pt x="26980" y="13303"/>
                      <a:pt x="28451" y="20122"/>
                    </a:cubicBezTo>
                    <a:cubicBezTo>
                      <a:pt x="28745" y="21480"/>
                      <a:pt x="28999" y="22689"/>
                      <a:pt x="29231" y="23793"/>
                    </a:cubicBezTo>
                    <a:cubicBezTo>
                      <a:pt x="29397" y="24595"/>
                      <a:pt x="30170" y="25173"/>
                      <a:pt x="31071" y="25173"/>
                    </a:cubicBezTo>
                    <a:cubicBezTo>
                      <a:pt x="32227" y="25173"/>
                      <a:pt x="33105" y="24244"/>
                      <a:pt x="32925" y="23215"/>
                    </a:cubicBezTo>
                    <a:cubicBezTo>
                      <a:pt x="32880" y="22966"/>
                      <a:pt x="32835" y="22712"/>
                      <a:pt x="32790" y="22457"/>
                    </a:cubicBezTo>
                    <a:cubicBezTo>
                      <a:pt x="31521" y="15378"/>
                      <a:pt x="29487" y="8074"/>
                      <a:pt x="24848" y="3367"/>
                    </a:cubicBezTo>
                    <a:cubicBezTo>
                      <a:pt x="22584" y="1066"/>
                      <a:pt x="20018" y="1"/>
                      <a:pt x="1743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30" name="Google Shape;2230;p31"/>
              <p:cNvSpPr/>
              <p:nvPr/>
            </p:nvSpPr>
            <p:spPr>
              <a:xfrm>
                <a:off x="4302750" y="1425175"/>
                <a:ext cx="508400" cy="458300"/>
              </a:xfrm>
              <a:custGeom>
                <a:avLst/>
                <a:gdLst/>
                <a:ahLst/>
                <a:cxnLst/>
                <a:rect l="l" t="t" r="r" b="b"/>
                <a:pathLst>
                  <a:path w="20336" h="18332" extrusionOk="0">
                    <a:moveTo>
                      <a:pt x="10692" y="1"/>
                    </a:moveTo>
                    <a:cubicBezTo>
                      <a:pt x="8906" y="1"/>
                      <a:pt x="7106" y="1060"/>
                      <a:pt x="5517" y="2996"/>
                    </a:cubicBezTo>
                    <a:cubicBezTo>
                      <a:pt x="2769" y="6351"/>
                      <a:pt x="1081" y="11561"/>
                      <a:pt x="128" y="16951"/>
                    </a:cubicBezTo>
                    <a:cubicBezTo>
                      <a:pt x="0" y="17679"/>
                      <a:pt x="617" y="18331"/>
                      <a:pt x="1427" y="18331"/>
                    </a:cubicBezTo>
                    <a:cubicBezTo>
                      <a:pt x="2072" y="18331"/>
                      <a:pt x="2627" y="17912"/>
                      <a:pt x="2724" y="17333"/>
                    </a:cubicBezTo>
                    <a:cubicBezTo>
                      <a:pt x="3769" y="11186"/>
                      <a:pt x="5571" y="5037"/>
                      <a:pt x="9608" y="3620"/>
                    </a:cubicBezTo>
                    <a:cubicBezTo>
                      <a:pt x="10007" y="3479"/>
                      <a:pt x="10390" y="3413"/>
                      <a:pt x="10759" y="3413"/>
                    </a:cubicBezTo>
                    <a:cubicBezTo>
                      <a:pt x="14854" y="3413"/>
                      <a:pt x="17163" y="11584"/>
                      <a:pt x="18107" y="17416"/>
                    </a:cubicBezTo>
                    <a:lnTo>
                      <a:pt x="18121" y="17506"/>
                    </a:lnTo>
                    <a:cubicBezTo>
                      <a:pt x="18197" y="17978"/>
                      <a:pt x="18647" y="18331"/>
                      <a:pt x="19180" y="18331"/>
                    </a:cubicBezTo>
                    <a:cubicBezTo>
                      <a:pt x="19840" y="18331"/>
                      <a:pt x="20335" y="17814"/>
                      <a:pt x="20245" y="17222"/>
                    </a:cubicBezTo>
                    <a:cubicBezTo>
                      <a:pt x="19413" y="11817"/>
                      <a:pt x="18092" y="6464"/>
                      <a:pt x="15442" y="2875"/>
                    </a:cubicBezTo>
                    <a:cubicBezTo>
                      <a:pt x="13990" y="911"/>
                      <a:pt x="12347" y="1"/>
                      <a:pt x="106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1" name="Google Shape;2231;p31"/>
              <p:cNvSpPr/>
              <p:nvPr/>
            </p:nvSpPr>
            <p:spPr>
              <a:xfrm>
                <a:off x="3884225" y="1806050"/>
                <a:ext cx="40575" cy="39000"/>
              </a:xfrm>
              <a:custGeom>
                <a:avLst/>
                <a:gdLst/>
                <a:ahLst/>
                <a:cxnLst/>
                <a:rect l="l" t="t" r="r" b="b"/>
                <a:pathLst>
                  <a:path w="1623" h="1560" extrusionOk="0">
                    <a:moveTo>
                      <a:pt x="807" y="1"/>
                    </a:moveTo>
                    <a:cubicBezTo>
                      <a:pt x="412" y="1"/>
                      <a:pt x="74" y="309"/>
                      <a:pt x="39" y="716"/>
                    </a:cubicBezTo>
                    <a:cubicBezTo>
                      <a:pt x="1" y="1152"/>
                      <a:pt x="323" y="1536"/>
                      <a:pt x="752" y="1558"/>
                    </a:cubicBezTo>
                    <a:cubicBezTo>
                      <a:pt x="771" y="1559"/>
                      <a:pt x="790" y="1560"/>
                      <a:pt x="808" y="1560"/>
                    </a:cubicBezTo>
                    <a:cubicBezTo>
                      <a:pt x="1211" y="1560"/>
                      <a:pt x="1550" y="1247"/>
                      <a:pt x="1585" y="844"/>
                    </a:cubicBezTo>
                    <a:cubicBezTo>
                      <a:pt x="1622" y="425"/>
                      <a:pt x="1314" y="50"/>
                      <a:pt x="887" y="5"/>
                    </a:cubicBezTo>
                    <a:cubicBezTo>
                      <a:pt x="860" y="2"/>
                      <a:pt x="834" y="1"/>
                      <a:pt x="807"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2" name="Google Shape;2232;p31"/>
              <p:cNvSpPr/>
              <p:nvPr/>
            </p:nvSpPr>
            <p:spPr>
              <a:xfrm>
                <a:off x="3891175" y="1739300"/>
                <a:ext cx="41325" cy="39050"/>
              </a:xfrm>
              <a:custGeom>
                <a:avLst/>
                <a:gdLst/>
                <a:ahLst/>
                <a:cxnLst/>
                <a:rect l="l" t="t" r="r" b="b"/>
                <a:pathLst>
                  <a:path w="1653" h="1562" extrusionOk="0">
                    <a:moveTo>
                      <a:pt x="831" y="1"/>
                    </a:moveTo>
                    <a:cubicBezTo>
                      <a:pt x="447" y="1"/>
                      <a:pt x="109" y="287"/>
                      <a:pt x="62" y="684"/>
                    </a:cubicBezTo>
                    <a:cubicBezTo>
                      <a:pt x="0" y="1113"/>
                      <a:pt x="301" y="1511"/>
                      <a:pt x="730" y="1556"/>
                    </a:cubicBezTo>
                    <a:cubicBezTo>
                      <a:pt x="762" y="1560"/>
                      <a:pt x="794" y="1562"/>
                      <a:pt x="825" y="1562"/>
                    </a:cubicBezTo>
                    <a:cubicBezTo>
                      <a:pt x="1208" y="1562"/>
                      <a:pt x="1552" y="1276"/>
                      <a:pt x="1600" y="888"/>
                    </a:cubicBezTo>
                    <a:cubicBezTo>
                      <a:pt x="1652" y="468"/>
                      <a:pt x="1361" y="77"/>
                      <a:pt x="939" y="8"/>
                    </a:cubicBezTo>
                    <a:cubicBezTo>
                      <a:pt x="903" y="3"/>
                      <a:pt x="867" y="1"/>
                      <a:pt x="83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3" name="Google Shape;2233;p31"/>
              <p:cNvSpPr/>
              <p:nvPr/>
            </p:nvSpPr>
            <p:spPr>
              <a:xfrm>
                <a:off x="3901125" y="1673100"/>
                <a:ext cx="41875" cy="38975"/>
              </a:xfrm>
              <a:custGeom>
                <a:avLst/>
                <a:gdLst/>
                <a:ahLst/>
                <a:cxnLst/>
                <a:rect l="l" t="t" r="r" b="b"/>
                <a:pathLst>
                  <a:path w="1675" h="1559" extrusionOk="0">
                    <a:moveTo>
                      <a:pt x="838" y="1"/>
                    </a:moveTo>
                    <a:cubicBezTo>
                      <a:pt x="471" y="1"/>
                      <a:pt x="135" y="267"/>
                      <a:pt x="76" y="646"/>
                    </a:cubicBezTo>
                    <a:cubicBezTo>
                      <a:pt x="1" y="1073"/>
                      <a:pt x="287" y="1478"/>
                      <a:pt x="707" y="1547"/>
                    </a:cubicBezTo>
                    <a:cubicBezTo>
                      <a:pt x="752" y="1555"/>
                      <a:pt x="797" y="1558"/>
                      <a:pt x="842" y="1558"/>
                    </a:cubicBezTo>
                    <a:cubicBezTo>
                      <a:pt x="1215" y="1558"/>
                      <a:pt x="1540" y="1291"/>
                      <a:pt x="1608" y="916"/>
                    </a:cubicBezTo>
                    <a:cubicBezTo>
                      <a:pt x="1674" y="495"/>
                      <a:pt x="1404" y="98"/>
                      <a:pt x="984" y="15"/>
                    </a:cubicBezTo>
                    <a:cubicBezTo>
                      <a:pt x="935" y="6"/>
                      <a:pt x="886" y="1"/>
                      <a:pt x="83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4" name="Google Shape;2234;p31"/>
              <p:cNvSpPr/>
              <p:nvPr/>
            </p:nvSpPr>
            <p:spPr>
              <a:xfrm>
                <a:off x="3913925" y="1607250"/>
                <a:ext cx="42400" cy="39025"/>
              </a:xfrm>
              <a:custGeom>
                <a:avLst/>
                <a:gdLst/>
                <a:ahLst/>
                <a:cxnLst/>
                <a:rect l="l" t="t" r="r" b="b"/>
                <a:pathLst>
                  <a:path w="1696" h="1561" extrusionOk="0">
                    <a:moveTo>
                      <a:pt x="846" y="1"/>
                    </a:moveTo>
                    <a:cubicBezTo>
                      <a:pt x="494" y="1"/>
                      <a:pt x="168" y="247"/>
                      <a:pt x="90" y="615"/>
                    </a:cubicBezTo>
                    <a:cubicBezTo>
                      <a:pt x="0" y="1042"/>
                      <a:pt x="261" y="1455"/>
                      <a:pt x="683" y="1545"/>
                    </a:cubicBezTo>
                    <a:cubicBezTo>
                      <a:pt x="735" y="1555"/>
                      <a:pt x="787" y="1560"/>
                      <a:pt x="839" y="1560"/>
                    </a:cubicBezTo>
                    <a:cubicBezTo>
                      <a:pt x="1202" y="1560"/>
                      <a:pt x="1533" y="1314"/>
                      <a:pt x="1605" y="952"/>
                    </a:cubicBezTo>
                    <a:cubicBezTo>
                      <a:pt x="1696" y="532"/>
                      <a:pt x="1441" y="120"/>
                      <a:pt x="1020" y="21"/>
                    </a:cubicBezTo>
                    <a:cubicBezTo>
                      <a:pt x="962" y="7"/>
                      <a:pt x="904" y="1"/>
                      <a:pt x="84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5" name="Google Shape;2235;p31"/>
              <p:cNvSpPr/>
              <p:nvPr/>
            </p:nvSpPr>
            <p:spPr>
              <a:xfrm>
                <a:off x="3929450" y="1542100"/>
                <a:ext cx="43225" cy="39000"/>
              </a:xfrm>
              <a:custGeom>
                <a:avLst/>
                <a:gdLst/>
                <a:ahLst/>
                <a:cxnLst/>
                <a:rect l="l" t="t" r="r" b="b"/>
                <a:pathLst>
                  <a:path w="1729" h="1560" extrusionOk="0">
                    <a:moveTo>
                      <a:pt x="856" y="0"/>
                    </a:moveTo>
                    <a:cubicBezTo>
                      <a:pt x="517" y="0"/>
                      <a:pt x="207" y="230"/>
                      <a:pt x="114" y="578"/>
                    </a:cubicBezTo>
                    <a:cubicBezTo>
                      <a:pt x="1" y="1005"/>
                      <a:pt x="249" y="1434"/>
                      <a:pt x="662" y="1539"/>
                    </a:cubicBezTo>
                    <a:cubicBezTo>
                      <a:pt x="724" y="1553"/>
                      <a:pt x="786" y="1560"/>
                      <a:pt x="846" y="1560"/>
                    </a:cubicBezTo>
                    <a:cubicBezTo>
                      <a:pt x="1199" y="1560"/>
                      <a:pt x="1520" y="1329"/>
                      <a:pt x="1615" y="984"/>
                    </a:cubicBezTo>
                    <a:cubicBezTo>
                      <a:pt x="1728" y="571"/>
                      <a:pt x="1480" y="142"/>
                      <a:pt x="1067" y="31"/>
                    </a:cubicBezTo>
                    <a:cubicBezTo>
                      <a:pt x="997" y="10"/>
                      <a:pt x="925" y="0"/>
                      <a:pt x="856"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6" name="Google Shape;2236;p31"/>
              <p:cNvSpPr/>
              <p:nvPr/>
            </p:nvSpPr>
            <p:spPr>
              <a:xfrm>
                <a:off x="3948250" y="1477700"/>
                <a:ext cx="43375" cy="39025"/>
              </a:xfrm>
              <a:custGeom>
                <a:avLst/>
                <a:gdLst/>
                <a:ahLst/>
                <a:cxnLst/>
                <a:rect l="l" t="t" r="r" b="b"/>
                <a:pathLst>
                  <a:path w="1735" h="1561" extrusionOk="0">
                    <a:moveTo>
                      <a:pt x="871" y="0"/>
                    </a:moveTo>
                    <a:cubicBezTo>
                      <a:pt x="544" y="0"/>
                      <a:pt x="236" y="211"/>
                      <a:pt x="128" y="542"/>
                    </a:cubicBezTo>
                    <a:cubicBezTo>
                      <a:pt x="0" y="962"/>
                      <a:pt x="225" y="1405"/>
                      <a:pt x="638" y="1526"/>
                    </a:cubicBezTo>
                    <a:cubicBezTo>
                      <a:pt x="715" y="1550"/>
                      <a:pt x="792" y="1561"/>
                      <a:pt x="868" y="1561"/>
                    </a:cubicBezTo>
                    <a:cubicBezTo>
                      <a:pt x="1200" y="1561"/>
                      <a:pt x="1503" y="1346"/>
                      <a:pt x="1607" y="1023"/>
                    </a:cubicBezTo>
                    <a:cubicBezTo>
                      <a:pt x="1735" y="618"/>
                      <a:pt x="1524" y="182"/>
                      <a:pt x="1112" y="39"/>
                    </a:cubicBezTo>
                    <a:cubicBezTo>
                      <a:pt x="1032" y="13"/>
                      <a:pt x="951" y="0"/>
                      <a:pt x="87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7" name="Google Shape;2237;p31"/>
              <p:cNvSpPr/>
              <p:nvPr/>
            </p:nvSpPr>
            <p:spPr>
              <a:xfrm>
                <a:off x="3970225" y="1414350"/>
                <a:ext cx="43925" cy="39000"/>
              </a:xfrm>
              <a:custGeom>
                <a:avLst/>
                <a:gdLst/>
                <a:ahLst/>
                <a:cxnLst/>
                <a:rect l="l" t="t" r="r" b="b"/>
                <a:pathLst>
                  <a:path w="1757" h="1560" extrusionOk="0">
                    <a:moveTo>
                      <a:pt x="868" y="1"/>
                    </a:moveTo>
                    <a:cubicBezTo>
                      <a:pt x="560" y="1"/>
                      <a:pt x="269" y="194"/>
                      <a:pt x="150" y="509"/>
                    </a:cubicBezTo>
                    <a:cubicBezTo>
                      <a:pt x="0" y="921"/>
                      <a:pt x="195" y="1372"/>
                      <a:pt x="600" y="1514"/>
                    </a:cubicBezTo>
                    <a:cubicBezTo>
                      <a:pt x="688" y="1545"/>
                      <a:pt x="779" y="1560"/>
                      <a:pt x="867" y="1560"/>
                    </a:cubicBezTo>
                    <a:cubicBezTo>
                      <a:pt x="1187" y="1560"/>
                      <a:pt x="1488" y="1370"/>
                      <a:pt x="1605" y="1064"/>
                    </a:cubicBezTo>
                    <a:cubicBezTo>
                      <a:pt x="1757" y="665"/>
                      <a:pt x="1553" y="215"/>
                      <a:pt x="1155" y="58"/>
                    </a:cubicBezTo>
                    <a:cubicBezTo>
                      <a:pt x="1061" y="19"/>
                      <a:pt x="964" y="1"/>
                      <a:pt x="86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8" name="Google Shape;2238;p31"/>
              <p:cNvSpPr/>
              <p:nvPr/>
            </p:nvSpPr>
            <p:spPr>
              <a:xfrm>
                <a:off x="3995700" y="1352525"/>
                <a:ext cx="44125" cy="38975"/>
              </a:xfrm>
              <a:custGeom>
                <a:avLst/>
                <a:gdLst/>
                <a:ahLst/>
                <a:cxnLst/>
                <a:rect l="l" t="t" r="r" b="b"/>
                <a:pathLst>
                  <a:path w="1765" h="1559" extrusionOk="0">
                    <a:moveTo>
                      <a:pt x="887" y="0"/>
                    </a:moveTo>
                    <a:cubicBezTo>
                      <a:pt x="593" y="0"/>
                      <a:pt x="310" y="170"/>
                      <a:pt x="174" y="460"/>
                    </a:cubicBezTo>
                    <a:cubicBezTo>
                      <a:pt x="1" y="865"/>
                      <a:pt x="181" y="1330"/>
                      <a:pt x="572" y="1495"/>
                    </a:cubicBezTo>
                    <a:cubicBezTo>
                      <a:pt x="674" y="1538"/>
                      <a:pt x="780" y="1558"/>
                      <a:pt x="883" y="1558"/>
                    </a:cubicBezTo>
                    <a:cubicBezTo>
                      <a:pt x="1183" y="1558"/>
                      <a:pt x="1465" y="1388"/>
                      <a:pt x="1594" y="1097"/>
                    </a:cubicBezTo>
                    <a:cubicBezTo>
                      <a:pt x="1765" y="715"/>
                      <a:pt x="1608" y="256"/>
                      <a:pt x="1217" y="76"/>
                    </a:cubicBezTo>
                    <a:cubicBezTo>
                      <a:pt x="1110" y="24"/>
                      <a:pt x="998" y="0"/>
                      <a:pt x="88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9" name="Google Shape;2239;p31"/>
              <p:cNvSpPr/>
              <p:nvPr/>
            </p:nvSpPr>
            <p:spPr>
              <a:xfrm>
                <a:off x="4025175" y="1292325"/>
                <a:ext cx="44525" cy="38975"/>
              </a:xfrm>
              <a:custGeom>
                <a:avLst/>
                <a:gdLst/>
                <a:ahLst/>
                <a:cxnLst/>
                <a:rect l="l" t="t" r="r" b="b"/>
                <a:pathLst>
                  <a:path w="1781" h="1559" extrusionOk="0">
                    <a:moveTo>
                      <a:pt x="901" y="0"/>
                    </a:moveTo>
                    <a:cubicBezTo>
                      <a:pt x="625" y="0"/>
                      <a:pt x="356" y="152"/>
                      <a:pt x="211" y="421"/>
                    </a:cubicBezTo>
                    <a:cubicBezTo>
                      <a:pt x="0" y="803"/>
                      <a:pt x="144" y="1277"/>
                      <a:pt x="526" y="1471"/>
                    </a:cubicBezTo>
                    <a:cubicBezTo>
                      <a:pt x="643" y="1530"/>
                      <a:pt x="768" y="1558"/>
                      <a:pt x="891" y="1558"/>
                    </a:cubicBezTo>
                    <a:cubicBezTo>
                      <a:pt x="1172" y="1558"/>
                      <a:pt x="1444" y="1412"/>
                      <a:pt x="1586" y="1156"/>
                    </a:cubicBezTo>
                    <a:cubicBezTo>
                      <a:pt x="1780" y="781"/>
                      <a:pt x="1638" y="307"/>
                      <a:pt x="1270" y="97"/>
                    </a:cubicBezTo>
                    <a:cubicBezTo>
                      <a:pt x="1153" y="32"/>
                      <a:pt x="1026" y="0"/>
                      <a:pt x="90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0" name="Google Shape;2240;p31"/>
              <p:cNvSpPr/>
              <p:nvPr/>
            </p:nvSpPr>
            <p:spPr>
              <a:xfrm>
                <a:off x="4059175" y="1234575"/>
                <a:ext cx="44125" cy="38950"/>
              </a:xfrm>
              <a:custGeom>
                <a:avLst/>
                <a:gdLst/>
                <a:ahLst/>
                <a:cxnLst/>
                <a:rect l="l" t="t" r="r" b="b"/>
                <a:pathLst>
                  <a:path w="1765" h="1558" extrusionOk="0">
                    <a:moveTo>
                      <a:pt x="888" y="0"/>
                    </a:moveTo>
                    <a:cubicBezTo>
                      <a:pt x="633" y="0"/>
                      <a:pt x="379" y="123"/>
                      <a:pt x="233" y="358"/>
                    </a:cubicBezTo>
                    <a:cubicBezTo>
                      <a:pt x="0" y="733"/>
                      <a:pt x="112" y="1221"/>
                      <a:pt x="480" y="1446"/>
                    </a:cubicBezTo>
                    <a:cubicBezTo>
                      <a:pt x="607" y="1522"/>
                      <a:pt x="746" y="1557"/>
                      <a:pt x="884" y="1557"/>
                    </a:cubicBezTo>
                    <a:cubicBezTo>
                      <a:pt x="1144" y="1557"/>
                      <a:pt x="1396" y="1429"/>
                      <a:pt x="1539" y="1200"/>
                    </a:cubicBezTo>
                    <a:cubicBezTo>
                      <a:pt x="1764" y="839"/>
                      <a:pt x="1681" y="373"/>
                      <a:pt x="1321" y="133"/>
                    </a:cubicBezTo>
                    <a:cubicBezTo>
                      <a:pt x="1192" y="44"/>
                      <a:pt x="1040" y="0"/>
                      <a:pt x="88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1" name="Google Shape;2241;p31"/>
              <p:cNvSpPr/>
              <p:nvPr/>
            </p:nvSpPr>
            <p:spPr>
              <a:xfrm>
                <a:off x="4097825" y="1179800"/>
                <a:ext cx="44100" cy="38775"/>
              </a:xfrm>
              <a:custGeom>
                <a:avLst/>
                <a:gdLst/>
                <a:ahLst/>
                <a:cxnLst/>
                <a:rect l="l" t="t" r="r" b="b"/>
                <a:pathLst>
                  <a:path w="1764" h="1551" extrusionOk="0">
                    <a:moveTo>
                      <a:pt x="899" y="0"/>
                    </a:moveTo>
                    <a:cubicBezTo>
                      <a:pt x="669" y="0"/>
                      <a:pt x="438" y="104"/>
                      <a:pt x="278" y="304"/>
                    </a:cubicBezTo>
                    <a:cubicBezTo>
                      <a:pt x="0" y="650"/>
                      <a:pt x="60" y="1146"/>
                      <a:pt x="413" y="1400"/>
                    </a:cubicBezTo>
                    <a:cubicBezTo>
                      <a:pt x="554" y="1501"/>
                      <a:pt x="719" y="1550"/>
                      <a:pt x="883" y="1550"/>
                    </a:cubicBezTo>
                    <a:cubicBezTo>
                      <a:pt x="1120" y="1550"/>
                      <a:pt x="1354" y="1448"/>
                      <a:pt x="1508" y="1257"/>
                    </a:cubicBezTo>
                    <a:cubicBezTo>
                      <a:pt x="1764" y="935"/>
                      <a:pt x="1704" y="447"/>
                      <a:pt x="1373" y="169"/>
                    </a:cubicBezTo>
                    <a:cubicBezTo>
                      <a:pt x="1234" y="55"/>
                      <a:pt x="1067" y="0"/>
                      <a:pt x="89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2" name="Google Shape;2242;p31"/>
              <p:cNvSpPr/>
              <p:nvPr/>
            </p:nvSpPr>
            <p:spPr>
              <a:xfrm>
                <a:off x="4141900" y="1128700"/>
                <a:ext cx="42825" cy="39150"/>
              </a:xfrm>
              <a:custGeom>
                <a:avLst/>
                <a:gdLst/>
                <a:ahLst/>
                <a:cxnLst/>
                <a:rect l="l" t="t" r="r" b="b"/>
                <a:pathLst>
                  <a:path w="1713" h="1566" extrusionOk="0">
                    <a:moveTo>
                      <a:pt x="862" y="1"/>
                    </a:moveTo>
                    <a:cubicBezTo>
                      <a:pt x="657" y="1"/>
                      <a:pt x="453" y="83"/>
                      <a:pt x="309" y="255"/>
                    </a:cubicBezTo>
                    <a:cubicBezTo>
                      <a:pt x="1" y="585"/>
                      <a:pt x="24" y="1080"/>
                      <a:pt x="347" y="1365"/>
                    </a:cubicBezTo>
                    <a:cubicBezTo>
                      <a:pt x="499" y="1500"/>
                      <a:pt x="686" y="1566"/>
                      <a:pt x="871" y="1566"/>
                    </a:cubicBezTo>
                    <a:cubicBezTo>
                      <a:pt x="1079" y="1566"/>
                      <a:pt x="1284" y="1483"/>
                      <a:pt x="1435" y="1320"/>
                    </a:cubicBezTo>
                    <a:cubicBezTo>
                      <a:pt x="1705" y="1004"/>
                      <a:pt x="1712" y="540"/>
                      <a:pt x="1412" y="232"/>
                    </a:cubicBezTo>
                    <a:cubicBezTo>
                      <a:pt x="1264" y="79"/>
                      <a:pt x="1063" y="1"/>
                      <a:pt x="86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3" name="Google Shape;2243;p31"/>
              <p:cNvSpPr/>
              <p:nvPr/>
            </p:nvSpPr>
            <p:spPr>
              <a:xfrm>
                <a:off x="4190500" y="1083000"/>
                <a:ext cx="43575" cy="38575"/>
              </a:xfrm>
              <a:custGeom>
                <a:avLst/>
                <a:gdLst/>
                <a:ahLst/>
                <a:cxnLst/>
                <a:rect l="l" t="t" r="r" b="b"/>
                <a:pathLst>
                  <a:path w="1743" h="1543" extrusionOk="0">
                    <a:moveTo>
                      <a:pt x="884" y="1"/>
                    </a:moveTo>
                    <a:cubicBezTo>
                      <a:pt x="706" y="1"/>
                      <a:pt x="523" y="61"/>
                      <a:pt x="368" y="182"/>
                    </a:cubicBezTo>
                    <a:cubicBezTo>
                      <a:pt x="17" y="452"/>
                      <a:pt x="1" y="979"/>
                      <a:pt x="287" y="1287"/>
                    </a:cubicBezTo>
                    <a:cubicBezTo>
                      <a:pt x="445" y="1461"/>
                      <a:pt x="653" y="1543"/>
                      <a:pt x="863" y="1543"/>
                    </a:cubicBezTo>
                    <a:cubicBezTo>
                      <a:pt x="1042" y="1543"/>
                      <a:pt x="1223" y="1483"/>
                      <a:pt x="1375" y="1370"/>
                    </a:cubicBezTo>
                    <a:cubicBezTo>
                      <a:pt x="1698" y="1114"/>
                      <a:pt x="1743" y="625"/>
                      <a:pt x="1480" y="289"/>
                    </a:cubicBezTo>
                    <a:cubicBezTo>
                      <a:pt x="1332" y="98"/>
                      <a:pt x="1112" y="1"/>
                      <a:pt x="88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4" name="Google Shape;2244;p31"/>
              <p:cNvSpPr/>
              <p:nvPr/>
            </p:nvSpPr>
            <p:spPr>
              <a:xfrm>
                <a:off x="4243600" y="1042800"/>
                <a:ext cx="44175" cy="39150"/>
              </a:xfrm>
              <a:custGeom>
                <a:avLst/>
                <a:gdLst/>
                <a:ahLst/>
                <a:cxnLst/>
                <a:rect l="l" t="t" r="r" b="b"/>
                <a:pathLst>
                  <a:path w="1767" h="1566" extrusionOk="0">
                    <a:moveTo>
                      <a:pt x="923" y="0"/>
                    </a:moveTo>
                    <a:cubicBezTo>
                      <a:pt x="772" y="0"/>
                      <a:pt x="616" y="46"/>
                      <a:pt x="475" y="140"/>
                    </a:cubicBezTo>
                    <a:cubicBezTo>
                      <a:pt x="100" y="387"/>
                      <a:pt x="1" y="875"/>
                      <a:pt x="250" y="1221"/>
                    </a:cubicBezTo>
                    <a:cubicBezTo>
                      <a:pt x="411" y="1444"/>
                      <a:pt x="662" y="1565"/>
                      <a:pt x="911" y="1565"/>
                    </a:cubicBezTo>
                    <a:cubicBezTo>
                      <a:pt x="1055" y="1565"/>
                      <a:pt x="1199" y="1524"/>
                      <a:pt x="1323" y="1439"/>
                    </a:cubicBezTo>
                    <a:cubicBezTo>
                      <a:pt x="1667" y="1214"/>
                      <a:pt x="1766" y="726"/>
                      <a:pt x="1548" y="358"/>
                    </a:cubicBezTo>
                    <a:cubicBezTo>
                      <a:pt x="1408" y="124"/>
                      <a:pt x="1172" y="0"/>
                      <a:pt x="923"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5" name="Google Shape;2245;p31"/>
              <p:cNvSpPr/>
              <p:nvPr/>
            </p:nvSpPr>
            <p:spPr>
              <a:xfrm>
                <a:off x="4301800" y="1009800"/>
                <a:ext cx="44525" cy="38875"/>
              </a:xfrm>
              <a:custGeom>
                <a:avLst/>
                <a:gdLst/>
                <a:ahLst/>
                <a:cxnLst/>
                <a:rect l="l" t="t" r="r" b="b"/>
                <a:pathLst>
                  <a:path w="1781" h="1555" extrusionOk="0">
                    <a:moveTo>
                      <a:pt x="882" y="1"/>
                    </a:moveTo>
                    <a:cubicBezTo>
                      <a:pt x="771" y="1"/>
                      <a:pt x="657" y="23"/>
                      <a:pt x="548" y="71"/>
                    </a:cubicBezTo>
                    <a:cubicBezTo>
                      <a:pt x="159" y="282"/>
                      <a:pt x="1" y="761"/>
                      <a:pt x="204" y="1145"/>
                    </a:cubicBezTo>
                    <a:cubicBezTo>
                      <a:pt x="350" y="1406"/>
                      <a:pt x="616" y="1554"/>
                      <a:pt x="886" y="1554"/>
                    </a:cubicBezTo>
                    <a:cubicBezTo>
                      <a:pt x="1004" y="1554"/>
                      <a:pt x="1122" y="1526"/>
                      <a:pt x="1231" y="1467"/>
                    </a:cubicBezTo>
                    <a:cubicBezTo>
                      <a:pt x="1608" y="1301"/>
                      <a:pt x="1781" y="858"/>
                      <a:pt x="1608" y="462"/>
                    </a:cubicBezTo>
                    <a:cubicBezTo>
                      <a:pt x="1480" y="174"/>
                      <a:pt x="1190" y="1"/>
                      <a:pt x="88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6" name="Google Shape;2246;p31"/>
              <p:cNvSpPr/>
              <p:nvPr/>
            </p:nvSpPr>
            <p:spPr>
              <a:xfrm>
                <a:off x="4363725" y="984675"/>
                <a:ext cx="43950" cy="38700"/>
              </a:xfrm>
              <a:custGeom>
                <a:avLst/>
                <a:gdLst/>
                <a:ahLst/>
                <a:cxnLst/>
                <a:rect l="l" t="t" r="r" b="b"/>
                <a:pathLst>
                  <a:path w="1758" h="1548" extrusionOk="0">
                    <a:moveTo>
                      <a:pt x="898" y="1"/>
                    </a:moveTo>
                    <a:cubicBezTo>
                      <a:pt x="815" y="1"/>
                      <a:pt x="730" y="13"/>
                      <a:pt x="646" y="40"/>
                    </a:cubicBezTo>
                    <a:cubicBezTo>
                      <a:pt x="219" y="175"/>
                      <a:pt x="1" y="611"/>
                      <a:pt x="159" y="1024"/>
                    </a:cubicBezTo>
                    <a:cubicBezTo>
                      <a:pt x="281" y="1339"/>
                      <a:pt x="595" y="1547"/>
                      <a:pt x="922" y="1547"/>
                    </a:cubicBezTo>
                    <a:cubicBezTo>
                      <a:pt x="998" y="1547"/>
                      <a:pt x="1075" y="1536"/>
                      <a:pt x="1150" y="1512"/>
                    </a:cubicBezTo>
                    <a:cubicBezTo>
                      <a:pt x="1539" y="1391"/>
                      <a:pt x="1757" y="955"/>
                      <a:pt x="1637" y="543"/>
                    </a:cubicBezTo>
                    <a:cubicBezTo>
                      <a:pt x="1541" y="211"/>
                      <a:pt x="1236" y="1"/>
                      <a:pt x="89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7" name="Google Shape;2247;p31"/>
              <p:cNvSpPr/>
              <p:nvPr/>
            </p:nvSpPr>
            <p:spPr>
              <a:xfrm>
                <a:off x="4429225" y="967150"/>
                <a:ext cx="42450" cy="39000"/>
              </a:xfrm>
              <a:custGeom>
                <a:avLst/>
                <a:gdLst/>
                <a:ahLst/>
                <a:cxnLst/>
                <a:rect l="l" t="t" r="r" b="b"/>
                <a:pathLst>
                  <a:path w="1698" h="1560" extrusionOk="0">
                    <a:moveTo>
                      <a:pt x="885" y="1"/>
                    </a:moveTo>
                    <a:cubicBezTo>
                      <a:pt x="826" y="1"/>
                      <a:pt x="767" y="7"/>
                      <a:pt x="707" y="20"/>
                    </a:cubicBezTo>
                    <a:cubicBezTo>
                      <a:pt x="271" y="118"/>
                      <a:pt x="0" y="530"/>
                      <a:pt x="107" y="943"/>
                    </a:cubicBezTo>
                    <a:cubicBezTo>
                      <a:pt x="192" y="1312"/>
                      <a:pt x="519" y="1560"/>
                      <a:pt x="871" y="1560"/>
                    </a:cubicBezTo>
                    <a:cubicBezTo>
                      <a:pt x="921" y="1560"/>
                      <a:pt x="972" y="1555"/>
                      <a:pt x="1022" y="1545"/>
                    </a:cubicBezTo>
                    <a:cubicBezTo>
                      <a:pt x="1427" y="1454"/>
                      <a:pt x="1697" y="1042"/>
                      <a:pt x="1622" y="613"/>
                    </a:cubicBezTo>
                    <a:cubicBezTo>
                      <a:pt x="1564" y="251"/>
                      <a:pt x="1250" y="1"/>
                      <a:pt x="88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8" name="Google Shape;2248;p31"/>
              <p:cNvSpPr/>
              <p:nvPr/>
            </p:nvSpPr>
            <p:spPr>
              <a:xfrm>
                <a:off x="4496250" y="957125"/>
                <a:ext cx="40725" cy="39025"/>
              </a:xfrm>
              <a:custGeom>
                <a:avLst/>
                <a:gdLst/>
                <a:ahLst/>
                <a:cxnLst/>
                <a:rect l="l" t="t" r="r" b="b"/>
                <a:pathLst>
                  <a:path w="1629" h="1561" extrusionOk="0">
                    <a:moveTo>
                      <a:pt x="869" y="0"/>
                    </a:moveTo>
                    <a:cubicBezTo>
                      <a:pt x="832" y="0"/>
                      <a:pt x="796" y="3"/>
                      <a:pt x="759" y="9"/>
                    </a:cubicBezTo>
                    <a:cubicBezTo>
                      <a:pt x="315" y="61"/>
                      <a:pt x="0" y="452"/>
                      <a:pt x="60" y="872"/>
                    </a:cubicBezTo>
                    <a:cubicBezTo>
                      <a:pt x="108" y="1267"/>
                      <a:pt x="440" y="1560"/>
                      <a:pt x="811" y="1560"/>
                    </a:cubicBezTo>
                    <a:cubicBezTo>
                      <a:pt x="841" y="1560"/>
                      <a:pt x="871" y="1558"/>
                      <a:pt x="901" y="1555"/>
                    </a:cubicBezTo>
                    <a:cubicBezTo>
                      <a:pt x="1313" y="1495"/>
                      <a:pt x="1629" y="1149"/>
                      <a:pt x="1605" y="722"/>
                    </a:cubicBezTo>
                    <a:cubicBezTo>
                      <a:pt x="1586" y="330"/>
                      <a:pt x="1262" y="0"/>
                      <a:pt x="86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9" name="Google Shape;2249;p31"/>
              <p:cNvSpPr/>
              <p:nvPr/>
            </p:nvSpPr>
            <p:spPr>
              <a:xfrm>
                <a:off x="4564150" y="954325"/>
                <a:ext cx="39800" cy="38900"/>
              </a:xfrm>
              <a:custGeom>
                <a:avLst/>
                <a:gdLst/>
                <a:ahLst/>
                <a:cxnLst/>
                <a:rect l="l" t="t" r="r" b="b"/>
                <a:pathLst>
                  <a:path w="1592" h="1556" extrusionOk="0">
                    <a:moveTo>
                      <a:pt x="797" y="0"/>
                    </a:moveTo>
                    <a:cubicBezTo>
                      <a:pt x="354" y="7"/>
                      <a:pt x="1" y="368"/>
                      <a:pt x="15" y="796"/>
                    </a:cubicBezTo>
                    <a:cubicBezTo>
                      <a:pt x="24" y="1219"/>
                      <a:pt x="361" y="1555"/>
                      <a:pt x="777" y="1555"/>
                    </a:cubicBezTo>
                    <a:cubicBezTo>
                      <a:pt x="781" y="1555"/>
                      <a:pt x="786" y="1555"/>
                      <a:pt x="790" y="1555"/>
                    </a:cubicBezTo>
                    <a:cubicBezTo>
                      <a:pt x="1203" y="1555"/>
                      <a:pt x="1547" y="1247"/>
                      <a:pt x="1570" y="811"/>
                    </a:cubicBezTo>
                    <a:cubicBezTo>
                      <a:pt x="1592" y="384"/>
                      <a:pt x="1248" y="0"/>
                      <a:pt x="79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0" name="Google Shape;2250;p31"/>
              <p:cNvSpPr/>
              <p:nvPr/>
            </p:nvSpPr>
            <p:spPr>
              <a:xfrm>
                <a:off x="4630950" y="958575"/>
                <a:ext cx="40800" cy="38975"/>
              </a:xfrm>
              <a:custGeom>
                <a:avLst/>
                <a:gdLst/>
                <a:ahLst/>
                <a:cxnLst/>
                <a:rect l="l" t="t" r="r" b="b"/>
                <a:pathLst>
                  <a:path w="1632" h="1559" extrusionOk="0">
                    <a:moveTo>
                      <a:pt x="751" y="1"/>
                    </a:moveTo>
                    <a:cubicBezTo>
                      <a:pt x="689" y="1"/>
                      <a:pt x="629" y="8"/>
                      <a:pt x="572" y="25"/>
                    </a:cubicBezTo>
                    <a:cubicBezTo>
                      <a:pt x="467" y="55"/>
                      <a:pt x="377" y="108"/>
                      <a:pt x="302" y="176"/>
                    </a:cubicBezTo>
                    <a:cubicBezTo>
                      <a:pt x="145" y="304"/>
                      <a:pt x="39" y="491"/>
                      <a:pt x="17" y="709"/>
                    </a:cubicBezTo>
                    <a:cubicBezTo>
                      <a:pt x="1" y="918"/>
                      <a:pt x="69" y="1122"/>
                      <a:pt x="197" y="1264"/>
                    </a:cubicBezTo>
                    <a:cubicBezTo>
                      <a:pt x="257" y="1340"/>
                      <a:pt x="332" y="1399"/>
                      <a:pt x="422" y="1444"/>
                    </a:cubicBezTo>
                    <a:cubicBezTo>
                      <a:pt x="505" y="1497"/>
                      <a:pt x="602" y="1534"/>
                      <a:pt x="700" y="1549"/>
                    </a:cubicBezTo>
                    <a:cubicBezTo>
                      <a:pt x="740" y="1556"/>
                      <a:pt x="780" y="1559"/>
                      <a:pt x="819" y="1559"/>
                    </a:cubicBezTo>
                    <a:cubicBezTo>
                      <a:pt x="1184" y="1559"/>
                      <a:pt x="1503" y="1283"/>
                      <a:pt x="1563" y="904"/>
                    </a:cubicBezTo>
                    <a:cubicBezTo>
                      <a:pt x="1631" y="475"/>
                      <a:pt x="1330" y="79"/>
                      <a:pt x="887" y="10"/>
                    </a:cubicBezTo>
                    <a:cubicBezTo>
                      <a:pt x="841" y="4"/>
                      <a:pt x="795" y="1"/>
                      <a:pt x="7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1" name="Google Shape;2251;p31"/>
              <p:cNvSpPr/>
              <p:nvPr/>
            </p:nvSpPr>
            <p:spPr>
              <a:xfrm>
                <a:off x="4695725" y="970775"/>
                <a:ext cx="42800" cy="38975"/>
              </a:xfrm>
              <a:custGeom>
                <a:avLst/>
                <a:gdLst/>
                <a:ahLst/>
                <a:cxnLst/>
                <a:rect l="l" t="t" r="r" b="b"/>
                <a:pathLst>
                  <a:path w="1712" h="1559" extrusionOk="0">
                    <a:moveTo>
                      <a:pt x="822" y="1"/>
                    </a:moveTo>
                    <a:cubicBezTo>
                      <a:pt x="464" y="1"/>
                      <a:pt x="153" y="232"/>
                      <a:pt x="83" y="589"/>
                    </a:cubicBezTo>
                    <a:cubicBezTo>
                      <a:pt x="0" y="1009"/>
                      <a:pt x="247" y="1437"/>
                      <a:pt x="653" y="1535"/>
                    </a:cubicBezTo>
                    <a:cubicBezTo>
                      <a:pt x="714" y="1551"/>
                      <a:pt x="777" y="1559"/>
                      <a:pt x="838" y="1559"/>
                    </a:cubicBezTo>
                    <a:cubicBezTo>
                      <a:pt x="1174" y="1559"/>
                      <a:pt x="1491" y="1328"/>
                      <a:pt x="1591" y="978"/>
                    </a:cubicBezTo>
                    <a:cubicBezTo>
                      <a:pt x="1712" y="565"/>
                      <a:pt x="1456" y="138"/>
                      <a:pt x="1022" y="25"/>
                    </a:cubicBezTo>
                    <a:cubicBezTo>
                      <a:pt x="954" y="9"/>
                      <a:pt x="887" y="1"/>
                      <a:pt x="82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2" name="Google Shape;2252;p31"/>
              <p:cNvSpPr/>
              <p:nvPr/>
            </p:nvSpPr>
            <p:spPr>
              <a:xfrm>
                <a:off x="4758775" y="991000"/>
                <a:ext cx="41875" cy="38625"/>
              </a:xfrm>
              <a:custGeom>
                <a:avLst/>
                <a:gdLst/>
                <a:ahLst/>
                <a:cxnLst/>
                <a:rect l="l" t="t" r="r" b="b"/>
                <a:pathLst>
                  <a:path w="1675" h="1545" extrusionOk="0">
                    <a:moveTo>
                      <a:pt x="864" y="0"/>
                    </a:moveTo>
                    <a:cubicBezTo>
                      <a:pt x="540" y="0"/>
                      <a:pt x="241" y="193"/>
                      <a:pt x="136" y="508"/>
                    </a:cubicBezTo>
                    <a:cubicBezTo>
                      <a:pt x="1" y="913"/>
                      <a:pt x="202" y="1363"/>
                      <a:pt x="586" y="1499"/>
                    </a:cubicBezTo>
                    <a:cubicBezTo>
                      <a:pt x="667" y="1530"/>
                      <a:pt x="751" y="1544"/>
                      <a:pt x="834" y="1544"/>
                    </a:cubicBezTo>
                    <a:cubicBezTo>
                      <a:pt x="951" y="1544"/>
                      <a:pt x="1067" y="1516"/>
                      <a:pt x="1172" y="1468"/>
                    </a:cubicBezTo>
                    <a:cubicBezTo>
                      <a:pt x="1352" y="1401"/>
                      <a:pt x="1509" y="1259"/>
                      <a:pt x="1591" y="1063"/>
                    </a:cubicBezTo>
                    <a:cubicBezTo>
                      <a:pt x="1674" y="868"/>
                      <a:pt x="1674" y="650"/>
                      <a:pt x="1599" y="463"/>
                    </a:cubicBezTo>
                    <a:cubicBezTo>
                      <a:pt x="1518" y="275"/>
                      <a:pt x="1359" y="133"/>
                      <a:pt x="1148" y="50"/>
                    </a:cubicBezTo>
                    <a:cubicBezTo>
                      <a:pt x="1054" y="16"/>
                      <a:pt x="958" y="0"/>
                      <a:pt x="864"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3" name="Google Shape;2253;p31"/>
              <p:cNvSpPr/>
              <p:nvPr/>
            </p:nvSpPr>
            <p:spPr>
              <a:xfrm>
                <a:off x="4819000" y="1019000"/>
                <a:ext cx="44525" cy="39075"/>
              </a:xfrm>
              <a:custGeom>
                <a:avLst/>
                <a:gdLst/>
                <a:ahLst/>
                <a:cxnLst/>
                <a:rect l="l" t="t" r="r" b="b"/>
                <a:pathLst>
                  <a:path w="1781" h="1563" extrusionOk="0">
                    <a:moveTo>
                      <a:pt x="892" y="1"/>
                    </a:moveTo>
                    <a:cubicBezTo>
                      <a:pt x="606" y="1"/>
                      <a:pt x="327" y="165"/>
                      <a:pt x="197" y="431"/>
                    </a:cubicBezTo>
                    <a:cubicBezTo>
                      <a:pt x="0" y="822"/>
                      <a:pt x="159" y="1249"/>
                      <a:pt x="512" y="1460"/>
                    </a:cubicBezTo>
                    <a:cubicBezTo>
                      <a:pt x="629" y="1529"/>
                      <a:pt x="759" y="1563"/>
                      <a:pt x="888" y="1563"/>
                    </a:cubicBezTo>
                    <a:cubicBezTo>
                      <a:pt x="1147" y="1563"/>
                      <a:pt x="1405" y="1428"/>
                      <a:pt x="1555" y="1182"/>
                    </a:cubicBezTo>
                    <a:cubicBezTo>
                      <a:pt x="1780" y="815"/>
                      <a:pt x="1652" y="334"/>
                      <a:pt x="1261" y="101"/>
                    </a:cubicBezTo>
                    <a:cubicBezTo>
                      <a:pt x="1145" y="32"/>
                      <a:pt x="1018" y="1"/>
                      <a:pt x="8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4" name="Google Shape;2254;p31"/>
              <p:cNvSpPr/>
              <p:nvPr/>
            </p:nvSpPr>
            <p:spPr>
              <a:xfrm>
                <a:off x="4875700" y="1055125"/>
                <a:ext cx="44300" cy="38975"/>
              </a:xfrm>
              <a:custGeom>
                <a:avLst/>
                <a:gdLst/>
                <a:ahLst/>
                <a:cxnLst/>
                <a:rect l="l" t="t" r="r" b="b"/>
                <a:pathLst>
                  <a:path w="1772" h="1559" extrusionOk="0">
                    <a:moveTo>
                      <a:pt x="857" y="0"/>
                    </a:moveTo>
                    <a:cubicBezTo>
                      <a:pt x="616" y="0"/>
                      <a:pt x="384" y="114"/>
                      <a:pt x="240" y="330"/>
                    </a:cubicBezTo>
                    <a:cubicBezTo>
                      <a:pt x="1" y="683"/>
                      <a:pt x="83" y="1171"/>
                      <a:pt x="413" y="1418"/>
                    </a:cubicBezTo>
                    <a:cubicBezTo>
                      <a:pt x="543" y="1512"/>
                      <a:pt x="698" y="1558"/>
                      <a:pt x="854" y="1558"/>
                    </a:cubicBezTo>
                    <a:cubicBezTo>
                      <a:pt x="1094" y="1558"/>
                      <a:pt x="1338" y="1450"/>
                      <a:pt x="1501" y="1245"/>
                    </a:cubicBezTo>
                    <a:cubicBezTo>
                      <a:pt x="1772" y="908"/>
                      <a:pt x="1689" y="427"/>
                      <a:pt x="1328" y="157"/>
                    </a:cubicBezTo>
                    <a:cubicBezTo>
                      <a:pt x="1184" y="51"/>
                      <a:pt x="1019" y="0"/>
                      <a:pt x="85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5" name="Google Shape;2255;p31"/>
              <p:cNvSpPr/>
              <p:nvPr/>
            </p:nvSpPr>
            <p:spPr>
              <a:xfrm>
                <a:off x="4927500" y="1097900"/>
                <a:ext cx="43175" cy="38825"/>
              </a:xfrm>
              <a:custGeom>
                <a:avLst/>
                <a:gdLst/>
                <a:ahLst/>
                <a:cxnLst/>
                <a:rect l="l" t="t" r="r" b="b"/>
                <a:pathLst>
                  <a:path w="1727" h="1553" extrusionOk="0">
                    <a:moveTo>
                      <a:pt x="865" y="1"/>
                    </a:moveTo>
                    <a:cubicBezTo>
                      <a:pt x="647" y="1"/>
                      <a:pt x="434" y="89"/>
                      <a:pt x="285" y="262"/>
                    </a:cubicBezTo>
                    <a:cubicBezTo>
                      <a:pt x="0" y="586"/>
                      <a:pt x="29" y="1073"/>
                      <a:pt x="345" y="1343"/>
                    </a:cubicBezTo>
                    <a:cubicBezTo>
                      <a:pt x="493" y="1481"/>
                      <a:pt x="684" y="1552"/>
                      <a:pt x="876" y="1552"/>
                    </a:cubicBezTo>
                    <a:cubicBezTo>
                      <a:pt x="1073" y="1552"/>
                      <a:pt x="1270" y="1477"/>
                      <a:pt x="1425" y="1321"/>
                    </a:cubicBezTo>
                    <a:cubicBezTo>
                      <a:pt x="1726" y="1020"/>
                      <a:pt x="1726" y="510"/>
                      <a:pt x="1404" y="202"/>
                    </a:cubicBezTo>
                    <a:cubicBezTo>
                      <a:pt x="1247" y="67"/>
                      <a:pt x="1054" y="1"/>
                      <a:pt x="86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6" name="Google Shape;2256;p31"/>
              <p:cNvSpPr/>
              <p:nvPr/>
            </p:nvSpPr>
            <p:spPr>
              <a:xfrm>
                <a:off x="4974025" y="1145975"/>
                <a:ext cx="43400" cy="39125"/>
              </a:xfrm>
              <a:custGeom>
                <a:avLst/>
                <a:gdLst/>
                <a:ahLst/>
                <a:cxnLst/>
                <a:rect l="l" t="t" r="r" b="b"/>
                <a:pathLst>
                  <a:path w="1736" h="1565" extrusionOk="0">
                    <a:moveTo>
                      <a:pt x="851" y="1"/>
                    </a:moveTo>
                    <a:cubicBezTo>
                      <a:pt x="673" y="1"/>
                      <a:pt x="496" y="66"/>
                      <a:pt x="354" y="202"/>
                    </a:cubicBezTo>
                    <a:cubicBezTo>
                      <a:pt x="38" y="486"/>
                      <a:pt x="0" y="982"/>
                      <a:pt x="271" y="1297"/>
                    </a:cubicBezTo>
                    <a:cubicBezTo>
                      <a:pt x="421" y="1473"/>
                      <a:pt x="640" y="1565"/>
                      <a:pt x="862" y="1565"/>
                    </a:cubicBezTo>
                    <a:cubicBezTo>
                      <a:pt x="1038" y="1565"/>
                      <a:pt x="1217" y="1507"/>
                      <a:pt x="1366" y="1387"/>
                    </a:cubicBezTo>
                    <a:cubicBezTo>
                      <a:pt x="1698" y="1117"/>
                      <a:pt x="1735" y="621"/>
                      <a:pt x="1449" y="285"/>
                    </a:cubicBezTo>
                    <a:cubicBezTo>
                      <a:pt x="1289" y="98"/>
                      <a:pt x="1069" y="1"/>
                      <a:pt x="8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7" name="Google Shape;2257;p31"/>
              <p:cNvSpPr/>
              <p:nvPr/>
            </p:nvSpPr>
            <p:spPr>
              <a:xfrm>
                <a:off x="5014925" y="1198900"/>
                <a:ext cx="44700" cy="38850"/>
              </a:xfrm>
              <a:custGeom>
                <a:avLst/>
                <a:gdLst/>
                <a:ahLst/>
                <a:cxnLst/>
                <a:rect l="l" t="t" r="r" b="b"/>
                <a:pathLst>
                  <a:path w="1788" h="1554" extrusionOk="0">
                    <a:moveTo>
                      <a:pt x="875" y="0"/>
                    </a:moveTo>
                    <a:cubicBezTo>
                      <a:pt x="714" y="0"/>
                      <a:pt x="553" y="51"/>
                      <a:pt x="415" y="157"/>
                    </a:cubicBezTo>
                    <a:cubicBezTo>
                      <a:pt x="76" y="411"/>
                      <a:pt x="0" y="892"/>
                      <a:pt x="249" y="1230"/>
                    </a:cubicBezTo>
                    <a:cubicBezTo>
                      <a:pt x="408" y="1436"/>
                      <a:pt x="646" y="1554"/>
                      <a:pt x="890" y="1554"/>
                    </a:cubicBezTo>
                    <a:cubicBezTo>
                      <a:pt x="1037" y="1554"/>
                      <a:pt x="1187" y="1511"/>
                      <a:pt x="1323" y="1418"/>
                    </a:cubicBezTo>
                    <a:cubicBezTo>
                      <a:pt x="1676" y="1185"/>
                      <a:pt x="1788" y="681"/>
                      <a:pt x="1517" y="330"/>
                    </a:cubicBezTo>
                    <a:cubicBezTo>
                      <a:pt x="1355" y="114"/>
                      <a:pt x="111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8" name="Google Shape;2258;p31"/>
              <p:cNvSpPr/>
              <p:nvPr/>
            </p:nvSpPr>
            <p:spPr>
              <a:xfrm>
                <a:off x="5051725" y="1254950"/>
                <a:ext cx="43925" cy="39000"/>
              </a:xfrm>
              <a:custGeom>
                <a:avLst/>
                <a:gdLst/>
                <a:ahLst/>
                <a:cxnLst/>
                <a:rect l="l" t="t" r="r" b="b"/>
                <a:pathLst>
                  <a:path w="1757" h="1560" extrusionOk="0">
                    <a:moveTo>
                      <a:pt x="876" y="1"/>
                    </a:moveTo>
                    <a:cubicBezTo>
                      <a:pt x="734" y="1"/>
                      <a:pt x="591" y="40"/>
                      <a:pt x="465" y="122"/>
                    </a:cubicBezTo>
                    <a:cubicBezTo>
                      <a:pt x="105" y="347"/>
                      <a:pt x="0" y="812"/>
                      <a:pt x="204" y="1179"/>
                    </a:cubicBezTo>
                    <a:cubicBezTo>
                      <a:pt x="343" y="1425"/>
                      <a:pt x="601" y="1560"/>
                      <a:pt x="869" y="1560"/>
                    </a:cubicBezTo>
                    <a:cubicBezTo>
                      <a:pt x="1002" y="1560"/>
                      <a:pt x="1137" y="1526"/>
                      <a:pt x="1261" y="1457"/>
                    </a:cubicBezTo>
                    <a:cubicBezTo>
                      <a:pt x="1636" y="1248"/>
                      <a:pt x="1757" y="766"/>
                      <a:pt x="1539" y="385"/>
                    </a:cubicBezTo>
                    <a:cubicBezTo>
                      <a:pt x="1397" y="135"/>
                      <a:pt x="1139" y="1"/>
                      <a:pt x="87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9" name="Google Shape;2259;p31"/>
              <p:cNvSpPr/>
              <p:nvPr/>
            </p:nvSpPr>
            <p:spPr>
              <a:xfrm>
                <a:off x="5083425" y="1313875"/>
                <a:ext cx="44700" cy="38875"/>
              </a:xfrm>
              <a:custGeom>
                <a:avLst/>
                <a:gdLst/>
                <a:ahLst/>
                <a:cxnLst/>
                <a:rect l="l" t="t" r="r" b="b"/>
                <a:pathLst>
                  <a:path w="1788" h="1555" extrusionOk="0">
                    <a:moveTo>
                      <a:pt x="888" y="1"/>
                    </a:moveTo>
                    <a:cubicBezTo>
                      <a:pt x="768" y="1"/>
                      <a:pt x="646" y="30"/>
                      <a:pt x="534" y="90"/>
                    </a:cubicBezTo>
                    <a:cubicBezTo>
                      <a:pt x="152" y="287"/>
                      <a:pt x="1" y="759"/>
                      <a:pt x="197" y="1126"/>
                    </a:cubicBezTo>
                    <a:cubicBezTo>
                      <a:pt x="337" y="1397"/>
                      <a:pt x="613" y="1554"/>
                      <a:pt x="899" y="1554"/>
                    </a:cubicBezTo>
                    <a:cubicBezTo>
                      <a:pt x="1011" y="1554"/>
                      <a:pt x="1125" y="1530"/>
                      <a:pt x="1233" y="1479"/>
                    </a:cubicBezTo>
                    <a:cubicBezTo>
                      <a:pt x="1629" y="1292"/>
                      <a:pt x="1788" y="827"/>
                      <a:pt x="1584" y="436"/>
                    </a:cubicBezTo>
                    <a:cubicBezTo>
                      <a:pt x="1443" y="158"/>
                      <a:pt x="1169" y="1"/>
                      <a:pt x="88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0" name="Google Shape;2260;p31"/>
              <p:cNvSpPr/>
              <p:nvPr/>
            </p:nvSpPr>
            <p:spPr>
              <a:xfrm>
                <a:off x="5111975" y="1374725"/>
                <a:ext cx="43950" cy="39025"/>
              </a:xfrm>
              <a:custGeom>
                <a:avLst/>
                <a:gdLst/>
                <a:ahLst/>
                <a:cxnLst/>
                <a:rect l="l" t="t" r="r" b="b"/>
                <a:pathLst>
                  <a:path w="1758" h="1561" extrusionOk="0">
                    <a:moveTo>
                      <a:pt x="875" y="0"/>
                    </a:moveTo>
                    <a:cubicBezTo>
                      <a:pt x="769" y="0"/>
                      <a:pt x="663" y="22"/>
                      <a:pt x="563" y="67"/>
                    </a:cubicBezTo>
                    <a:cubicBezTo>
                      <a:pt x="165" y="247"/>
                      <a:pt x="1" y="690"/>
                      <a:pt x="158" y="1088"/>
                    </a:cubicBezTo>
                    <a:cubicBezTo>
                      <a:pt x="282" y="1382"/>
                      <a:pt x="569" y="1560"/>
                      <a:pt x="873" y="1560"/>
                    </a:cubicBezTo>
                    <a:cubicBezTo>
                      <a:pt x="973" y="1560"/>
                      <a:pt x="1074" y="1541"/>
                      <a:pt x="1172" y="1501"/>
                    </a:cubicBezTo>
                    <a:cubicBezTo>
                      <a:pt x="1568" y="1342"/>
                      <a:pt x="1757" y="885"/>
                      <a:pt x="1592" y="480"/>
                    </a:cubicBezTo>
                    <a:cubicBezTo>
                      <a:pt x="1469" y="174"/>
                      <a:pt x="117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1" name="Google Shape;2261;p31"/>
              <p:cNvSpPr/>
              <p:nvPr/>
            </p:nvSpPr>
            <p:spPr>
              <a:xfrm>
                <a:off x="5136350" y="1437100"/>
                <a:ext cx="43925" cy="39050"/>
              </a:xfrm>
              <a:custGeom>
                <a:avLst/>
                <a:gdLst/>
                <a:ahLst/>
                <a:cxnLst/>
                <a:rect l="l" t="t" r="r" b="b"/>
                <a:pathLst>
                  <a:path w="1757" h="1562" extrusionOk="0">
                    <a:moveTo>
                      <a:pt x="875" y="1"/>
                    </a:moveTo>
                    <a:cubicBezTo>
                      <a:pt x="786" y="1"/>
                      <a:pt x="697" y="16"/>
                      <a:pt x="609" y="49"/>
                    </a:cubicBezTo>
                    <a:cubicBezTo>
                      <a:pt x="211" y="206"/>
                      <a:pt x="0" y="649"/>
                      <a:pt x="143" y="1047"/>
                    </a:cubicBezTo>
                    <a:cubicBezTo>
                      <a:pt x="263" y="1364"/>
                      <a:pt x="568" y="1562"/>
                      <a:pt x="892" y="1562"/>
                    </a:cubicBezTo>
                    <a:cubicBezTo>
                      <a:pt x="975" y="1562"/>
                      <a:pt x="1060" y="1549"/>
                      <a:pt x="1143" y="1521"/>
                    </a:cubicBezTo>
                    <a:cubicBezTo>
                      <a:pt x="1555" y="1377"/>
                      <a:pt x="1757" y="936"/>
                      <a:pt x="1607" y="521"/>
                    </a:cubicBezTo>
                    <a:cubicBezTo>
                      <a:pt x="1491" y="199"/>
                      <a:pt x="1190" y="1"/>
                      <a:pt x="87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2" name="Google Shape;2262;p31"/>
              <p:cNvSpPr/>
              <p:nvPr/>
            </p:nvSpPr>
            <p:spPr>
              <a:xfrm>
                <a:off x="5157925" y="1500775"/>
                <a:ext cx="43400" cy="39050"/>
              </a:xfrm>
              <a:custGeom>
                <a:avLst/>
                <a:gdLst/>
                <a:ahLst/>
                <a:cxnLst/>
                <a:rect l="l" t="t" r="r" b="b"/>
                <a:pathLst>
                  <a:path w="1736" h="1562" extrusionOk="0">
                    <a:moveTo>
                      <a:pt x="868" y="0"/>
                    </a:moveTo>
                    <a:cubicBezTo>
                      <a:pt x="789" y="0"/>
                      <a:pt x="709" y="13"/>
                      <a:pt x="631" y="39"/>
                    </a:cubicBezTo>
                    <a:cubicBezTo>
                      <a:pt x="218" y="174"/>
                      <a:pt x="0" y="603"/>
                      <a:pt x="121" y="1008"/>
                    </a:cubicBezTo>
                    <a:cubicBezTo>
                      <a:pt x="221" y="1344"/>
                      <a:pt x="536" y="1561"/>
                      <a:pt x="877" y="1561"/>
                    </a:cubicBezTo>
                    <a:cubicBezTo>
                      <a:pt x="948" y="1561"/>
                      <a:pt x="1019" y="1552"/>
                      <a:pt x="1090" y="1532"/>
                    </a:cubicBezTo>
                    <a:cubicBezTo>
                      <a:pt x="1496" y="1413"/>
                      <a:pt x="1735" y="970"/>
                      <a:pt x="1607" y="558"/>
                    </a:cubicBezTo>
                    <a:cubicBezTo>
                      <a:pt x="1510" y="217"/>
                      <a:pt x="1198" y="0"/>
                      <a:pt x="86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3" name="Google Shape;2263;p31"/>
              <p:cNvSpPr/>
              <p:nvPr/>
            </p:nvSpPr>
            <p:spPr>
              <a:xfrm>
                <a:off x="5176175" y="1565350"/>
                <a:ext cx="43150" cy="39025"/>
              </a:xfrm>
              <a:custGeom>
                <a:avLst/>
                <a:gdLst/>
                <a:ahLst/>
                <a:cxnLst/>
                <a:rect l="l" t="t" r="r" b="b"/>
                <a:pathLst>
                  <a:path w="1726" h="1561" extrusionOk="0">
                    <a:moveTo>
                      <a:pt x="866" y="1"/>
                    </a:moveTo>
                    <a:cubicBezTo>
                      <a:pt x="798" y="1"/>
                      <a:pt x="728" y="10"/>
                      <a:pt x="659" y="30"/>
                    </a:cubicBezTo>
                    <a:cubicBezTo>
                      <a:pt x="247" y="144"/>
                      <a:pt x="0" y="564"/>
                      <a:pt x="112" y="976"/>
                    </a:cubicBezTo>
                    <a:cubicBezTo>
                      <a:pt x="201" y="1323"/>
                      <a:pt x="523" y="1561"/>
                      <a:pt x="873" y="1561"/>
                    </a:cubicBezTo>
                    <a:cubicBezTo>
                      <a:pt x="932" y="1561"/>
                      <a:pt x="991" y="1554"/>
                      <a:pt x="1050" y="1540"/>
                    </a:cubicBezTo>
                    <a:cubicBezTo>
                      <a:pt x="1470" y="1436"/>
                      <a:pt x="1726" y="1007"/>
                      <a:pt x="1613" y="587"/>
                    </a:cubicBezTo>
                    <a:cubicBezTo>
                      <a:pt x="1519" y="236"/>
                      <a:pt x="1206" y="1"/>
                      <a:pt x="86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4" name="Google Shape;2264;p31"/>
              <p:cNvSpPr/>
              <p:nvPr/>
            </p:nvSpPr>
            <p:spPr>
              <a:xfrm>
                <a:off x="5191925" y="1630600"/>
                <a:ext cx="42400" cy="39125"/>
              </a:xfrm>
              <a:custGeom>
                <a:avLst/>
                <a:gdLst/>
                <a:ahLst/>
                <a:cxnLst/>
                <a:rect l="l" t="t" r="r" b="b"/>
                <a:pathLst>
                  <a:path w="1696" h="1565" extrusionOk="0">
                    <a:moveTo>
                      <a:pt x="849" y="1"/>
                    </a:moveTo>
                    <a:cubicBezTo>
                      <a:pt x="794" y="1"/>
                      <a:pt x="739" y="6"/>
                      <a:pt x="683" y="18"/>
                    </a:cubicBezTo>
                    <a:cubicBezTo>
                      <a:pt x="262" y="116"/>
                      <a:pt x="1" y="528"/>
                      <a:pt x="91" y="950"/>
                    </a:cubicBezTo>
                    <a:cubicBezTo>
                      <a:pt x="162" y="1312"/>
                      <a:pt x="490" y="1565"/>
                      <a:pt x="853" y="1565"/>
                    </a:cubicBezTo>
                    <a:cubicBezTo>
                      <a:pt x="904" y="1565"/>
                      <a:pt x="955" y="1560"/>
                      <a:pt x="1006" y="1550"/>
                    </a:cubicBezTo>
                    <a:cubicBezTo>
                      <a:pt x="1426" y="1459"/>
                      <a:pt x="1696" y="1047"/>
                      <a:pt x="1606" y="618"/>
                    </a:cubicBezTo>
                    <a:cubicBezTo>
                      <a:pt x="1528" y="248"/>
                      <a:pt x="1207" y="1"/>
                      <a:pt x="84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5" name="Google Shape;2265;p31"/>
              <p:cNvSpPr/>
              <p:nvPr/>
            </p:nvSpPr>
            <p:spPr>
              <a:xfrm>
                <a:off x="5205025" y="1696575"/>
                <a:ext cx="41875" cy="38925"/>
              </a:xfrm>
              <a:custGeom>
                <a:avLst/>
                <a:gdLst/>
                <a:ahLst/>
                <a:cxnLst/>
                <a:rect l="l" t="t" r="r" b="b"/>
                <a:pathLst>
                  <a:path w="1675" h="1557" extrusionOk="0">
                    <a:moveTo>
                      <a:pt x="844" y="1"/>
                    </a:moveTo>
                    <a:cubicBezTo>
                      <a:pt x="796" y="1"/>
                      <a:pt x="748" y="5"/>
                      <a:pt x="700" y="15"/>
                    </a:cubicBezTo>
                    <a:cubicBezTo>
                      <a:pt x="271" y="89"/>
                      <a:pt x="1" y="494"/>
                      <a:pt x="69" y="916"/>
                    </a:cubicBezTo>
                    <a:cubicBezTo>
                      <a:pt x="129" y="1288"/>
                      <a:pt x="465" y="1556"/>
                      <a:pt x="840" y="1556"/>
                    </a:cubicBezTo>
                    <a:cubicBezTo>
                      <a:pt x="881" y="1556"/>
                      <a:pt x="922" y="1553"/>
                      <a:pt x="963" y="1546"/>
                    </a:cubicBezTo>
                    <a:cubicBezTo>
                      <a:pt x="1390" y="1478"/>
                      <a:pt x="1675" y="1080"/>
                      <a:pt x="1601" y="646"/>
                    </a:cubicBezTo>
                    <a:cubicBezTo>
                      <a:pt x="1540" y="267"/>
                      <a:pt x="1206" y="1"/>
                      <a:pt x="84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6" name="Google Shape;2266;p31"/>
              <p:cNvSpPr/>
              <p:nvPr/>
            </p:nvSpPr>
            <p:spPr>
              <a:xfrm>
                <a:off x="5215575" y="1762775"/>
                <a:ext cx="41100" cy="39050"/>
              </a:xfrm>
              <a:custGeom>
                <a:avLst/>
                <a:gdLst/>
                <a:ahLst/>
                <a:cxnLst/>
                <a:rect l="l" t="t" r="r" b="b"/>
                <a:pathLst>
                  <a:path w="1644" h="1562" extrusionOk="0">
                    <a:moveTo>
                      <a:pt x="819" y="1"/>
                    </a:moveTo>
                    <a:cubicBezTo>
                      <a:pt x="783" y="1"/>
                      <a:pt x="748" y="3"/>
                      <a:pt x="712" y="8"/>
                    </a:cubicBezTo>
                    <a:cubicBezTo>
                      <a:pt x="285" y="77"/>
                      <a:pt x="0" y="466"/>
                      <a:pt x="53" y="887"/>
                    </a:cubicBezTo>
                    <a:cubicBezTo>
                      <a:pt x="101" y="1275"/>
                      <a:pt x="439" y="1562"/>
                      <a:pt x="826" y="1562"/>
                    </a:cubicBezTo>
                    <a:cubicBezTo>
                      <a:pt x="858" y="1562"/>
                      <a:pt x="890" y="1560"/>
                      <a:pt x="923" y="1556"/>
                    </a:cubicBezTo>
                    <a:cubicBezTo>
                      <a:pt x="1352" y="1511"/>
                      <a:pt x="1644" y="1112"/>
                      <a:pt x="1591" y="684"/>
                    </a:cubicBezTo>
                    <a:cubicBezTo>
                      <a:pt x="1543" y="286"/>
                      <a:pt x="1200" y="1"/>
                      <a:pt x="81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7" name="Google Shape;2267;p31"/>
              <p:cNvSpPr/>
              <p:nvPr/>
            </p:nvSpPr>
            <p:spPr>
              <a:xfrm>
                <a:off x="5223225" y="1829475"/>
                <a:ext cx="40575" cy="39050"/>
              </a:xfrm>
              <a:custGeom>
                <a:avLst/>
                <a:gdLst/>
                <a:ahLst/>
                <a:cxnLst/>
                <a:rect l="l" t="t" r="r" b="b"/>
                <a:pathLst>
                  <a:path w="1623" h="1562" extrusionOk="0">
                    <a:moveTo>
                      <a:pt x="819" y="0"/>
                    </a:moveTo>
                    <a:cubicBezTo>
                      <a:pt x="792" y="0"/>
                      <a:pt x="765" y="2"/>
                      <a:pt x="738" y="5"/>
                    </a:cubicBezTo>
                    <a:cubicBezTo>
                      <a:pt x="309" y="50"/>
                      <a:pt x="1" y="426"/>
                      <a:pt x="39" y="853"/>
                    </a:cubicBezTo>
                    <a:cubicBezTo>
                      <a:pt x="75" y="1256"/>
                      <a:pt x="412" y="1562"/>
                      <a:pt x="815" y="1562"/>
                    </a:cubicBezTo>
                    <a:cubicBezTo>
                      <a:pt x="834" y="1562"/>
                      <a:pt x="853" y="1561"/>
                      <a:pt x="873" y="1559"/>
                    </a:cubicBezTo>
                    <a:cubicBezTo>
                      <a:pt x="1300" y="1529"/>
                      <a:pt x="1622" y="1154"/>
                      <a:pt x="1586" y="711"/>
                    </a:cubicBezTo>
                    <a:cubicBezTo>
                      <a:pt x="1551" y="303"/>
                      <a:pt x="1212" y="0"/>
                      <a:pt x="81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grpSp>
      <p:grpSp>
        <p:nvGrpSpPr>
          <p:cNvPr id="2268" name="Google Shape;2268;p31"/>
          <p:cNvGrpSpPr/>
          <p:nvPr/>
        </p:nvGrpSpPr>
        <p:grpSpPr>
          <a:xfrm>
            <a:off x="9008540" y="4566460"/>
            <a:ext cx="2202186" cy="1565948"/>
            <a:chOff x="5965475" y="2122975"/>
            <a:chExt cx="972475" cy="691475"/>
          </a:xfrm>
        </p:grpSpPr>
        <p:grpSp>
          <p:nvGrpSpPr>
            <p:cNvPr id="2269" name="Google Shape;2269;p31"/>
            <p:cNvGrpSpPr/>
            <p:nvPr/>
          </p:nvGrpSpPr>
          <p:grpSpPr>
            <a:xfrm>
              <a:off x="5965475" y="2122975"/>
              <a:ext cx="972475" cy="691475"/>
              <a:chOff x="5965475" y="2122975"/>
              <a:chExt cx="972475" cy="691475"/>
            </a:xfrm>
          </p:grpSpPr>
          <p:sp>
            <p:nvSpPr>
              <p:cNvPr id="2270" name="Google Shape;2270;p31"/>
              <p:cNvSpPr/>
              <p:nvPr/>
            </p:nvSpPr>
            <p:spPr>
              <a:xfrm>
                <a:off x="6609450" y="2122975"/>
                <a:ext cx="328500" cy="348675"/>
              </a:xfrm>
              <a:custGeom>
                <a:avLst/>
                <a:gdLst/>
                <a:ahLst/>
                <a:cxnLst/>
                <a:rect l="l" t="t" r="r" b="b"/>
                <a:pathLst>
                  <a:path w="13140" h="13947" extrusionOk="0">
                    <a:moveTo>
                      <a:pt x="5339" y="1"/>
                    </a:moveTo>
                    <a:cubicBezTo>
                      <a:pt x="3744" y="1"/>
                      <a:pt x="2473" y="825"/>
                      <a:pt x="2473" y="825"/>
                    </a:cubicBezTo>
                    <a:cubicBezTo>
                      <a:pt x="1" y="2328"/>
                      <a:pt x="137" y="4710"/>
                      <a:pt x="137" y="4710"/>
                    </a:cubicBezTo>
                    <a:cubicBezTo>
                      <a:pt x="5837" y="7681"/>
                      <a:pt x="6475" y="13933"/>
                      <a:pt x="6475" y="13933"/>
                    </a:cubicBezTo>
                    <a:cubicBezTo>
                      <a:pt x="6534" y="13942"/>
                      <a:pt x="6591" y="13946"/>
                      <a:pt x="6647" y="13946"/>
                    </a:cubicBezTo>
                    <a:cubicBezTo>
                      <a:pt x="8006" y="13946"/>
                      <a:pt x="8294" y="11386"/>
                      <a:pt x="8294" y="11386"/>
                    </a:cubicBezTo>
                    <a:cubicBezTo>
                      <a:pt x="8905" y="12299"/>
                      <a:pt x="9330" y="12639"/>
                      <a:pt x="9625" y="12639"/>
                    </a:cubicBezTo>
                    <a:cubicBezTo>
                      <a:pt x="10484" y="12639"/>
                      <a:pt x="10233" y="9747"/>
                      <a:pt x="10233" y="9746"/>
                    </a:cubicBezTo>
                    <a:lnTo>
                      <a:pt x="10233" y="9746"/>
                    </a:lnTo>
                    <a:cubicBezTo>
                      <a:pt x="11081" y="10388"/>
                      <a:pt x="11662" y="10580"/>
                      <a:pt x="12052" y="10580"/>
                    </a:cubicBezTo>
                    <a:cubicBezTo>
                      <a:pt x="12635" y="10580"/>
                      <a:pt x="12797" y="10154"/>
                      <a:pt x="12797" y="10154"/>
                    </a:cubicBezTo>
                    <a:cubicBezTo>
                      <a:pt x="13139" y="8279"/>
                      <a:pt x="10324" y="3680"/>
                      <a:pt x="8917" y="1875"/>
                    </a:cubicBezTo>
                    <a:cubicBezTo>
                      <a:pt x="7791" y="424"/>
                      <a:pt x="6482" y="1"/>
                      <a:pt x="533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71" name="Google Shape;2271;p31"/>
              <p:cNvSpPr/>
              <p:nvPr/>
            </p:nvSpPr>
            <p:spPr>
              <a:xfrm>
                <a:off x="6639850" y="2210350"/>
                <a:ext cx="163500" cy="152650"/>
              </a:xfrm>
              <a:custGeom>
                <a:avLst/>
                <a:gdLst/>
                <a:ahLst/>
                <a:cxnLst/>
                <a:rect l="l" t="t" r="r" b="b"/>
                <a:pathLst>
                  <a:path w="6540" h="6106" extrusionOk="0">
                    <a:moveTo>
                      <a:pt x="3399" y="0"/>
                    </a:moveTo>
                    <a:cubicBezTo>
                      <a:pt x="1260" y="0"/>
                      <a:pt x="1" y="1929"/>
                      <a:pt x="1" y="1929"/>
                    </a:cubicBezTo>
                    <a:cubicBezTo>
                      <a:pt x="2830" y="4025"/>
                      <a:pt x="3580" y="5810"/>
                      <a:pt x="3580" y="5810"/>
                    </a:cubicBezTo>
                    <a:cubicBezTo>
                      <a:pt x="3996" y="6018"/>
                      <a:pt x="4306" y="6106"/>
                      <a:pt x="4535" y="6106"/>
                    </a:cubicBezTo>
                    <a:cubicBezTo>
                      <a:pt x="5710" y="6106"/>
                      <a:pt x="4721" y="3799"/>
                      <a:pt x="4721" y="3799"/>
                    </a:cubicBezTo>
                    <a:lnTo>
                      <a:pt x="4721" y="3799"/>
                    </a:lnTo>
                    <a:cubicBezTo>
                      <a:pt x="5165" y="4105"/>
                      <a:pt x="5485" y="4219"/>
                      <a:pt x="5717" y="4219"/>
                    </a:cubicBezTo>
                    <a:cubicBezTo>
                      <a:pt x="6383" y="4219"/>
                      <a:pt x="6314" y="3281"/>
                      <a:pt x="6314" y="3281"/>
                    </a:cubicBezTo>
                    <a:cubicBezTo>
                      <a:pt x="6540" y="1094"/>
                      <a:pt x="4203" y="90"/>
                      <a:pt x="4203" y="90"/>
                    </a:cubicBezTo>
                    <a:cubicBezTo>
                      <a:pt x="3923" y="28"/>
                      <a:pt x="3655" y="0"/>
                      <a:pt x="3399"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72" name="Google Shape;2272;p31"/>
              <p:cNvSpPr/>
              <p:nvPr/>
            </p:nvSpPr>
            <p:spPr>
              <a:xfrm>
                <a:off x="5965475" y="2140625"/>
                <a:ext cx="328625" cy="348600"/>
              </a:xfrm>
              <a:custGeom>
                <a:avLst/>
                <a:gdLst/>
                <a:ahLst/>
                <a:cxnLst/>
                <a:rect l="l" t="t" r="r" b="b"/>
                <a:pathLst>
                  <a:path w="13145" h="13944" extrusionOk="0">
                    <a:moveTo>
                      <a:pt x="7801" y="1"/>
                    </a:moveTo>
                    <a:cubicBezTo>
                      <a:pt x="6658" y="1"/>
                      <a:pt x="5350" y="424"/>
                      <a:pt x="4223" y="1874"/>
                    </a:cubicBezTo>
                    <a:cubicBezTo>
                      <a:pt x="2820" y="3677"/>
                      <a:pt x="1" y="8277"/>
                      <a:pt x="342" y="10151"/>
                    </a:cubicBezTo>
                    <a:cubicBezTo>
                      <a:pt x="342" y="10151"/>
                      <a:pt x="506" y="10578"/>
                      <a:pt x="1090" y="10578"/>
                    </a:cubicBezTo>
                    <a:cubicBezTo>
                      <a:pt x="1482" y="10578"/>
                      <a:pt x="2063" y="10386"/>
                      <a:pt x="2910" y="9745"/>
                    </a:cubicBezTo>
                    <a:lnTo>
                      <a:pt x="2910" y="9745"/>
                    </a:lnTo>
                    <a:cubicBezTo>
                      <a:pt x="2910" y="9745"/>
                      <a:pt x="2657" y="12637"/>
                      <a:pt x="3517" y="12637"/>
                    </a:cubicBezTo>
                    <a:cubicBezTo>
                      <a:pt x="3813" y="12637"/>
                      <a:pt x="4239" y="12297"/>
                      <a:pt x="4851" y="11383"/>
                    </a:cubicBezTo>
                    <a:cubicBezTo>
                      <a:pt x="4851" y="11383"/>
                      <a:pt x="5139" y="13944"/>
                      <a:pt x="6494" y="13944"/>
                    </a:cubicBezTo>
                    <a:cubicBezTo>
                      <a:pt x="6549" y="13944"/>
                      <a:pt x="6607" y="13939"/>
                      <a:pt x="6666" y="13930"/>
                    </a:cubicBezTo>
                    <a:cubicBezTo>
                      <a:pt x="6666" y="13930"/>
                      <a:pt x="7304" y="7678"/>
                      <a:pt x="13008" y="4709"/>
                    </a:cubicBezTo>
                    <a:cubicBezTo>
                      <a:pt x="13008" y="4709"/>
                      <a:pt x="13144" y="2331"/>
                      <a:pt x="10672" y="828"/>
                    </a:cubicBezTo>
                    <a:cubicBezTo>
                      <a:pt x="10672" y="828"/>
                      <a:pt x="9398" y="1"/>
                      <a:pt x="780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73" name="Google Shape;2273;p31"/>
              <p:cNvSpPr/>
              <p:nvPr/>
            </p:nvSpPr>
            <p:spPr>
              <a:xfrm>
                <a:off x="6100050" y="2228025"/>
                <a:ext cx="163625" cy="152575"/>
              </a:xfrm>
              <a:custGeom>
                <a:avLst/>
                <a:gdLst/>
                <a:ahLst/>
                <a:cxnLst/>
                <a:rect l="l" t="t" r="r" b="b"/>
                <a:pathLst>
                  <a:path w="6545" h="6103" extrusionOk="0">
                    <a:moveTo>
                      <a:pt x="3152" y="0"/>
                    </a:moveTo>
                    <a:cubicBezTo>
                      <a:pt x="2895" y="0"/>
                      <a:pt x="2625" y="28"/>
                      <a:pt x="2343" y="91"/>
                    </a:cubicBezTo>
                    <a:cubicBezTo>
                      <a:pt x="2343" y="91"/>
                      <a:pt x="0" y="1092"/>
                      <a:pt x="232" y="3278"/>
                    </a:cubicBezTo>
                    <a:cubicBezTo>
                      <a:pt x="232" y="3278"/>
                      <a:pt x="163" y="4215"/>
                      <a:pt x="827" y="4215"/>
                    </a:cubicBezTo>
                    <a:cubicBezTo>
                      <a:pt x="1058" y="4215"/>
                      <a:pt x="1378" y="4102"/>
                      <a:pt x="1821" y="3795"/>
                    </a:cubicBezTo>
                    <a:lnTo>
                      <a:pt x="1821" y="3795"/>
                    </a:lnTo>
                    <a:cubicBezTo>
                      <a:pt x="1820" y="3795"/>
                      <a:pt x="831" y="6102"/>
                      <a:pt x="2006" y="6102"/>
                    </a:cubicBezTo>
                    <a:cubicBezTo>
                      <a:pt x="2235" y="6102"/>
                      <a:pt x="2546" y="6015"/>
                      <a:pt x="2962" y="5806"/>
                    </a:cubicBezTo>
                    <a:cubicBezTo>
                      <a:pt x="2962" y="5806"/>
                      <a:pt x="3710" y="4022"/>
                      <a:pt x="6544" y="1925"/>
                    </a:cubicBezTo>
                    <a:cubicBezTo>
                      <a:pt x="6544" y="1925"/>
                      <a:pt x="5288" y="0"/>
                      <a:pt x="3152"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74" name="Google Shape;2274;p31"/>
              <p:cNvSpPr/>
              <p:nvPr/>
            </p:nvSpPr>
            <p:spPr>
              <a:xfrm>
                <a:off x="6089500" y="2203400"/>
                <a:ext cx="720675" cy="611050"/>
              </a:xfrm>
              <a:custGeom>
                <a:avLst/>
                <a:gdLst/>
                <a:ahLst/>
                <a:cxnLst/>
                <a:rect l="l" t="t" r="r" b="b"/>
                <a:pathLst>
                  <a:path w="28827" h="24442" extrusionOk="0">
                    <a:moveTo>
                      <a:pt x="14134" y="1"/>
                    </a:moveTo>
                    <a:cubicBezTo>
                      <a:pt x="6846" y="1"/>
                      <a:pt x="2071" y="3856"/>
                      <a:pt x="1062" y="10742"/>
                    </a:cubicBezTo>
                    <a:cubicBezTo>
                      <a:pt x="0" y="17954"/>
                      <a:pt x="1619" y="24182"/>
                      <a:pt x="14240" y="24433"/>
                    </a:cubicBezTo>
                    <a:cubicBezTo>
                      <a:pt x="14518" y="24438"/>
                      <a:pt x="14791" y="24441"/>
                      <a:pt x="15059" y="24441"/>
                    </a:cubicBezTo>
                    <a:cubicBezTo>
                      <a:pt x="28078" y="24441"/>
                      <a:pt x="28826" y="17809"/>
                      <a:pt x="27639" y="10767"/>
                    </a:cubicBezTo>
                    <a:cubicBezTo>
                      <a:pt x="26478" y="3856"/>
                      <a:pt x="21422" y="1"/>
                      <a:pt x="1413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75" name="Google Shape;2275;p31"/>
              <p:cNvSpPr/>
              <p:nvPr/>
            </p:nvSpPr>
            <p:spPr>
              <a:xfrm>
                <a:off x="6328875" y="2398200"/>
                <a:ext cx="263025" cy="328125"/>
              </a:xfrm>
              <a:custGeom>
                <a:avLst/>
                <a:gdLst/>
                <a:ahLst/>
                <a:cxnLst/>
                <a:rect l="l" t="t" r="r" b="b"/>
                <a:pathLst>
                  <a:path w="10521" h="13125" extrusionOk="0">
                    <a:moveTo>
                      <a:pt x="5219" y="0"/>
                    </a:moveTo>
                    <a:cubicBezTo>
                      <a:pt x="4351" y="0"/>
                      <a:pt x="3482" y="117"/>
                      <a:pt x="2645" y="351"/>
                    </a:cubicBezTo>
                    <a:cubicBezTo>
                      <a:pt x="2137" y="491"/>
                      <a:pt x="1629" y="683"/>
                      <a:pt x="1227" y="1020"/>
                    </a:cubicBezTo>
                    <a:cubicBezTo>
                      <a:pt x="820" y="1361"/>
                      <a:pt x="443" y="1854"/>
                      <a:pt x="216" y="2432"/>
                    </a:cubicBezTo>
                    <a:cubicBezTo>
                      <a:pt x="21" y="3135"/>
                      <a:pt x="0" y="3593"/>
                      <a:pt x="91" y="4281"/>
                    </a:cubicBezTo>
                    <a:cubicBezTo>
                      <a:pt x="418" y="6819"/>
                      <a:pt x="699" y="8991"/>
                      <a:pt x="1840" y="11282"/>
                    </a:cubicBezTo>
                    <a:cubicBezTo>
                      <a:pt x="2102" y="11800"/>
                      <a:pt x="2408" y="12328"/>
                      <a:pt x="2900" y="12640"/>
                    </a:cubicBezTo>
                    <a:cubicBezTo>
                      <a:pt x="3358" y="12931"/>
                      <a:pt x="3916" y="13006"/>
                      <a:pt x="4454" y="13067"/>
                    </a:cubicBezTo>
                    <a:cubicBezTo>
                      <a:pt x="4726" y="13098"/>
                      <a:pt x="5008" y="13125"/>
                      <a:pt x="5287" y="13125"/>
                    </a:cubicBezTo>
                    <a:cubicBezTo>
                      <a:pt x="5775" y="13125"/>
                      <a:pt x="6249" y="13042"/>
                      <a:pt x="6630" y="12751"/>
                    </a:cubicBezTo>
                    <a:cubicBezTo>
                      <a:pt x="6911" y="12530"/>
                      <a:pt x="7313" y="12182"/>
                      <a:pt x="7505" y="11876"/>
                    </a:cubicBezTo>
                    <a:cubicBezTo>
                      <a:pt x="8409" y="10433"/>
                      <a:pt x="9113" y="9011"/>
                      <a:pt x="9695" y="7413"/>
                    </a:cubicBezTo>
                    <a:cubicBezTo>
                      <a:pt x="10279" y="5810"/>
                      <a:pt x="10520" y="4030"/>
                      <a:pt x="10048" y="2391"/>
                    </a:cubicBezTo>
                    <a:cubicBezTo>
                      <a:pt x="9947" y="2059"/>
                      <a:pt x="9822" y="1728"/>
                      <a:pt x="9616" y="1447"/>
                    </a:cubicBezTo>
                    <a:cubicBezTo>
                      <a:pt x="9168" y="829"/>
                      <a:pt x="8414" y="512"/>
                      <a:pt x="7681" y="321"/>
                    </a:cubicBezTo>
                    <a:cubicBezTo>
                      <a:pt x="6878" y="107"/>
                      <a:pt x="6048" y="0"/>
                      <a:pt x="521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2276" name="Google Shape;2276;p31"/>
              <p:cNvSpPr/>
              <p:nvPr/>
            </p:nvSpPr>
            <p:spPr>
              <a:xfrm>
                <a:off x="6365075" y="2463050"/>
                <a:ext cx="183975" cy="189325"/>
              </a:xfrm>
              <a:custGeom>
                <a:avLst/>
                <a:gdLst/>
                <a:ahLst/>
                <a:cxnLst/>
                <a:rect l="l" t="t" r="r" b="b"/>
                <a:pathLst>
                  <a:path w="7359" h="7573" extrusionOk="0">
                    <a:moveTo>
                      <a:pt x="3721" y="0"/>
                    </a:moveTo>
                    <a:cubicBezTo>
                      <a:pt x="2090" y="0"/>
                      <a:pt x="812" y="343"/>
                      <a:pt x="754" y="411"/>
                    </a:cubicBezTo>
                    <a:cubicBezTo>
                      <a:pt x="0" y="1235"/>
                      <a:pt x="527" y="3090"/>
                      <a:pt x="568" y="3235"/>
                    </a:cubicBezTo>
                    <a:cubicBezTo>
                      <a:pt x="1744" y="7573"/>
                      <a:pt x="2654" y="7347"/>
                      <a:pt x="2754" y="7377"/>
                    </a:cubicBezTo>
                    <a:cubicBezTo>
                      <a:pt x="2875" y="7417"/>
                      <a:pt x="3090" y="7438"/>
                      <a:pt x="3101" y="7438"/>
                    </a:cubicBezTo>
                    <a:cubicBezTo>
                      <a:pt x="3460" y="7465"/>
                      <a:pt x="3722" y="7480"/>
                      <a:pt x="3943" y="7480"/>
                    </a:cubicBezTo>
                    <a:cubicBezTo>
                      <a:pt x="4289" y="7480"/>
                      <a:pt x="4533" y="7443"/>
                      <a:pt x="4885" y="7357"/>
                    </a:cubicBezTo>
                    <a:cubicBezTo>
                      <a:pt x="6162" y="7050"/>
                      <a:pt x="6614" y="3789"/>
                      <a:pt x="6966" y="2421"/>
                    </a:cubicBezTo>
                    <a:cubicBezTo>
                      <a:pt x="7027" y="2190"/>
                      <a:pt x="7358" y="662"/>
                      <a:pt x="6609" y="421"/>
                    </a:cubicBezTo>
                    <a:cubicBezTo>
                      <a:pt x="5636" y="105"/>
                      <a:pt x="4624" y="0"/>
                      <a:pt x="3721" y="0"/>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grpSp>
        <p:sp>
          <p:nvSpPr>
            <p:cNvPr id="2277" name="Google Shape;2277;p31"/>
            <p:cNvSpPr/>
            <p:nvPr/>
          </p:nvSpPr>
          <p:spPr>
            <a:xfrm>
              <a:off x="6415825" y="2661650"/>
              <a:ext cx="85975" cy="42400"/>
            </a:xfrm>
            <a:custGeom>
              <a:avLst/>
              <a:gdLst/>
              <a:ahLst/>
              <a:cxnLst/>
              <a:rect l="l" t="t" r="r" b="b"/>
              <a:pathLst>
                <a:path w="3439" h="1696" extrusionOk="0">
                  <a:moveTo>
                    <a:pt x="3164" y="0"/>
                  </a:moveTo>
                  <a:cubicBezTo>
                    <a:pt x="3157" y="0"/>
                    <a:pt x="3149" y="1"/>
                    <a:pt x="3141" y="1"/>
                  </a:cubicBezTo>
                  <a:cubicBezTo>
                    <a:pt x="3021" y="6"/>
                    <a:pt x="2930" y="92"/>
                    <a:pt x="2941" y="187"/>
                  </a:cubicBezTo>
                  <a:cubicBezTo>
                    <a:pt x="2941" y="192"/>
                    <a:pt x="2986" y="775"/>
                    <a:pt x="2594" y="1111"/>
                  </a:cubicBezTo>
                  <a:cubicBezTo>
                    <a:pt x="2408" y="1273"/>
                    <a:pt x="2152" y="1348"/>
                    <a:pt x="1820" y="1348"/>
                  </a:cubicBezTo>
                  <a:cubicBezTo>
                    <a:pt x="478" y="1348"/>
                    <a:pt x="443" y="217"/>
                    <a:pt x="443" y="172"/>
                  </a:cubicBezTo>
                  <a:cubicBezTo>
                    <a:pt x="438" y="82"/>
                    <a:pt x="348" y="0"/>
                    <a:pt x="237" y="0"/>
                  </a:cubicBezTo>
                  <a:cubicBezTo>
                    <a:pt x="230" y="0"/>
                    <a:pt x="223" y="1"/>
                    <a:pt x="216" y="1"/>
                  </a:cubicBezTo>
                  <a:cubicBezTo>
                    <a:pt x="95" y="1"/>
                    <a:pt x="0" y="76"/>
                    <a:pt x="0" y="172"/>
                  </a:cubicBezTo>
                  <a:cubicBezTo>
                    <a:pt x="11" y="700"/>
                    <a:pt x="397" y="1695"/>
                    <a:pt x="1820" y="1695"/>
                  </a:cubicBezTo>
                  <a:cubicBezTo>
                    <a:pt x="2278" y="1695"/>
                    <a:pt x="2644" y="1579"/>
                    <a:pt x="2916" y="1348"/>
                  </a:cubicBezTo>
                  <a:cubicBezTo>
                    <a:pt x="3438" y="900"/>
                    <a:pt x="3378" y="187"/>
                    <a:pt x="3373" y="162"/>
                  </a:cubicBezTo>
                  <a:cubicBezTo>
                    <a:pt x="3368" y="73"/>
                    <a:pt x="3275" y="0"/>
                    <a:pt x="3164" y="0"/>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sp>
          <p:nvSpPr>
            <p:cNvPr id="2278" name="Google Shape;2278;p31"/>
            <p:cNvSpPr/>
            <p:nvPr/>
          </p:nvSpPr>
          <p:spPr>
            <a:xfrm>
              <a:off x="6595875" y="2534375"/>
              <a:ext cx="126175" cy="85575"/>
            </a:xfrm>
            <a:custGeom>
              <a:avLst/>
              <a:gdLst/>
              <a:ahLst/>
              <a:cxnLst/>
              <a:rect l="l" t="t" r="r" b="b"/>
              <a:pathLst>
                <a:path w="5047" h="3423" extrusionOk="0">
                  <a:moveTo>
                    <a:pt x="2524" y="1"/>
                  </a:moveTo>
                  <a:cubicBezTo>
                    <a:pt x="1126" y="1"/>
                    <a:pt x="1" y="764"/>
                    <a:pt x="1" y="1709"/>
                  </a:cubicBezTo>
                  <a:cubicBezTo>
                    <a:pt x="1" y="2655"/>
                    <a:pt x="1126" y="3423"/>
                    <a:pt x="2524" y="3423"/>
                  </a:cubicBezTo>
                  <a:cubicBezTo>
                    <a:pt x="3916" y="3423"/>
                    <a:pt x="5047" y="2655"/>
                    <a:pt x="5047" y="1709"/>
                  </a:cubicBezTo>
                  <a:cubicBezTo>
                    <a:pt x="5047" y="764"/>
                    <a:pt x="3916" y="1"/>
                    <a:pt x="2524"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79" name="Google Shape;2279;p31"/>
            <p:cNvSpPr/>
            <p:nvPr/>
          </p:nvSpPr>
          <p:spPr>
            <a:xfrm>
              <a:off x="6197450" y="2534375"/>
              <a:ext cx="126175" cy="85575"/>
            </a:xfrm>
            <a:custGeom>
              <a:avLst/>
              <a:gdLst/>
              <a:ahLst/>
              <a:cxnLst/>
              <a:rect l="l" t="t" r="r" b="b"/>
              <a:pathLst>
                <a:path w="5047" h="3423" extrusionOk="0">
                  <a:moveTo>
                    <a:pt x="2523" y="1"/>
                  </a:moveTo>
                  <a:cubicBezTo>
                    <a:pt x="1131" y="1"/>
                    <a:pt x="1" y="764"/>
                    <a:pt x="1" y="1709"/>
                  </a:cubicBezTo>
                  <a:cubicBezTo>
                    <a:pt x="1" y="2655"/>
                    <a:pt x="1131" y="3423"/>
                    <a:pt x="2523" y="3423"/>
                  </a:cubicBezTo>
                  <a:cubicBezTo>
                    <a:pt x="3921" y="3423"/>
                    <a:pt x="5046" y="2655"/>
                    <a:pt x="5046" y="1709"/>
                  </a:cubicBezTo>
                  <a:cubicBezTo>
                    <a:pt x="5046" y="764"/>
                    <a:pt x="3921" y="1"/>
                    <a:pt x="2523"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80" name="Google Shape;2280;p31"/>
            <p:cNvSpPr/>
            <p:nvPr/>
          </p:nvSpPr>
          <p:spPr>
            <a:xfrm>
              <a:off x="6599525" y="2477075"/>
              <a:ext cx="69275" cy="69125"/>
            </a:xfrm>
            <a:custGeom>
              <a:avLst/>
              <a:gdLst/>
              <a:ahLst/>
              <a:cxnLst/>
              <a:rect l="l" t="t" r="r" b="b"/>
              <a:pathLst>
                <a:path w="2771" h="2765" extrusionOk="0">
                  <a:moveTo>
                    <a:pt x="1388" y="1"/>
                  </a:moveTo>
                  <a:cubicBezTo>
                    <a:pt x="624" y="1"/>
                    <a:pt x="1" y="618"/>
                    <a:pt x="1" y="1383"/>
                  </a:cubicBezTo>
                  <a:cubicBezTo>
                    <a:pt x="1" y="2147"/>
                    <a:pt x="624" y="2764"/>
                    <a:pt x="1388" y="2764"/>
                  </a:cubicBezTo>
                  <a:cubicBezTo>
                    <a:pt x="2152" y="2764"/>
                    <a:pt x="2770" y="2147"/>
                    <a:pt x="2770" y="1383"/>
                  </a:cubicBezTo>
                  <a:cubicBezTo>
                    <a:pt x="2770" y="618"/>
                    <a:pt x="2152" y="1"/>
                    <a:pt x="1388"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sp>
          <p:nvSpPr>
            <p:cNvPr id="2281" name="Google Shape;2281;p31"/>
            <p:cNvSpPr/>
            <p:nvPr/>
          </p:nvSpPr>
          <p:spPr>
            <a:xfrm>
              <a:off x="6638625" y="2489150"/>
              <a:ext cx="20375" cy="20375"/>
            </a:xfrm>
            <a:custGeom>
              <a:avLst/>
              <a:gdLst/>
              <a:ahLst/>
              <a:cxnLst/>
              <a:rect l="l" t="t" r="r" b="b"/>
              <a:pathLst>
                <a:path w="815" h="815" extrusionOk="0">
                  <a:moveTo>
                    <a:pt x="407" y="0"/>
                  </a:moveTo>
                  <a:cubicBezTo>
                    <a:pt x="181" y="0"/>
                    <a:pt x="0" y="186"/>
                    <a:pt x="0" y="407"/>
                  </a:cubicBezTo>
                  <a:cubicBezTo>
                    <a:pt x="0" y="634"/>
                    <a:pt x="181" y="815"/>
                    <a:pt x="407" y="815"/>
                  </a:cubicBezTo>
                  <a:cubicBezTo>
                    <a:pt x="633" y="815"/>
                    <a:pt x="814" y="634"/>
                    <a:pt x="814" y="407"/>
                  </a:cubicBezTo>
                  <a:cubicBezTo>
                    <a:pt x="814" y="186"/>
                    <a:pt x="633" y="0"/>
                    <a:pt x="407" y="0"/>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2282" name="Google Shape;2282;p31"/>
            <p:cNvSpPr/>
            <p:nvPr/>
          </p:nvSpPr>
          <p:spPr>
            <a:xfrm>
              <a:off x="6618625" y="2523425"/>
              <a:ext cx="30175" cy="10700"/>
            </a:xfrm>
            <a:custGeom>
              <a:avLst/>
              <a:gdLst/>
              <a:ahLst/>
              <a:cxnLst/>
              <a:rect l="l" t="t" r="r" b="b"/>
              <a:pathLst>
                <a:path w="1207" h="428" extrusionOk="0">
                  <a:moveTo>
                    <a:pt x="603" y="1"/>
                  </a:moveTo>
                  <a:cubicBezTo>
                    <a:pt x="272" y="1"/>
                    <a:pt x="0" y="96"/>
                    <a:pt x="0" y="212"/>
                  </a:cubicBezTo>
                  <a:cubicBezTo>
                    <a:pt x="0" y="333"/>
                    <a:pt x="272" y="428"/>
                    <a:pt x="603" y="428"/>
                  </a:cubicBezTo>
                  <a:cubicBezTo>
                    <a:pt x="935" y="428"/>
                    <a:pt x="1207" y="333"/>
                    <a:pt x="1207" y="212"/>
                  </a:cubicBezTo>
                  <a:cubicBezTo>
                    <a:pt x="1207" y="96"/>
                    <a:pt x="935" y="1"/>
                    <a:pt x="603" y="1"/>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2283" name="Google Shape;2283;p31"/>
            <p:cNvSpPr/>
            <p:nvPr/>
          </p:nvSpPr>
          <p:spPr>
            <a:xfrm>
              <a:off x="6241300" y="2477075"/>
              <a:ext cx="69125" cy="69125"/>
            </a:xfrm>
            <a:custGeom>
              <a:avLst/>
              <a:gdLst/>
              <a:ahLst/>
              <a:cxnLst/>
              <a:rect l="l" t="t" r="r" b="b"/>
              <a:pathLst>
                <a:path w="2765" h="2765" extrusionOk="0">
                  <a:moveTo>
                    <a:pt x="1383" y="1"/>
                  </a:moveTo>
                  <a:cubicBezTo>
                    <a:pt x="618" y="1"/>
                    <a:pt x="0" y="618"/>
                    <a:pt x="0" y="1383"/>
                  </a:cubicBezTo>
                  <a:cubicBezTo>
                    <a:pt x="0" y="2147"/>
                    <a:pt x="618" y="2764"/>
                    <a:pt x="1383" y="2764"/>
                  </a:cubicBezTo>
                  <a:cubicBezTo>
                    <a:pt x="2146" y="2764"/>
                    <a:pt x="2764" y="2147"/>
                    <a:pt x="2764" y="1383"/>
                  </a:cubicBezTo>
                  <a:cubicBezTo>
                    <a:pt x="2764" y="618"/>
                    <a:pt x="2146" y="1"/>
                    <a:pt x="1383"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sp>
          <p:nvSpPr>
            <p:cNvPr id="2284" name="Google Shape;2284;p31"/>
            <p:cNvSpPr/>
            <p:nvPr/>
          </p:nvSpPr>
          <p:spPr>
            <a:xfrm>
              <a:off x="6280500" y="2489150"/>
              <a:ext cx="20375" cy="20375"/>
            </a:xfrm>
            <a:custGeom>
              <a:avLst/>
              <a:gdLst/>
              <a:ahLst/>
              <a:cxnLst/>
              <a:rect l="l" t="t" r="r" b="b"/>
              <a:pathLst>
                <a:path w="815" h="815" extrusionOk="0">
                  <a:moveTo>
                    <a:pt x="407" y="0"/>
                  </a:moveTo>
                  <a:cubicBezTo>
                    <a:pt x="182" y="0"/>
                    <a:pt x="1" y="186"/>
                    <a:pt x="1" y="407"/>
                  </a:cubicBezTo>
                  <a:cubicBezTo>
                    <a:pt x="1" y="634"/>
                    <a:pt x="182" y="815"/>
                    <a:pt x="407" y="815"/>
                  </a:cubicBezTo>
                  <a:cubicBezTo>
                    <a:pt x="634" y="815"/>
                    <a:pt x="815" y="634"/>
                    <a:pt x="815" y="407"/>
                  </a:cubicBezTo>
                  <a:cubicBezTo>
                    <a:pt x="815" y="186"/>
                    <a:pt x="634" y="0"/>
                    <a:pt x="407" y="0"/>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2285" name="Google Shape;2285;p31"/>
            <p:cNvSpPr/>
            <p:nvPr/>
          </p:nvSpPr>
          <p:spPr>
            <a:xfrm>
              <a:off x="6260500" y="2523425"/>
              <a:ext cx="30200" cy="10700"/>
            </a:xfrm>
            <a:custGeom>
              <a:avLst/>
              <a:gdLst/>
              <a:ahLst/>
              <a:cxnLst/>
              <a:rect l="l" t="t" r="r" b="b"/>
              <a:pathLst>
                <a:path w="1208" h="428" extrusionOk="0">
                  <a:moveTo>
                    <a:pt x="604" y="1"/>
                  </a:moveTo>
                  <a:cubicBezTo>
                    <a:pt x="272" y="1"/>
                    <a:pt x="1" y="96"/>
                    <a:pt x="1" y="212"/>
                  </a:cubicBezTo>
                  <a:cubicBezTo>
                    <a:pt x="1" y="333"/>
                    <a:pt x="272" y="428"/>
                    <a:pt x="604" y="428"/>
                  </a:cubicBezTo>
                  <a:cubicBezTo>
                    <a:pt x="936" y="428"/>
                    <a:pt x="1207" y="333"/>
                    <a:pt x="1207" y="212"/>
                  </a:cubicBezTo>
                  <a:cubicBezTo>
                    <a:pt x="1207" y="96"/>
                    <a:pt x="936" y="1"/>
                    <a:pt x="604" y="1"/>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grpSp>
      <p:grpSp>
        <p:nvGrpSpPr>
          <p:cNvPr id="2286" name="Google Shape;2286;p31"/>
          <p:cNvGrpSpPr/>
          <p:nvPr/>
        </p:nvGrpSpPr>
        <p:grpSpPr>
          <a:xfrm>
            <a:off x="951379" y="4267784"/>
            <a:ext cx="1998264" cy="1870012"/>
            <a:chOff x="3971000" y="1649375"/>
            <a:chExt cx="893550" cy="836250"/>
          </a:xfrm>
        </p:grpSpPr>
        <p:grpSp>
          <p:nvGrpSpPr>
            <p:cNvPr id="2287" name="Google Shape;2287;p31"/>
            <p:cNvGrpSpPr/>
            <p:nvPr/>
          </p:nvGrpSpPr>
          <p:grpSpPr>
            <a:xfrm>
              <a:off x="3971000" y="1649375"/>
              <a:ext cx="893550" cy="836250"/>
              <a:chOff x="4940150" y="2028500"/>
              <a:chExt cx="893550" cy="836250"/>
            </a:xfrm>
          </p:grpSpPr>
          <p:sp>
            <p:nvSpPr>
              <p:cNvPr id="2288" name="Google Shape;2288;p31"/>
              <p:cNvSpPr/>
              <p:nvPr/>
            </p:nvSpPr>
            <p:spPr>
              <a:xfrm>
                <a:off x="4940150" y="2028500"/>
                <a:ext cx="893550" cy="836250"/>
              </a:xfrm>
              <a:custGeom>
                <a:avLst/>
                <a:gdLst/>
                <a:ahLst/>
                <a:cxnLst/>
                <a:rect l="l" t="t" r="r" b="b"/>
                <a:pathLst>
                  <a:path w="35742" h="33450" extrusionOk="0">
                    <a:moveTo>
                      <a:pt x="18366" y="1"/>
                    </a:moveTo>
                    <a:cubicBezTo>
                      <a:pt x="13727" y="1"/>
                      <a:pt x="11390" y="1212"/>
                      <a:pt x="8123" y="4011"/>
                    </a:cubicBezTo>
                    <a:cubicBezTo>
                      <a:pt x="6092" y="5750"/>
                      <a:pt x="2529" y="8394"/>
                      <a:pt x="1393" y="10841"/>
                    </a:cubicBezTo>
                    <a:cubicBezTo>
                      <a:pt x="287" y="13229"/>
                      <a:pt x="1" y="15908"/>
                      <a:pt x="312" y="18698"/>
                    </a:cubicBezTo>
                    <a:cubicBezTo>
                      <a:pt x="1780" y="31846"/>
                      <a:pt x="7289" y="33449"/>
                      <a:pt x="17617" y="33449"/>
                    </a:cubicBezTo>
                    <a:cubicBezTo>
                      <a:pt x="27940" y="33449"/>
                      <a:pt x="35741" y="28780"/>
                      <a:pt x="35741" y="18457"/>
                    </a:cubicBezTo>
                    <a:cubicBezTo>
                      <a:pt x="35741" y="14270"/>
                      <a:pt x="34927" y="12917"/>
                      <a:pt x="32605" y="9802"/>
                    </a:cubicBezTo>
                    <a:cubicBezTo>
                      <a:pt x="29197" y="5227"/>
                      <a:pt x="24509" y="1"/>
                      <a:pt x="18366"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89" name="Google Shape;2289;p31"/>
              <p:cNvSpPr/>
              <p:nvPr/>
            </p:nvSpPr>
            <p:spPr>
              <a:xfrm>
                <a:off x="5559000" y="2233850"/>
                <a:ext cx="158825" cy="149150"/>
              </a:xfrm>
              <a:custGeom>
                <a:avLst/>
                <a:gdLst/>
                <a:ahLst/>
                <a:cxnLst/>
                <a:rect l="l" t="t" r="r" b="b"/>
                <a:pathLst>
                  <a:path w="6353" h="5966" extrusionOk="0">
                    <a:moveTo>
                      <a:pt x="2744" y="0"/>
                    </a:moveTo>
                    <a:cubicBezTo>
                      <a:pt x="1041" y="0"/>
                      <a:pt x="1" y="2457"/>
                      <a:pt x="1" y="2457"/>
                    </a:cubicBezTo>
                    <a:cubicBezTo>
                      <a:pt x="1824" y="3703"/>
                      <a:pt x="2815" y="5965"/>
                      <a:pt x="2815" y="5965"/>
                    </a:cubicBezTo>
                    <a:cubicBezTo>
                      <a:pt x="3609" y="5940"/>
                      <a:pt x="3699" y="5779"/>
                      <a:pt x="4851" y="5367"/>
                    </a:cubicBezTo>
                    <a:cubicBezTo>
                      <a:pt x="6011" y="4949"/>
                      <a:pt x="6348" y="3905"/>
                      <a:pt x="6348" y="3286"/>
                    </a:cubicBezTo>
                    <a:cubicBezTo>
                      <a:pt x="6353" y="2518"/>
                      <a:pt x="4916" y="331"/>
                      <a:pt x="3036" y="24"/>
                    </a:cubicBezTo>
                    <a:cubicBezTo>
                      <a:pt x="2936" y="8"/>
                      <a:pt x="2839" y="0"/>
                      <a:pt x="274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2290" name="Google Shape;2290;p31"/>
              <p:cNvSpPr/>
              <p:nvPr/>
            </p:nvSpPr>
            <p:spPr>
              <a:xfrm>
                <a:off x="5584525" y="2298250"/>
                <a:ext cx="88825" cy="60275"/>
              </a:xfrm>
              <a:custGeom>
                <a:avLst/>
                <a:gdLst/>
                <a:ahLst/>
                <a:cxnLst/>
                <a:rect l="l" t="t" r="r" b="b"/>
                <a:pathLst>
                  <a:path w="3553" h="2411" extrusionOk="0">
                    <a:moveTo>
                      <a:pt x="1773" y="0"/>
                    </a:moveTo>
                    <a:cubicBezTo>
                      <a:pt x="1606" y="0"/>
                      <a:pt x="1440" y="42"/>
                      <a:pt x="1281" y="92"/>
                    </a:cubicBezTo>
                    <a:cubicBezTo>
                      <a:pt x="1040" y="167"/>
                      <a:pt x="803" y="258"/>
                      <a:pt x="578" y="373"/>
                    </a:cubicBezTo>
                    <a:cubicBezTo>
                      <a:pt x="311" y="509"/>
                      <a:pt x="30" y="715"/>
                      <a:pt x="0" y="1016"/>
                    </a:cubicBezTo>
                    <a:lnTo>
                      <a:pt x="61" y="859"/>
                    </a:lnTo>
                    <a:lnTo>
                      <a:pt x="61" y="859"/>
                    </a:lnTo>
                    <a:cubicBezTo>
                      <a:pt x="21" y="984"/>
                      <a:pt x="115" y="1118"/>
                      <a:pt x="205" y="1218"/>
                    </a:cubicBezTo>
                    <a:cubicBezTo>
                      <a:pt x="472" y="1524"/>
                      <a:pt x="734" y="1831"/>
                      <a:pt x="995" y="2137"/>
                    </a:cubicBezTo>
                    <a:cubicBezTo>
                      <a:pt x="1091" y="2248"/>
                      <a:pt x="1196" y="2364"/>
                      <a:pt x="1332" y="2399"/>
                    </a:cubicBezTo>
                    <a:cubicBezTo>
                      <a:pt x="1365" y="2407"/>
                      <a:pt x="1399" y="2411"/>
                      <a:pt x="1433" y="2411"/>
                    </a:cubicBezTo>
                    <a:cubicBezTo>
                      <a:pt x="1502" y="2411"/>
                      <a:pt x="1571" y="2397"/>
                      <a:pt x="1638" y="2384"/>
                    </a:cubicBezTo>
                    <a:cubicBezTo>
                      <a:pt x="2051" y="2308"/>
                      <a:pt x="2462" y="2227"/>
                      <a:pt x="2875" y="2148"/>
                    </a:cubicBezTo>
                    <a:cubicBezTo>
                      <a:pt x="3025" y="2122"/>
                      <a:pt x="3176" y="2092"/>
                      <a:pt x="3306" y="2016"/>
                    </a:cubicBezTo>
                    <a:cubicBezTo>
                      <a:pt x="3432" y="1946"/>
                      <a:pt x="3543" y="1816"/>
                      <a:pt x="3553" y="1665"/>
                    </a:cubicBezTo>
                    <a:cubicBezTo>
                      <a:pt x="3553" y="1589"/>
                      <a:pt x="3533" y="1515"/>
                      <a:pt x="3508" y="1443"/>
                    </a:cubicBezTo>
                    <a:cubicBezTo>
                      <a:pt x="3322" y="896"/>
                      <a:pt x="2914" y="424"/>
                      <a:pt x="2397" y="162"/>
                    </a:cubicBezTo>
                    <a:cubicBezTo>
                      <a:pt x="2216" y="77"/>
                      <a:pt x="2025" y="7"/>
                      <a:pt x="1829" y="2"/>
                    </a:cubicBezTo>
                    <a:cubicBezTo>
                      <a:pt x="1810" y="1"/>
                      <a:pt x="1792" y="0"/>
                      <a:pt x="1773"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91" name="Google Shape;2291;p31"/>
              <p:cNvSpPr/>
              <p:nvPr/>
            </p:nvSpPr>
            <p:spPr>
              <a:xfrm>
                <a:off x="5038800" y="2239875"/>
                <a:ext cx="158700" cy="149275"/>
              </a:xfrm>
              <a:custGeom>
                <a:avLst/>
                <a:gdLst/>
                <a:ahLst/>
                <a:cxnLst/>
                <a:rect l="l" t="t" r="r" b="b"/>
                <a:pathLst>
                  <a:path w="6348" h="5971" extrusionOk="0">
                    <a:moveTo>
                      <a:pt x="3605" y="1"/>
                    </a:moveTo>
                    <a:cubicBezTo>
                      <a:pt x="3510" y="1"/>
                      <a:pt x="3412" y="8"/>
                      <a:pt x="3313" y="24"/>
                    </a:cubicBezTo>
                    <a:cubicBezTo>
                      <a:pt x="1437" y="331"/>
                      <a:pt x="0" y="2523"/>
                      <a:pt x="0" y="3286"/>
                    </a:cubicBezTo>
                    <a:cubicBezTo>
                      <a:pt x="5" y="3905"/>
                      <a:pt x="337" y="4954"/>
                      <a:pt x="1497" y="5372"/>
                    </a:cubicBezTo>
                    <a:cubicBezTo>
                      <a:pt x="2654" y="5784"/>
                      <a:pt x="2745" y="5940"/>
                      <a:pt x="3538" y="5970"/>
                    </a:cubicBezTo>
                    <a:cubicBezTo>
                      <a:pt x="3538" y="5970"/>
                      <a:pt x="4529" y="3704"/>
                      <a:pt x="6348" y="2462"/>
                    </a:cubicBezTo>
                    <a:cubicBezTo>
                      <a:pt x="6348" y="2462"/>
                      <a:pt x="5311" y="1"/>
                      <a:pt x="360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2292" name="Google Shape;2292;p31"/>
              <p:cNvSpPr/>
              <p:nvPr/>
            </p:nvSpPr>
            <p:spPr>
              <a:xfrm>
                <a:off x="5083150" y="2304300"/>
                <a:ext cx="89000" cy="60250"/>
              </a:xfrm>
              <a:custGeom>
                <a:avLst/>
                <a:gdLst/>
                <a:ahLst/>
                <a:cxnLst/>
                <a:rect l="l" t="t" r="r" b="b"/>
                <a:pathLst>
                  <a:path w="3560" h="2410" extrusionOk="0">
                    <a:moveTo>
                      <a:pt x="1766" y="1"/>
                    </a:moveTo>
                    <a:cubicBezTo>
                      <a:pt x="1754" y="1"/>
                      <a:pt x="1742" y="1"/>
                      <a:pt x="1729" y="1"/>
                    </a:cubicBezTo>
                    <a:cubicBezTo>
                      <a:pt x="1533" y="11"/>
                      <a:pt x="1337" y="76"/>
                      <a:pt x="1161" y="166"/>
                    </a:cubicBezTo>
                    <a:cubicBezTo>
                      <a:pt x="644" y="428"/>
                      <a:pt x="236" y="895"/>
                      <a:pt x="45" y="1449"/>
                    </a:cubicBezTo>
                    <a:cubicBezTo>
                      <a:pt x="20" y="1519"/>
                      <a:pt x="1" y="1589"/>
                      <a:pt x="6" y="1665"/>
                    </a:cubicBezTo>
                    <a:cubicBezTo>
                      <a:pt x="15" y="1815"/>
                      <a:pt x="121" y="1946"/>
                      <a:pt x="252" y="2022"/>
                    </a:cubicBezTo>
                    <a:cubicBezTo>
                      <a:pt x="382" y="2096"/>
                      <a:pt x="533" y="2122"/>
                      <a:pt x="679" y="2152"/>
                    </a:cubicBezTo>
                    <a:cubicBezTo>
                      <a:pt x="1096" y="2233"/>
                      <a:pt x="1509" y="2308"/>
                      <a:pt x="1920" y="2388"/>
                    </a:cubicBezTo>
                    <a:cubicBezTo>
                      <a:pt x="1987" y="2398"/>
                      <a:pt x="2055" y="2410"/>
                      <a:pt x="2121" y="2410"/>
                    </a:cubicBezTo>
                    <a:cubicBezTo>
                      <a:pt x="2155" y="2410"/>
                      <a:pt x="2189" y="2407"/>
                      <a:pt x="2222" y="2398"/>
                    </a:cubicBezTo>
                    <a:cubicBezTo>
                      <a:pt x="2363" y="2363"/>
                      <a:pt x="2468" y="2247"/>
                      <a:pt x="2558" y="2136"/>
                    </a:cubicBezTo>
                    <a:cubicBezTo>
                      <a:pt x="2825" y="1835"/>
                      <a:pt x="3086" y="1528"/>
                      <a:pt x="3353" y="1222"/>
                    </a:cubicBezTo>
                    <a:cubicBezTo>
                      <a:pt x="3441" y="1114"/>
                      <a:pt x="3539" y="973"/>
                      <a:pt x="3492" y="844"/>
                    </a:cubicBezTo>
                    <a:lnTo>
                      <a:pt x="3492" y="844"/>
                    </a:lnTo>
                    <a:lnTo>
                      <a:pt x="3559" y="1016"/>
                    </a:lnTo>
                    <a:cubicBezTo>
                      <a:pt x="3529" y="719"/>
                      <a:pt x="3247" y="514"/>
                      <a:pt x="2975" y="377"/>
                    </a:cubicBezTo>
                    <a:cubicBezTo>
                      <a:pt x="2750" y="262"/>
                      <a:pt x="2518" y="166"/>
                      <a:pt x="2277" y="92"/>
                    </a:cubicBezTo>
                    <a:cubicBezTo>
                      <a:pt x="2108" y="40"/>
                      <a:pt x="1939" y="1"/>
                      <a:pt x="176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93" name="Google Shape;2293;p31"/>
              <p:cNvSpPr/>
              <p:nvPr/>
            </p:nvSpPr>
            <p:spPr>
              <a:xfrm>
                <a:off x="5101250" y="2227750"/>
                <a:ext cx="573600" cy="514475"/>
              </a:xfrm>
              <a:custGeom>
                <a:avLst/>
                <a:gdLst/>
                <a:ahLst/>
                <a:cxnLst/>
                <a:rect l="l" t="t" r="r" b="b"/>
                <a:pathLst>
                  <a:path w="22944" h="20579" extrusionOk="0">
                    <a:moveTo>
                      <a:pt x="11601" y="0"/>
                    </a:moveTo>
                    <a:cubicBezTo>
                      <a:pt x="11547" y="0"/>
                      <a:pt x="11493" y="1"/>
                      <a:pt x="11440" y="2"/>
                    </a:cubicBezTo>
                    <a:cubicBezTo>
                      <a:pt x="5574" y="92"/>
                      <a:pt x="1" y="4439"/>
                      <a:pt x="1" y="10306"/>
                    </a:cubicBezTo>
                    <a:cubicBezTo>
                      <a:pt x="1" y="16175"/>
                      <a:pt x="2081" y="20578"/>
                      <a:pt x="11440" y="20578"/>
                    </a:cubicBezTo>
                    <a:cubicBezTo>
                      <a:pt x="19904" y="20578"/>
                      <a:pt x="22944" y="15910"/>
                      <a:pt x="22884" y="10039"/>
                    </a:cubicBezTo>
                    <a:cubicBezTo>
                      <a:pt x="22819" y="4217"/>
                      <a:pt x="16956" y="0"/>
                      <a:pt x="1160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2294" name="Google Shape;2294;p31"/>
              <p:cNvSpPr/>
              <p:nvPr/>
            </p:nvSpPr>
            <p:spPr>
              <a:xfrm>
                <a:off x="5252275" y="2219050"/>
                <a:ext cx="246050" cy="64425"/>
              </a:xfrm>
              <a:custGeom>
                <a:avLst/>
                <a:gdLst/>
                <a:ahLst/>
                <a:cxnLst/>
                <a:rect l="l" t="t" r="r" b="b"/>
                <a:pathLst>
                  <a:path w="9842" h="2577" extrusionOk="0">
                    <a:moveTo>
                      <a:pt x="5414" y="0"/>
                    </a:moveTo>
                    <a:cubicBezTo>
                      <a:pt x="3886" y="0"/>
                      <a:pt x="2039" y="337"/>
                      <a:pt x="1" y="1391"/>
                    </a:cubicBezTo>
                    <a:cubicBezTo>
                      <a:pt x="1" y="1391"/>
                      <a:pt x="492" y="1171"/>
                      <a:pt x="1336" y="1171"/>
                    </a:cubicBezTo>
                    <a:cubicBezTo>
                      <a:pt x="2271" y="1171"/>
                      <a:pt x="3639" y="1440"/>
                      <a:pt x="5253" y="2576"/>
                    </a:cubicBezTo>
                    <a:cubicBezTo>
                      <a:pt x="5253" y="2576"/>
                      <a:pt x="7255" y="921"/>
                      <a:pt x="9018" y="921"/>
                    </a:cubicBezTo>
                    <a:cubicBezTo>
                      <a:pt x="9302" y="921"/>
                      <a:pt x="9579" y="964"/>
                      <a:pt x="9841" y="1064"/>
                    </a:cubicBezTo>
                    <a:cubicBezTo>
                      <a:pt x="9841" y="1064"/>
                      <a:pt x="8130" y="0"/>
                      <a:pt x="541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95" name="Google Shape;2295;p31"/>
              <p:cNvSpPr/>
              <p:nvPr/>
            </p:nvSpPr>
            <p:spPr>
              <a:xfrm>
                <a:off x="5344775" y="2485500"/>
                <a:ext cx="70500" cy="95275"/>
              </a:xfrm>
              <a:custGeom>
                <a:avLst/>
                <a:gdLst/>
                <a:ahLst/>
                <a:cxnLst/>
                <a:rect l="l" t="t" r="r" b="b"/>
                <a:pathLst>
                  <a:path w="2820" h="3811" extrusionOk="0">
                    <a:moveTo>
                      <a:pt x="1276" y="0"/>
                    </a:moveTo>
                    <a:cubicBezTo>
                      <a:pt x="940" y="483"/>
                      <a:pt x="718" y="1035"/>
                      <a:pt x="502" y="1583"/>
                    </a:cubicBezTo>
                    <a:cubicBezTo>
                      <a:pt x="251" y="2207"/>
                      <a:pt x="0" y="2850"/>
                      <a:pt x="30" y="3519"/>
                    </a:cubicBezTo>
                    <a:cubicBezTo>
                      <a:pt x="30" y="3587"/>
                      <a:pt x="59" y="3685"/>
                      <a:pt x="130" y="3685"/>
                    </a:cubicBezTo>
                    <a:cubicBezTo>
                      <a:pt x="132" y="3685"/>
                      <a:pt x="134" y="3684"/>
                      <a:pt x="135" y="3684"/>
                    </a:cubicBezTo>
                    <a:lnTo>
                      <a:pt x="91" y="3594"/>
                    </a:lnTo>
                    <a:lnTo>
                      <a:pt x="91" y="3594"/>
                    </a:lnTo>
                    <a:cubicBezTo>
                      <a:pt x="632" y="3701"/>
                      <a:pt x="1191" y="3810"/>
                      <a:pt x="1743" y="3810"/>
                    </a:cubicBezTo>
                    <a:cubicBezTo>
                      <a:pt x="2045" y="3810"/>
                      <a:pt x="2345" y="3778"/>
                      <a:pt x="2638" y="3694"/>
                    </a:cubicBezTo>
                    <a:cubicBezTo>
                      <a:pt x="2694" y="3680"/>
                      <a:pt x="2749" y="3659"/>
                      <a:pt x="2784" y="3614"/>
                    </a:cubicBezTo>
                    <a:cubicBezTo>
                      <a:pt x="2819" y="3564"/>
                      <a:pt x="2814" y="3499"/>
                      <a:pt x="2810" y="3438"/>
                    </a:cubicBezTo>
                    <a:cubicBezTo>
                      <a:pt x="2699" y="2332"/>
                      <a:pt x="2161" y="1327"/>
                      <a:pt x="1634" y="347"/>
                    </a:cubicBezTo>
                    <a:cubicBezTo>
                      <a:pt x="1553" y="196"/>
                      <a:pt x="1448" y="26"/>
                      <a:pt x="127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grpSp>
        <p:grpSp>
          <p:nvGrpSpPr>
            <p:cNvPr id="2296" name="Google Shape;2296;p31"/>
            <p:cNvGrpSpPr/>
            <p:nvPr/>
          </p:nvGrpSpPr>
          <p:grpSpPr>
            <a:xfrm>
              <a:off x="4202850" y="2106100"/>
              <a:ext cx="410800" cy="205500"/>
              <a:chOff x="1192025" y="2648925"/>
              <a:chExt cx="410800" cy="205500"/>
            </a:xfrm>
          </p:grpSpPr>
          <p:sp>
            <p:nvSpPr>
              <p:cNvPr id="2297" name="Google Shape;2297;p31"/>
              <p:cNvSpPr/>
              <p:nvPr/>
            </p:nvSpPr>
            <p:spPr>
              <a:xfrm>
                <a:off x="1398475" y="2806400"/>
                <a:ext cx="36100" cy="48025"/>
              </a:xfrm>
              <a:custGeom>
                <a:avLst/>
                <a:gdLst/>
                <a:ahLst/>
                <a:cxnLst/>
                <a:rect l="l" t="t" r="r" b="b"/>
                <a:pathLst>
                  <a:path w="1444" h="1921" extrusionOk="0">
                    <a:moveTo>
                      <a:pt x="282" y="1"/>
                    </a:moveTo>
                    <a:cubicBezTo>
                      <a:pt x="196" y="1"/>
                      <a:pt x="139" y="6"/>
                      <a:pt x="132" y="6"/>
                    </a:cubicBezTo>
                    <a:cubicBezTo>
                      <a:pt x="56" y="16"/>
                      <a:pt x="1" y="76"/>
                      <a:pt x="12" y="146"/>
                    </a:cubicBezTo>
                    <a:cubicBezTo>
                      <a:pt x="16" y="207"/>
                      <a:pt x="75" y="254"/>
                      <a:pt x="143" y="254"/>
                    </a:cubicBezTo>
                    <a:cubicBezTo>
                      <a:pt x="150" y="254"/>
                      <a:pt x="156" y="253"/>
                      <a:pt x="162" y="252"/>
                    </a:cubicBezTo>
                    <a:cubicBezTo>
                      <a:pt x="164" y="252"/>
                      <a:pt x="209" y="248"/>
                      <a:pt x="278" y="248"/>
                    </a:cubicBezTo>
                    <a:cubicBezTo>
                      <a:pt x="438" y="248"/>
                      <a:pt x="729" y="270"/>
                      <a:pt x="921" y="418"/>
                    </a:cubicBezTo>
                    <a:cubicBezTo>
                      <a:pt x="1056" y="519"/>
                      <a:pt x="1121" y="659"/>
                      <a:pt x="1132" y="851"/>
                    </a:cubicBezTo>
                    <a:cubicBezTo>
                      <a:pt x="1162" y="1609"/>
                      <a:pt x="247" y="1670"/>
                      <a:pt x="207" y="1670"/>
                    </a:cubicBezTo>
                    <a:cubicBezTo>
                      <a:pt x="132" y="1675"/>
                      <a:pt x="66" y="1735"/>
                      <a:pt x="77" y="1800"/>
                    </a:cubicBezTo>
                    <a:cubicBezTo>
                      <a:pt x="82" y="1871"/>
                      <a:pt x="147" y="1921"/>
                      <a:pt x="223" y="1921"/>
                    </a:cubicBezTo>
                    <a:cubicBezTo>
                      <a:pt x="650" y="1901"/>
                      <a:pt x="1443" y="1644"/>
                      <a:pt x="1413" y="840"/>
                    </a:cubicBezTo>
                    <a:cubicBezTo>
                      <a:pt x="1404" y="579"/>
                      <a:pt x="1298" y="373"/>
                      <a:pt x="1107" y="227"/>
                    </a:cubicBezTo>
                    <a:cubicBezTo>
                      <a:pt x="843" y="30"/>
                      <a:pt x="483" y="1"/>
                      <a:pt x="2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298" name="Google Shape;2298;p31"/>
              <p:cNvSpPr/>
              <p:nvPr/>
            </p:nvSpPr>
            <p:spPr>
              <a:xfrm>
                <a:off x="1396225" y="2764550"/>
                <a:ext cx="35575" cy="48175"/>
              </a:xfrm>
              <a:custGeom>
                <a:avLst/>
                <a:gdLst/>
                <a:ahLst/>
                <a:cxnLst/>
                <a:rect l="l" t="t" r="r" b="b"/>
                <a:pathLst>
                  <a:path w="1423" h="1927" extrusionOk="0">
                    <a:moveTo>
                      <a:pt x="187" y="0"/>
                    </a:moveTo>
                    <a:cubicBezTo>
                      <a:pt x="172" y="0"/>
                      <a:pt x="156" y="1"/>
                      <a:pt x="141" y="1"/>
                    </a:cubicBezTo>
                    <a:cubicBezTo>
                      <a:pt x="65" y="1"/>
                      <a:pt x="0" y="62"/>
                      <a:pt x="5" y="127"/>
                    </a:cubicBezTo>
                    <a:cubicBezTo>
                      <a:pt x="5" y="195"/>
                      <a:pt x="66" y="248"/>
                      <a:pt x="137" y="248"/>
                    </a:cubicBezTo>
                    <a:cubicBezTo>
                      <a:pt x="140" y="248"/>
                      <a:pt x="143" y="247"/>
                      <a:pt x="146" y="247"/>
                    </a:cubicBezTo>
                    <a:cubicBezTo>
                      <a:pt x="148" y="247"/>
                      <a:pt x="152" y="247"/>
                      <a:pt x="158" y="247"/>
                    </a:cubicBezTo>
                    <a:cubicBezTo>
                      <a:pt x="272" y="247"/>
                      <a:pt x="1103" y="265"/>
                      <a:pt x="1132" y="992"/>
                    </a:cubicBezTo>
                    <a:cubicBezTo>
                      <a:pt x="1141" y="1177"/>
                      <a:pt x="1086" y="1318"/>
                      <a:pt x="965" y="1434"/>
                    </a:cubicBezTo>
                    <a:cubicBezTo>
                      <a:pt x="710" y="1669"/>
                      <a:pt x="242" y="1680"/>
                      <a:pt x="237" y="1680"/>
                    </a:cubicBezTo>
                    <a:cubicBezTo>
                      <a:pt x="162" y="1680"/>
                      <a:pt x="96" y="1736"/>
                      <a:pt x="96" y="1806"/>
                    </a:cubicBezTo>
                    <a:cubicBezTo>
                      <a:pt x="102" y="1876"/>
                      <a:pt x="162" y="1926"/>
                      <a:pt x="237" y="1926"/>
                    </a:cubicBezTo>
                    <a:cubicBezTo>
                      <a:pt x="262" y="1926"/>
                      <a:pt x="825" y="1917"/>
                      <a:pt x="1167" y="1604"/>
                    </a:cubicBezTo>
                    <a:cubicBezTo>
                      <a:pt x="1343" y="1444"/>
                      <a:pt x="1422" y="1233"/>
                      <a:pt x="1413" y="982"/>
                    </a:cubicBezTo>
                    <a:cubicBezTo>
                      <a:pt x="1384" y="201"/>
                      <a:pt x="624" y="0"/>
                      <a:pt x="187"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299" name="Google Shape;2299;p31"/>
              <p:cNvSpPr/>
              <p:nvPr/>
            </p:nvSpPr>
            <p:spPr>
              <a:xfrm>
                <a:off x="1347325" y="2716738"/>
                <a:ext cx="102075" cy="51200"/>
              </a:xfrm>
              <a:custGeom>
                <a:avLst/>
                <a:gdLst/>
                <a:ahLst/>
                <a:cxnLst/>
                <a:rect l="l" t="t" r="r" b="b"/>
                <a:pathLst>
                  <a:path w="4083" h="2048" extrusionOk="0">
                    <a:moveTo>
                      <a:pt x="2144" y="1"/>
                    </a:moveTo>
                    <a:cubicBezTo>
                      <a:pt x="1309" y="1"/>
                      <a:pt x="705" y="338"/>
                      <a:pt x="705" y="338"/>
                    </a:cubicBezTo>
                    <a:cubicBezTo>
                      <a:pt x="1" y="711"/>
                      <a:pt x="705" y="1228"/>
                      <a:pt x="705" y="1228"/>
                    </a:cubicBezTo>
                    <a:cubicBezTo>
                      <a:pt x="705" y="1228"/>
                      <a:pt x="1986" y="2047"/>
                      <a:pt x="2077" y="2047"/>
                    </a:cubicBezTo>
                    <a:lnTo>
                      <a:pt x="3494" y="1103"/>
                    </a:lnTo>
                    <a:cubicBezTo>
                      <a:pt x="4083" y="735"/>
                      <a:pt x="3615" y="384"/>
                      <a:pt x="3524" y="338"/>
                    </a:cubicBezTo>
                    <a:cubicBezTo>
                      <a:pt x="3037" y="85"/>
                      <a:pt x="2561" y="1"/>
                      <a:pt x="214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300" name="Google Shape;2300;p31"/>
              <p:cNvSpPr/>
              <p:nvPr/>
            </p:nvSpPr>
            <p:spPr>
              <a:xfrm>
                <a:off x="1537075" y="2648925"/>
                <a:ext cx="65750" cy="60500"/>
              </a:xfrm>
              <a:custGeom>
                <a:avLst/>
                <a:gdLst/>
                <a:ahLst/>
                <a:cxnLst/>
                <a:rect l="l" t="t" r="r" b="b"/>
                <a:pathLst>
                  <a:path w="2630" h="2420" extrusionOk="0">
                    <a:moveTo>
                      <a:pt x="1305" y="0"/>
                    </a:moveTo>
                    <a:cubicBezTo>
                      <a:pt x="1274" y="0"/>
                      <a:pt x="1253" y="2"/>
                      <a:pt x="1247" y="3"/>
                    </a:cubicBezTo>
                    <a:cubicBezTo>
                      <a:pt x="945" y="12"/>
                      <a:pt x="685" y="138"/>
                      <a:pt x="488" y="364"/>
                    </a:cubicBezTo>
                    <a:cubicBezTo>
                      <a:pt x="1" y="917"/>
                      <a:pt x="82" y="1928"/>
                      <a:pt x="91" y="2042"/>
                    </a:cubicBezTo>
                    <a:cubicBezTo>
                      <a:pt x="112" y="2260"/>
                      <a:pt x="293" y="2420"/>
                      <a:pt x="504" y="2420"/>
                    </a:cubicBezTo>
                    <a:cubicBezTo>
                      <a:pt x="518" y="2420"/>
                      <a:pt x="534" y="2420"/>
                      <a:pt x="544" y="2415"/>
                    </a:cubicBezTo>
                    <a:cubicBezTo>
                      <a:pt x="775" y="2395"/>
                      <a:pt x="940" y="2193"/>
                      <a:pt x="921" y="1963"/>
                    </a:cubicBezTo>
                    <a:cubicBezTo>
                      <a:pt x="896" y="1731"/>
                      <a:pt x="915" y="1138"/>
                      <a:pt x="1112" y="912"/>
                    </a:cubicBezTo>
                    <a:cubicBezTo>
                      <a:pt x="1156" y="857"/>
                      <a:pt x="1207" y="836"/>
                      <a:pt x="1302" y="831"/>
                    </a:cubicBezTo>
                    <a:cubicBezTo>
                      <a:pt x="1302" y="831"/>
                      <a:pt x="1458" y="831"/>
                      <a:pt x="1579" y="942"/>
                    </a:cubicBezTo>
                    <a:cubicBezTo>
                      <a:pt x="1720" y="1083"/>
                      <a:pt x="1780" y="1379"/>
                      <a:pt x="1755" y="1766"/>
                    </a:cubicBezTo>
                    <a:cubicBezTo>
                      <a:pt x="1735" y="1998"/>
                      <a:pt x="1905" y="2199"/>
                      <a:pt x="2137" y="2214"/>
                    </a:cubicBezTo>
                    <a:cubicBezTo>
                      <a:pt x="2147" y="2214"/>
                      <a:pt x="2156" y="2215"/>
                      <a:pt x="2166" y="2215"/>
                    </a:cubicBezTo>
                    <a:cubicBezTo>
                      <a:pt x="2379" y="2215"/>
                      <a:pt x="2565" y="2048"/>
                      <a:pt x="2580" y="1831"/>
                    </a:cubicBezTo>
                    <a:cubicBezTo>
                      <a:pt x="2629" y="1174"/>
                      <a:pt x="2489" y="676"/>
                      <a:pt x="2158" y="354"/>
                    </a:cubicBezTo>
                    <a:cubicBezTo>
                      <a:pt x="1839" y="36"/>
                      <a:pt x="1452" y="0"/>
                      <a:pt x="1305"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301" name="Google Shape;2301;p31"/>
              <p:cNvSpPr/>
              <p:nvPr/>
            </p:nvSpPr>
            <p:spPr>
              <a:xfrm>
                <a:off x="1192025" y="2648925"/>
                <a:ext cx="65625" cy="60500"/>
              </a:xfrm>
              <a:custGeom>
                <a:avLst/>
                <a:gdLst/>
                <a:ahLst/>
                <a:cxnLst/>
                <a:rect l="l" t="t" r="r" b="b"/>
                <a:pathLst>
                  <a:path w="2625" h="2420" extrusionOk="0">
                    <a:moveTo>
                      <a:pt x="1337" y="0"/>
                    </a:moveTo>
                    <a:cubicBezTo>
                      <a:pt x="1179" y="0"/>
                      <a:pt x="791" y="36"/>
                      <a:pt x="469" y="354"/>
                    </a:cubicBezTo>
                    <a:cubicBezTo>
                      <a:pt x="142" y="676"/>
                      <a:pt x="1" y="1174"/>
                      <a:pt x="46" y="1831"/>
                    </a:cubicBezTo>
                    <a:cubicBezTo>
                      <a:pt x="66" y="2048"/>
                      <a:pt x="250" y="2215"/>
                      <a:pt x="465" y="2215"/>
                    </a:cubicBezTo>
                    <a:cubicBezTo>
                      <a:pt x="475" y="2215"/>
                      <a:pt x="484" y="2214"/>
                      <a:pt x="494" y="2214"/>
                    </a:cubicBezTo>
                    <a:cubicBezTo>
                      <a:pt x="720" y="2199"/>
                      <a:pt x="896" y="1998"/>
                      <a:pt x="875" y="1766"/>
                    </a:cubicBezTo>
                    <a:cubicBezTo>
                      <a:pt x="851" y="1385"/>
                      <a:pt x="911" y="1093"/>
                      <a:pt x="1046" y="952"/>
                    </a:cubicBezTo>
                    <a:cubicBezTo>
                      <a:pt x="1158" y="835"/>
                      <a:pt x="1310" y="831"/>
                      <a:pt x="1343" y="831"/>
                    </a:cubicBezTo>
                    <a:cubicBezTo>
                      <a:pt x="1345" y="831"/>
                      <a:pt x="1347" y="831"/>
                      <a:pt x="1348" y="831"/>
                    </a:cubicBezTo>
                    <a:cubicBezTo>
                      <a:pt x="1424" y="836"/>
                      <a:pt x="1469" y="857"/>
                      <a:pt x="1519" y="912"/>
                    </a:cubicBezTo>
                    <a:cubicBezTo>
                      <a:pt x="1715" y="1133"/>
                      <a:pt x="1735" y="1717"/>
                      <a:pt x="1710" y="1968"/>
                    </a:cubicBezTo>
                    <a:cubicBezTo>
                      <a:pt x="1689" y="2193"/>
                      <a:pt x="1856" y="2395"/>
                      <a:pt x="2087" y="2415"/>
                    </a:cubicBezTo>
                    <a:cubicBezTo>
                      <a:pt x="2097" y="2420"/>
                      <a:pt x="2112" y="2420"/>
                      <a:pt x="2127" y="2420"/>
                    </a:cubicBezTo>
                    <a:cubicBezTo>
                      <a:pt x="2338" y="2420"/>
                      <a:pt x="2519" y="2260"/>
                      <a:pt x="2540" y="2042"/>
                    </a:cubicBezTo>
                    <a:cubicBezTo>
                      <a:pt x="2549" y="1928"/>
                      <a:pt x="2624" y="917"/>
                      <a:pt x="2142" y="364"/>
                    </a:cubicBezTo>
                    <a:cubicBezTo>
                      <a:pt x="1946" y="138"/>
                      <a:pt x="1685" y="12"/>
                      <a:pt x="1404" y="3"/>
                    </a:cubicBezTo>
                    <a:cubicBezTo>
                      <a:pt x="1394" y="2"/>
                      <a:pt x="1370" y="0"/>
                      <a:pt x="1337"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302" name="Google Shape;2302;p31"/>
              <p:cNvSpPr/>
              <p:nvPr/>
            </p:nvSpPr>
            <p:spPr>
              <a:xfrm>
                <a:off x="1444750" y="2764325"/>
                <a:ext cx="59575" cy="48150"/>
              </a:xfrm>
              <a:custGeom>
                <a:avLst/>
                <a:gdLst/>
                <a:ahLst/>
                <a:cxnLst/>
                <a:rect l="l" t="t" r="r" b="b"/>
                <a:pathLst>
                  <a:path w="2383" h="1926" extrusionOk="0">
                    <a:moveTo>
                      <a:pt x="1176" y="1"/>
                    </a:moveTo>
                    <a:cubicBezTo>
                      <a:pt x="784" y="1"/>
                      <a:pt x="648" y="588"/>
                      <a:pt x="648" y="588"/>
                    </a:cubicBezTo>
                    <a:cubicBezTo>
                      <a:pt x="453" y="1021"/>
                      <a:pt x="0" y="1432"/>
                      <a:pt x="0" y="1432"/>
                    </a:cubicBezTo>
                    <a:lnTo>
                      <a:pt x="1623" y="1926"/>
                    </a:lnTo>
                    <a:cubicBezTo>
                      <a:pt x="2383" y="1926"/>
                      <a:pt x="2322" y="1312"/>
                      <a:pt x="2322" y="1312"/>
                    </a:cubicBezTo>
                    <a:cubicBezTo>
                      <a:pt x="2322" y="961"/>
                      <a:pt x="1859" y="859"/>
                      <a:pt x="1859" y="859"/>
                    </a:cubicBezTo>
                    <a:lnTo>
                      <a:pt x="1859" y="553"/>
                    </a:lnTo>
                    <a:cubicBezTo>
                      <a:pt x="1840" y="126"/>
                      <a:pt x="1437" y="1"/>
                      <a:pt x="117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6264D61-AC26-415D-B76A-E43AE7F5AE33}"/>
              </a:ext>
            </a:extLst>
          </p:cNvPr>
          <p:cNvGrpSpPr/>
          <p:nvPr/>
        </p:nvGrpSpPr>
        <p:grpSpPr>
          <a:xfrm>
            <a:off x="318408" y="498894"/>
            <a:ext cx="11525021" cy="729710"/>
            <a:chOff x="294783" y="915918"/>
            <a:chExt cx="11553604" cy="731520"/>
          </a:xfrm>
        </p:grpSpPr>
        <p:grpSp>
          <p:nvGrpSpPr>
            <p:cNvPr id="8" name="Group 7">
              <a:extLst>
                <a:ext uri="{FF2B5EF4-FFF2-40B4-BE49-F238E27FC236}">
                  <a16:creationId xmlns:a16="http://schemas.microsoft.com/office/drawing/2014/main" xmlns=""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xmlns=""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xmlns=""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9" name="TextBox 8">
              <a:extLst>
                <a:ext uri="{FF2B5EF4-FFF2-40B4-BE49-F238E27FC236}">
                  <a16:creationId xmlns:a16="http://schemas.microsoft.com/office/drawing/2014/main" xmlns="" id="{E8C76774-F026-4F5B-ABB2-1537E1362715}"/>
                </a:ext>
              </a:extLst>
            </p:cNvPr>
            <p:cNvSpPr txBox="1"/>
            <p:nvPr/>
          </p:nvSpPr>
          <p:spPr>
            <a:xfrm>
              <a:off x="1047742" y="99849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Nói tiếp câu tả cảnh mùa xuân trong công viên:</a:t>
              </a:r>
            </a:p>
          </p:txBody>
        </p:sp>
      </p:grpSp>
      <p:sp>
        <p:nvSpPr>
          <p:cNvPr id="14" name="TextBox 13">
            <a:extLst>
              <a:ext uri="{FF2B5EF4-FFF2-40B4-BE49-F238E27FC236}">
                <a16:creationId xmlns:a16="http://schemas.microsoft.com/office/drawing/2014/main" xmlns="" id="{451C0419-82C5-4DBA-9637-E4364A5C790A}"/>
              </a:ext>
            </a:extLst>
          </p:cNvPr>
          <p:cNvSpPr txBox="1"/>
          <p:nvPr/>
        </p:nvSpPr>
        <p:spPr>
          <a:xfrm>
            <a:off x="1069504" y="1421303"/>
            <a:ext cx="10550213" cy="4210192"/>
          </a:xfrm>
          <a:prstGeom prst="rect">
            <a:avLst/>
          </a:prstGeom>
          <a:noFill/>
        </p:spPr>
        <p:txBody>
          <a:bodyPr wrap="square">
            <a:spAutoFit/>
          </a:bodyPr>
          <a:lstStyle/>
          <a:p>
            <a:pPr marL="457200" indent="-457200" algn="just">
              <a:lnSpc>
                <a:spcPct val="200000"/>
              </a:lnSpc>
              <a:spcBef>
                <a:spcPts val="1200"/>
              </a:spcBef>
              <a:spcAft>
                <a:spcPts val="1200"/>
              </a:spcAft>
              <a:buAutoNum type="alphaLcPeriod"/>
            </a:pPr>
            <a:r>
              <a:rPr lang="en-US" sz="4000">
                <a:latin typeface="+mj-lt"/>
                <a:ea typeface="Arial-Rounded" panose="020B0500000000000000" pitchFamily="34" charset="0"/>
                <a:cs typeface="Arial-Rounded" panose="020B0500000000000000" pitchFamily="34" charset="0"/>
              </a:rPr>
              <a:t> Cỏ (…).</a:t>
            </a:r>
          </a:p>
          <a:p>
            <a:pPr marL="457200" indent="-457200" algn="just">
              <a:lnSpc>
                <a:spcPct val="200000"/>
              </a:lnSpc>
              <a:spcBef>
                <a:spcPts val="1200"/>
              </a:spcBef>
              <a:spcAft>
                <a:spcPts val="1200"/>
              </a:spcAft>
              <a:buAutoNum type="alphaLcPeriod"/>
            </a:pPr>
            <a:r>
              <a:rPr lang="en-US" sz="4000">
                <a:latin typeface="+mj-lt"/>
                <a:ea typeface="Arial-Rounded" panose="020B0500000000000000" pitchFamily="34" charset="0"/>
                <a:cs typeface="Arial-Rounded" panose="020B0500000000000000" pitchFamily="34" charset="0"/>
              </a:rPr>
              <a:t> Đàn én (…).</a:t>
            </a:r>
          </a:p>
          <a:p>
            <a:pPr marL="457200" indent="-457200" algn="just">
              <a:lnSpc>
                <a:spcPct val="200000"/>
              </a:lnSpc>
              <a:spcBef>
                <a:spcPts val="1200"/>
              </a:spcBef>
              <a:spcAft>
                <a:spcPts val="1200"/>
              </a:spcAft>
              <a:buAutoNum type="alphaLcPeriod"/>
            </a:pPr>
            <a:r>
              <a:rPr lang="en-US" sz="4000">
                <a:latin typeface="+mj-lt"/>
                <a:ea typeface="Arial-Rounded" panose="020B0500000000000000" pitchFamily="34" charset="0"/>
                <a:cs typeface="Arial-Rounded" panose="020B0500000000000000" pitchFamily="34" charset="0"/>
              </a:rPr>
              <a:t>Trẻ em (…).</a:t>
            </a:r>
            <a:endParaRPr lang="en-US" sz="4000" dirty="0">
              <a:latin typeface="+mj-lt"/>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xmlns="" id="{8333DA43-01EF-473A-92A5-C8F912938479}"/>
              </a:ext>
            </a:extLst>
          </p:cNvPr>
          <p:cNvSpPr txBox="1"/>
          <p:nvPr/>
        </p:nvSpPr>
        <p:spPr>
          <a:xfrm>
            <a:off x="1672878" y="1845847"/>
            <a:ext cx="9946839" cy="1323439"/>
          </a:xfrm>
          <a:prstGeom prst="rect">
            <a:avLst/>
          </a:prstGeom>
          <a:solidFill>
            <a:srgbClr val="FFFFFF"/>
          </a:solidFill>
        </p:spPr>
        <p:txBody>
          <a:bodyPr wrap="square">
            <a:spAutoFit/>
          </a:bodyPr>
          <a:lstStyle/>
          <a:p>
            <a:pPr algn="just">
              <a:spcBef>
                <a:spcPts val="1200"/>
              </a:spcBef>
              <a:spcAft>
                <a:spcPts val="1200"/>
              </a:spcAft>
            </a:pPr>
            <a:r>
              <a:rPr lang="en-US" sz="4000">
                <a:latin typeface="Arial" panose="020B0604020202020204" pitchFamily="34" charset="0"/>
                <a:cs typeface="Arial" panose="020B0604020202020204" pitchFamily="34" charset="0"/>
              </a:rPr>
              <a:t>Cỏ trong công viên bừng tỉnh sau giấc ngủ đông.</a:t>
            </a:r>
            <a:endParaRPr lang="en-US" sz="4000" dirty="0">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xmlns="" id="{76FCE0B4-9A8D-4923-98CF-0C6EDA9630BB}"/>
              </a:ext>
            </a:extLst>
          </p:cNvPr>
          <p:cNvSpPr txBox="1"/>
          <p:nvPr/>
        </p:nvSpPr>
        <p:spPr>
          <a:xfrm>
            <a:off x="1672877" y="3353519"/>
            <a:ext cx="9946839" cy="707886"/>
          </a:xfrm>
          <a:prstGeom prst="rect">
            <a:avLst/>
          </a:prstGeom>
          <a:solidFill>
            <a:srgbClr val="FFFFFF"/>
          </a:solidFill>
        </p:spPr>
        <p:txBody>
          <a:bodyPr wrap="square">
            <a:spAutoFit/>
          </a:bodyPr>
          <a:lstStyle/>
          <a:p>
            <a:pPr algn="just">
              <a:spcBef>
                <a:spcPts val="1200"/>
              </a:spcBef>
              <a:spcAft>
                <a:spcPts val="1200"/>
              </a:spcAft>
            </a:pPr>
            <a:r>
              <a:rPr lang="en-US" sz="4000">
                <a:latin typeface="Arial" panose="020B0604020202020204" pitchFamily="34" charset="0"/>
                <a:cs typeface="Arial" panose="020B0604020202020204" pitchFamily="34" charset="0"/>
              </a:rPr>
              <a:t>Từng đàn én từ phương Nam trở về.</a:t>
            </a:r>
            <a:endParaRPr lang="en-US" sz="4000" dirty="0">
              <a:latin typeface="+mj-lt"/>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xmlns="" id="{7667FD32-8347-4902-8831-54762804FBCA}"/>
              </a:ext>
            </a:extLst>
          </p:cNvPr>
          <p:cNvSpPr txBox="1"/>
          <p:nvPr/>
        </p:nvSpPr>
        <p:spPr>
          <a:xfrm>
            <a:off x="1558573" y="4907280"/>
            <a:ext cx="9946839" cy="707886"/>
          </a:xfrm>
          <a:prstGeom prst="rect">
            <a:avLst/>
          </a:prstGeom>
          <a:solidFill>
            <a:srgbClr val="FFFFFF"/>
          </a:solidFill>
        </p:spPr>
        <p:txBody>
          <a:bodyPr wrap="square">
            <a:spAutoFit/>
          </a:bodyPr>
          <a:lstStyle/>
          <a:p>
            <a:pPr algn="just"/>
            <a:r>
              <a:rPr lang="en-US" sz="4000">
                <a:latin typeface="Arial" panose="020B0604020202020204" pitchFamily="34" charset="0"/>
                <a:cs typeface="Arial" panose="020B0604020202020204" pitchFamily="34" charset="0"/>
              </a:rPr>
              <a:t>Trẻ em chơi đùa dưới ánh mặt trời ấm áp.</a:t>
            </a:r>
          </a:p>
        </p:txBody>
      </p:sp>
    </p:spTree>
    <p:extLst>
      <p:ext uri="{BB962C8B-B14F-4D97-AF65-F5344CB8AC3E}">
        <p14:creationId xmlns:p14="http://schemas.microsoft.com/office/powerpoint/2010/main" val="199567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6264D61-AC26-415D-B76A-E43AE7F5AE33}"/>
              </a:ext>
            </a:extLst>
          </p:cNvPr>
          <p:cNvGrpSpPr/>
          <p:nvPr/>
        </p:nvGrpSpPr>
        <p:grpSpPr>
          <a:xfrm>
            <a:off x="318408" y="194990"/>
            <a:ext cx="11556500" cy="766309"/>
            <a:chOff x="294783" y="915918"/>
            <a:chExt cx="11585161" cy="768210"/>
          </a:xfrm>
        </p:grpSpPr>
        <p:grpSp>
          <p:nvGrpSpPr>
            <p:cNvPr id="8" name="Group 7">
              <a:extLst>
                <a:ext uri="{FF2B5EF4-FFF2-40B4-BE49-F238E27FC236}">
                  <a16:creationId xmlns:a16="http://schemas.microsoft.com/office/drawing/2014/main" xmlns=""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xmlns=""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xmlns=""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xmlns="" id="{E8C76774-F026-4F5B-ABB2-1537E1362715}"/>
                </a:ext>
              </a:extLst>
            </p:cNvPr>
            <p:cNvSpPr txBox="1"/>
            <p:nvPr/>
          </p:nvSpPr>
          <p:spPr>
            <a:xfrm>
              <a:off x="1079299" y="974486"/>
              <a:ext cx="10800645" cy="709642"/>
            </a:xfrm>
            <a:prstGeom prst="rect">
              <a:avLst/>
            </a:prstGeom>
            <a:noFill/>
          </p:spPr>
          <p:txBody>
            <a:bodyPr wrap="square" rtlCol="0">
              <a:spAutoFit/>
            </a:bodyPr>
            <a:lstStyle/>
            <a:p>
              <a:pPr algn="just"/>
              <a:r>
                <a:rPr lang="en-US" sz="4000">
                  <a:latin typeface="+mj-lt"/>
                  <a:ea typeface="Arial-Rounded" pitchFamily="34" charset="0"/>
                  <a:cs typeface="Arial-Rounded" pitchFamily="34" charset="0"/>
                </a:rPr>
                <a:t>Vì sao cỏ non lại khóc?</a:t>
              </a:r>
            </a:p>
          </p:txBody>
        </p:sp>
      </p:grpSp>
      <p:sp>
        <p:nvSpPr>
          <p:cNvPr id="13" name="TextBox 12">
            <a:extLst>
              <a:ext uri="{FF2B5EF4-FFF2-40B4-BE49-F238E27FC236}">
                <a16:creationId xmlns:a16="http://schemas.microsoft.com/office/drawing/2014/main" xmlns="" id="{F0C0788D-46CD-410C-8D28-D4DD6F710C7C}"/>
              </a:ext>
            </a:extLst>
          </p:cNvPr>
          <p:cNvSpPr txBox="1"/>
          <p:nvPr/>
        </p:nvSpPr>
        <p:spPr>
          <a:xfrm>
            <a:off x="1337022" y="5348886"/>
            <a:ext cx="9929692" cy="584775"/>
          </a:xfrm>
          <a:prstGeom prst="rect">
            <a:avLst/>
          </a:prstGeom>
          <a:solidFill>
            <a:srgbClr val="CEEBEA"/>
          </a:solidFill>
        </p:spPr>
        <p:txBody>
          <a:bodyPr wrap="square" rtlCol="0">
            <a:spAutoFit/>
          </a:bodyPr>
          <a:lstStyle/>
          <a:p>
            <a:pPr algn="just"/>
            <a:r>
              <a:rPr lang="en-US" sz="3200">
                <a:latin typeface="+mj-lt"/>
                <a:ea typeface="Arial-Rounded" pitchFamily="34" charset="0"/>
                <a:cs typeface="Arial-Rounded" pitchFamily="34" charset="0"/>
              </a:rPr>
              <a:t>Cỏ non khóc vì </a:t>
            </a:r>
            <a:r>
              <a:rPr lang="en-US" sz="3200">
                <a:solidFill>
                  <a:srgbClr val="FF0000"/>
                </a:solidFill>
                <a:latin typeface="+mj-lt"/>
                <a:ea typeface="Arial-Rounded" pitchFamily="34" charset="0"/>
                <a:cs typeface="Arial-Rounded" pitchFamily="34" charset="0"/>
              </a:rPr>
              <a:t>bị các bạn nhỏ giẫm lên</a:t>
            </a:r>
            <a:r>
              <a:rPr lang="en-US" sz="3200">
                <a:latin typeface="+mj-lt"/>
                <a:ea typeface="Arial-Rounded" pitchFamily="34" charset="0"/>
                <a:cs typeface="Arial-Rounded" pitchFamily="34" charset="0"/>
              </a:rPr>
              <a:t>.</a:t>
            </a:r>
            <a:endParaRPr lang="en-US" sz="3200">
              <a:solidFill>
                <a:schemeClr val="tx1"/>
              </a:solidFill>
              <a:latin typeface="+mj-lt"/>
              <a:ea typeface="Arial-Rounded" pitchFamily="34" charset="0"/>
              <a:cs typeface="Arial-Rounded" pitchFamily="34" charset="0"/>
            </a:endParaRPr>
          </a:p>
        </p:txBody>
      </p:sp>
      <p:sp>
        <p:nvSpPr>
          <p:cNvPr id="12" name="TextBox 11">
            <a:extLst>
              <a:ext uri="{FF2B5EF4-FFF2-40B4-BE49-F238E27FC236}">
                <a16:creationId xmlns:a16="http://schemas.microsoft.com/office/drawing/2014/main" xmlns="" id="{9EEAEB89-10FD-4B26-ADCF-A481CA0072DF}"/>
              </a:ext>
            </a:extLst>
          </p:cNvPr>
          <p:cNvSpPr txBox="1"/>
          <p:nvPr/>
        </p:nvSpPr>
        <p:spPr>
          <a:xfrm>
            <a:off x="1222450" y="1216726"/>
            <a:ext cx="10158564" cy="3416320"/>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Một hôm, chị én nâu đang sửa soạn đi ngủ thì nghe thấy tiếng khóc thút thít. Lần theo tiếng khóc, én nâu tìm đến công viên nhỏ. Thấy một cây cỏ non đang khóc, én nâu hỏi:</a:t>
            </a:r>
          </a:p>
          <a:p>
            <a:pPr algn="just"/>
            <a:r>
              <a:rPr lang="en-US" sz="2400">
                <a:latin typeface="Arial" panose="020B0604020202020204" pitchFamily="34" charset="0"/>
                <a:cs typeface="Arial" panose="020B0604020202020204" pitchFamily="34" charset="0"/>
              </a:rPr>
              <a:t>    - Em bị ốm à?</a:t>
            </a:r>
          </a:p>
          <a:p>
            <a:pPr algn="just"/>
            <a:r>
              <a:rPr lang="en-US" sz="2400">
                <a:latin typeface="Arial" panose="020B0604020202020204" pitchFamily="34" charset="0"/>
                <a:cs typeface="Arial" panose="020B0604020202020204" pitchFamily="34" charset="0"/>
              </a:rPr>
              <a:t>    Cỏ non khóc nấc lên:</a:t>
            </a:r>
          </a:p>
          <a:p>
            <a:pPr algn="just"/>
            <a:r>
              <a:rPr lang="en-US" sz="2400">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latin typeface="Arial" panose="020B0604020202020204" pitchFamily="34" charset="0"/>
                <a:cs typeface="Arial" panose="020B0604020202020204" pitchFamily="34" charset="0"/>
              </a:rPr>
              <a:t>     Én nâu lặng đi một phút rồi bỗng reo lên:</a:t>
            </a:r>
          </a:p>
          <a:p>
            <a:pPr algn="just"/>
            <a:r>
              <a:rPr lang="en-US" sz="2400">
                <a:latin typeface="Arial" panose="020B0604020202020204" pitchFamily="34" charset="0"/>
                <a:cs typeface="Arial" panose="020B0604020202020204" pitchFamily="34" charset="0"/>
              </a:rPr>
              <a:t>    - Đừng khóc nữa! Chị sẽ giúp em.</a:t>
            </a:r>
          </a:p>
        </p:txBody>
      </p:sp>
      <p:cxnSp>
        <p:nvCxnSpPr>
          <p:cNvPr id="16" name="Straight Connector 15">
            <a:extLst>
              <a:ext uri="{FF2B5EF4-FFF2-40B4-BE49-F238E27FC236}">
                <a16:creationId xmlns:a16="http://schemas.microsoft.com/office/drawing/2014/main" xmlns="" id="{8DBCBED7-7F77-46E3-A63D-086A5EE3F82B}"/>
              </a:ext>
            </a:extLst>
          </p:cNvPr>
          <p:cNvCxnSpPr>
            <a:cxnSpLocks/>
          </p:cNvCxnSpPr>
          <p:nvPr/>
        </p:nvCxnSpPr>
        <p:spPr>
          <a:xfrm>
            <a:off x="1778920" y="3445329"/>
            <a:ext cx="94877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716764C2-49D6-42E3-969D-9BA8189F6465}"/>
              </a:ext>
            </a:extLst>
          </p:cNvPr>
          <p:cNvCxnSpPr>
            <a:cxnSpLocks/>
          </p:cNvCxnSpPr>
          <p:nvPr/>
        </p:nvCxnSpPr>
        <p:spPr>
          <a:xfrm>
            <a:off x="1337022" y="3810001"/>
            <a:ext cx="334927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29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29"/>
          <p:cNvSpPr/>
          <p:nvPr/>
        </p:nvSpPr>
        <p:spPr>
          <a:xfrm>
            <a:off x="1980089" y="1750363"/>
            <a:ext cx="8201659" cy="1678637"/>
          </a:xfrm>
          <a:prstGeom prst="ellipse">
            <a:avLst/>
          </a:prstGeom>
          <a:solidFill>
            <a:schemeClr val="accent2"/>
          </a:solidFill>
          <a:ln>
            <a:noFill/>
          </a:ln>
        </p:spPr>
        <p:txBody>
          <a:bodyPr spcFirstLastPara="1" wrap="square" lIns="121598" tIns="121598" rIns="121598" bIns="121598" anchor="ctr" anchorCtr="0">
            <a:noAutofit/>
          </a:bodyPr>
          <a:lstStyle/>
          <a:p>
            <a:endParaRPr sz="2479">
              <a:latin typeface="+mj-lt"/>
            </a:endParaRPr>
          </a:p>
        </p:txBody>
      </p:sp>
      <p:sp>
        <p:nvSpPr>
          <p:cNvPr id="1933" name="Google Shape;561;p32">
            <a:extLst>
              <a:ext uri="{FF2B5EF4-FFF2-40B4-BE49-F238E27FC236}">
                <a16:creationId xmlns:a16="http://schemas.microsoft.com/office/drawing/2014/main" xmlns="" id="{D301631B-3930-4F65-A04A-04AF3610D3B1}"/>
              </a:ext>
            </a:extLst>
          </p:cNvPr>
          <p:cNvSpPr txBox="1">
            <a:spLocks noGrp="1"/>
          </p:cNvSpPr>
          <p:nvPr>
            <p:ph type="title"/>
          </p:nvPr>
        </p:nvSpPr>
        <p:spPr>
          <a:xfrm>
            <a:off x="957624" y="2113271"/>
            <a:ext cx="10246588" cy="763600"/>
          </a:xfrm>
          <a:prstGeom prst="rect">
            <a:avLst/>
          </a:prstGeom>
        </p:spPr>
        <p:txBody>
          <a:bodyPr spcFirstLastPara="1" wrap="square" lIns="121404" tIns="121404" rIns="121404" bIns="121404" anchor="ctr" anchorCtr="0">
            <a:noAutofit/>
          </a:bodyPr>
          <a:lstStyle/>
          <a:p>
            <a:r>
              <a:rPr lang="en" sz="4400">
                <a:solidFill>
                  <a:schemeClr val="bg2">
                    <a:lumMod val="75000"/>
                  </a:schemeClr>
                </a:solidFill>
                <a:latin typeface="+mj-lt"/>
                <a:ea typeface="Arial-Rounded" pitchFamily="34" charset="0"/>
                <a:cs typeface="Arial-Rounded" pitchFamily="34" charset="0"/>
              </a:rPr>
              <a:t>Bài 14: Cỏ non cười rồi</a:t>
            </a:r>
            <a:endParaRPr sz="4400">
              <a:solidFill>
                <a:schemeClr val="bg2">
                  <a:lumMod val="75000"/>
                </a:schemeClr>
              </a:solidFill>
              <a:latin typeface="+mj-lt"/>
              <a:ea typeface="Arial-Rounded" pitchFamily="34" charset="0"/>
              <a:cs typeface="Arial-Rounded" pitchFamily="34" charset="0"/>
            </a:endParaRPr>
          </a:p>
        </p:txBody>
      </p:sp>
      <p:sp>
        <p:nvSpPr>
          <p:cNvPr id="1934" name="Subtitle 1">
            <a:extLst>
              <a:ext uri="{FF2B5EF4-FFF2-40B4-BE49-F238E27FC236}">
                <a16:creationId xmlns:a16="http://schemas.microsoft.com/office/drawing/2014/main" xmlns="" id="{03BB6DAE-E90A-4D3E-A3D9-7848AFC89693}"/>
              </a:ext>
            </a:extLst>
          </p:cNvPr>
          <p:cNvSpPr>
            <a:spLocks noGrp="1"/>
          </p:cNvSpPr>
          <p:nvPr>
            <p:ph type="subTitle" idx="4294967295"/>
          </p:nvPr>
        </p:nvSpPr>
        <p:spPr>
          <a:xfrm>
            <a:off x="8378765" y="3367239"/>
            <a:ext cx="1747838" cy="574675"/>
          </a:xfrm>
          <a:solidFill>
            <a:schemeClr val="accent5">
              <a:lumMod val="40000"/>
              <a:lumOff val="60000"/>
            </a:schemeClr>
          </a:solidFill>
        </p:spPr>
        <p:txBody>
          <a:bodyPr/>
          <a:lstStyle/>
          <a:p>
            <a:pPr marL="139700" indent="0" algn="ctr">
              <a:buNone/>
            </a:pPr>
            <a:r>
              <a:rPr lang="en-US" sz="3591">
                <a:solidFill>
                  <a:schemeClr val="tx1"/>
                </a:solidFill>
                <a:latin typeface="+mj-lt"/>
              </a:rPr>
              <a:t>S/57</a:t>
            </a:r>
          </a:p>
        </p:txBody>
      </p:sp>
      <p:pic>
        <p:nvPicPr>
          <p:cNvPr id="5" name="Picture 4" descr="Green Grass Png Cartoon Clipart (7370x1716), Png Download">
            <a:extLst>
              <a:ext uri="{FF2B5EF4-FFF2-40B4-BE49-F238E27FC236}">
                <a16:creationId xmlns:a16="http://schemas.microsoft.com/office/drawing/2014/main" xmlns="" id="{34CA6E27-5496-4C23-A703-C070F9EAC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62098"/>
            <a:ext cx="12161838" cy="2624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34">
                                            <p:bg/>
                                          </p:spTgt>
                                        </p:tgtEl>
                                        <p:attrNameLst>
                                          <p:attrName>style.visibility</p:attrName>
                                        </p:attrNameLst>
                                      </p:cBhvr>
                                      <p:to>
                                        <p:strVal val="visible"/>
                                      </p:to>
                                    </p:set>
                                    <p:animEffect transition="in" filter="fade">
                                      <p:cBhvr>
                                        <p:cTn id="7" dur="500"/>
                                        <p:tgtEl>
                                          <p:spTgt spid="193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34">
                                            <p:txEl>
                                              <p:pRg st="0" end="0"/>
                                            </p:txEl>
                                          </p:spTgt>
                                        </p:tgtEl>
                                        <p:attrNameLst>
                                          <p:attrName>style.visibility</p:attrName>
                                        </p:attrNameLst>
                                      </p:cBhvr>
                                      <p:to>
                                        <p:strVal val="visible"/>
                                      </p:to>
                                    </p:set>
                                    <p:animEffect transition="in" filter="fade">
                                      <p:cBhvr>
                                        <p:cTn id="10" dur="500"/>
                                        <p:tgtEl>
                                          <p:spTgt spid="19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4"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6264D61-AC26-415D-B76A-E43AE7F5AE33}"/>
              </a:ext>
            </a:extLst>
          </p:cNvPr>
          <p:cNvGrpSpPr/>
          <p:nvPr/>
        </p:nvGrpSpPr>
        <p:grpSpPr>
          <a:xfrm>
            <a:off x="732832" y="346648"/>
            <a:ext cx="11525021" cy="729710"/>
            <a:chOff x="294783" y="915918"/>
            <a:chExt cx="11553604" cy="731520"/>
          </a:xfrm>
        </p:grpSpPr>
        <p:grpSp>
          <p:nvGrpSpPr>
            <p:cNvPr id="8" name="Group 7">
              <a:extLst>
                <a:ext uri="{FF2B5EF4-FFF2-40B4-BE49-F238E27FC236}">
                  <a16:creationId xmlns:a16="http://schemas.microsoft.com/office/drawing/2014/main" xmlns=""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xmlns=""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xmlns=""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9" name="TextBox 8">
              <a:extLst>
                <a:ext uri="{FF2B5EF4-FFF2-40B4-BE49-F238E27FC236}">
                  <a16:creationId xmlns:a16="http://schemas.microsoft.com/office/drawing/2014/main" xmlns="" id="{E8C76774-F026-4F5B-ABB2-1537E1362715}"/>
                </a:ext>
              </a:extLst>
            </p:cNvPr>
            <p:cNvSpPr txBox="1"/>
            <p:nvPr/>
          </p:nvSpPr>
          <p:spPr>
            <a:xfrm>
              <a:off x="1047742" y="99849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Thương cỏ non, chim én đã làm gì?</a:t>
              </a:r>
            </a:p>
          </p:txBody>
        </p:sp>
      </p:grpSp>
      <p:sp>
        <p:nvSpPr>
          <p:cNvPr id="14" name="TextBox 13">
            <a:extLst>
              <a:ext uri="{FF2B5EF4-FFF2-40B4-BE49-F238E27FC236}">
                <a16:creationId xmlns:a16="http://schemas.microsoft.com/office/drawing/2014/main" xmlns="" id="{451C0419-82C5-4DBA-9637-E4364A5C790A}"/>
              </a:ext>
            </a:extLst>
          </p:cNvPr>
          <p:cNvSpPr txBox="1"/>
          <p:nvPr/>
        </p:nvSpPr>
        <p:spPr>
          <a:xfrm>
            <a:off x="1632857" y="1208464"/>
            <a:ext cx="9829799" cy="3108543"/>
          </a:xfrm>
          <a:prstGeom prst="rect">
            <a:avLst/>
          </a:prstGeom>
          <a:noFill/>
        </p:spPr>
        <p:txBody>
          <a:bodyPr wrap="square">
            <a:spAutoFit/>
          </a:bodyPr>
          <a:lstStyle/>
          <a:p>
            <a:pPr algn="just"/>
            <a:r>
              <a:rPr lang="en-US" sz="2800">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800">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800">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p:txBody>
      </p:sp>
      <p:sp>
        <p:nvSpPr>
          <p:cNvPr id="18" name="TextBox 17">
            <a:extLst>
              <a:ext uri="{FF2B5EF4-FFF2-40B4-BE49-F238E27FC236}">
                <a16:creationId xmlns:a16="http://schemas.microsoft.com/office/drawing/2014/main" xmlns="" id="{98D0C0BB-998C-4820-837F-0B87C2356303}"/>
              </a:ext>
            </a:extLst>
          </p:cNvPr>
          <p:cNvSpPr txBox="1"/>
          <p:nvPr/>
        </p:nvSpPr>
        <p:spPr>
          <a:xfrm>
            <a:off x="1632857" y="4618484"/>
            <a:ext cx="9601200" cy="2062103"/>
          </a:xfrm>
          <a:prstGeom prst="rect">
            <a:avLst/>
          </a:prstGeom>
          <a:solidFill>
            <a:srgbClr val="CEEBEA"/>
          </a:solidFill>
        </p:spPr>
        <p:txBody>
          <a:bodyPr wrap="square" rtlCol="0">
            <a:spAutoFit/>
          </a:bodyPr>
          <a:lstStyle/>
          <a:p>
            <a:pPr algn="just"/>
            <a:r>
              <a:rPr lang="en-US" sz="3200">
                <a:latin typeface="Arial" panose="020B0604020202020204" pitchFamily="34" charset="0"/>
                <a:ea typeface="Arial-Rounded" panose="020B0500000000000000" pitchFamily="34" charset="0"/>
                <a:cs typeface="Arial" panose="020B0604020202020204" pitchFamily="34" charset="0"/>
              </a:rPr>
              <a:t>Thương cỏ nâu, én nâu gọi thêm rất nhiều bạn của mình. Suốt đêm, cả đàn én ra sức đi tìm cỏ khô tết thành dòng chữ “Không giẫm chân lên cỏ!” đặt bên cạnh bãi cỏ.</a:t>
            </a:r>
            <a:endParaRPr lang="en-US" sz="3200">
              <a:latin typeface="+mj-lt"/>
              <a:ea typeface="Arial-Rounded" pitchFamily="34" charset="0"/>
              <a:cs typeface="Arial-Rounded" pitchFamily="34" charset="0"/>
            </a:endParaRPr>
          </a:p>
        </p:txBody>
      </p:sp>
      <p:sp>
        <p:nvSpPr>
          <p:cNvPr id="12" name="TextBox 11">
            <a:extLst>
              <a:ext uri="{FF2B5EF4-FFF2-40B4-BE49-F238E27FC236}">
                <a16:creationId xmlns:a16="http://schemas.microsoft.com/office/drawing/2014/main" xmlns="" id="{5553DC26-DC6E-4A87-BF89-BBD823181B84}"/>
              </a:ext>
            </a:extLst>
          </p:cNvPr>
          <p:cNvSpPr txBox="1"/>
          <p:nvPr/>
        </p:nvSpPr>
        <p:spPr>
          <a:xfrm>
            <a:off x="1632857" y="1208463"/>
            <a:ext cx="9829799" cy="3108543"/>
          </a:xfrm>
          <a:prstGeom prst="rect">
            <a:avLst/>
          </a:prstGeom>
          <a:noFill/>
        </p:spPr>
        <p:txBody>
          <a:bodyPr wrap="square">
            <a:spAutoFit/>
          </a:bodyPr>
          <a:lstStyle/>
          <a:p>
            <a:pPr algn="just"/>
            <a:r>
              <a:rPr lang="en-US" sz="2800">
                <a:latin typeface="Arial" panose="020B0604020202020204" pitchFamily="34" charset="0"/>
                <a:ea typeface="Arial-Rounded" panose="020B0500000000000000" pitchFamily="34" charset="0"/>
                <a:cs typeface="Arial" panose="020B0604020202020204" pitchFamily="34" charset="0"/>
              </a:rPr>
              <a:t>   </a:t>
            </a:r>
            <a:r>
              <a:rPr lang="en-US" sz="2800">
                <a:solidFill>
                  <a:srgbClr val="FF0000"/>
                </a:solidFill>
                <a:latin typeface="Arial" panose="020B0604020202020204" pitchFamily="34" charset="0"/>
                <a:ea typeface="Arial-Rounded" panose="020B0500000000000000" pitchFamily="34" charset="0"/>
                <a:cs typeface="Arial" panose="020B0604020202020204" pitchFamily="34" charset="0"/>
              </a:rPr>
              <a:t>Thế rồi, én nâu gọi thêm rất nhiều bạn của mình. Suốt đêm, cả đàn én ra sức đi tìm cỏ khô tết thành dòng chữ “Không giẫm chân lên cỏ!” đặt bên cạnh bãi cỏ. </a:t>
            </a:r>
            <a:r>
              <a:rPr lang="en-US" sz="2800">
                <a:latin typeface="Arial" panose="020B0604020202020204" pitchFamily="34" charset="0"/>
                <a:ea typeface="Arial-Rounded" panose="020B0500000000000000" pitchFamily="34" charset="0"/>
                <a:cs typeface="Arial" panose="020B0604020202020204" pitchFamily="34" charset="0"/>
              </a:rPr>
              <a:t>Xong việc, én nâu tươi cười bảo cỏ non:</a:t>
            </a:r>
          </a:p>
          <a:p>
            <a:pPr algn="just"/>
            <a:r>
              <a:rPr lang="en-US" sz="2800">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800">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p:txBody>
      </p:sp>
    </p:spTree>
    <p:extLst>
      <p:ext uri="{BB962C8B-B14F-4D97-AF65-F5344CB8AC3E}">
        <p14:creationId xmlns:p14="http://schemas.microsoft.com/office/powerpoint/2010/main" val="329041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F536A8A1-E4CD-45CB-80D9-65C149C417CE}"/>
              </a:ext>
            </a:extLst>
          </p:cNvPr>
          <p:cNvGrpSpPr/>
          <p:nvPr/>
        </p:nvGrpSpPr>
        <p:grpSpPr>
          <a:xfrm>
            <a:off x="546056" y="539924"/>
            <a:ext cx="11525021" cy="729710"/>
            <a:chOff x="294783" y="915918"/>
            <a:chExt cx="11553604" cy="731520"/>
          </a:xfrm>
        </p:grpSpPr>
        <p:grpSp>
          <p:nvGrpSpPr>
            <p:cNvPr id="4" name="Group 3">
              <a:extLst>
                <a:ext uri="{FF2B5EF4-FFF2-40B4-BE49-F238E27FC236}">
                  <a16:creationId xmlns:a16="http://schemas.microsoft.com/office/drawing/2014/main" xmlns="" id="{71B814C3-FBDE-4AE9-BD6F-3C20F10DBC2A}"/>
                </a:ext>
              </a:extLst>
            </p:cNvPr>
            <p:cNvGrpSpPr/>
            <p:nvPr/>
          </p:nvGrpSpPr>
          <p:grpSpPr>
            <a:xfrm>
              <a:off x="294783" y="915918"/>
              <a:ext cx="758018" cy="731520"/>
              <a:chOff x="3065608" y="1727884"/>
              <a:chExt cx="1240358" cy="1188720"/>
            </a:xfrm>
          </p:grpSpPr>
          <p:sp>
            <p:nvSpPr>
              <p:cNvPr id="6" name="Google Shape;418;p36">
                <a:extLst>
                  <a:ext uri="{FF2B5EF4-FFF2-40B4-BE49-F238E27FC236}">
                    <a16:creationId xmlns:a16="http://schemas.microsoft.com/office/drawing/2014/main" xmlns="" id="{606E268F-9933-40F7-88E1-23878804EBD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xmlns="" id="{CF2BA5FF-4CF2-4856-8A9C-D2EF49BA2F30}"/>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4</a:t>
                </a:r>
              </a:p>
            </p:txBody>
          </p:sp>
        </p:grpSp>
        <p:sp>
          <p:nvSpPr>
            <p:cNvPr id="5" name="TextBox 4">
              <a:extLst>
                <a:ext uri="{FF2B5EF4-FFF2-40B4-BE49-F238E27FC236}">
                  <a16:creationId xmlns:a16="http://schemas.microsoft.com/office/drawing/2014/main" xmlns="" id="{5E1F93E1-ABA7-4B67-9C2D-C0CD53407DC6}"/>
                </a:ext>
              </a:extLst>
            </p:cNvPr>
            <p:cNvSpPr txBox="1"/>
            <p:nvPr/>
          </p:nvSpPr>
          <p:spPr>
            <a:xfrm>
              <a:off x="1047742" y="99849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Thay lời chim én, nói lời nhắn nhủ tới các bạn.</a:t>
              </a:r>
            </a:p>
          </p:txBody>
        </p:sp>
      </p:grpSp>
      <p:pic>
        <p:nvPicPr>
          <p:cNvPr id="8" name="Picture 7">
            <a:extLst>
              <a:ext uri="{FF2B5EF4-FFF2-40B4-BE49-F238E27FC236}">
                <a16:creationId xmlns:a16="http://schemas.microsoft.com/office/drawing/2014/main" xmlns="" id="{1087E3A2-DE4D-4444-AEBE-8EF3CA91171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Lst>
          </a:blip>
          <a:srcRect l="51153" t="42120" r="30319" b="32567"/>
          <a:stretch/>
        </p:blipFill>
        <p:spPr>
          <a:xfrm>
            <a:off x="3069771" y="1567543"/>
            <a:ext cx="5694772" cy="4374246"/>
          </a:xfrm>
          <a:prstGeom prst="rect">
            <a:avLst/>
          </a:prstGeom>
        </p:spPr>
      </p:pic>
    </p:spTree>
    <p:extLst>
      <p:ext uri="{BB962C8B-B14F-4D97-AF65-F5344CB8AC3E}">
        <p14:creationId xmlns:p14="http://schemas.microsoft.com/office/powerpoint/2010/main" val="725383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xmlns="" id="{3E600133-7643-482B-ACD0-14326BA99AE7}"/>
              </a:ext>
            </a:extLst>
          </p:cNvPr>
          <p:cNvSpPr/>
          <p:nvPr/>
        </p:nvSpPr>
        <p:spPr>
          <a:xfrm>
            <a:off x="8866414" y="79738"/>
            <a:ext cx="3116320" cy="54074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Đọc lại  toàn bài</a:t>
            </a:r>
          </a:p>
        </p:txBody>
      </p:sp>
      <p:grpSp>
        <p:nvGrpSpPr>
          <p:cNvPr id="9" name="Group 8">
            <a:extLst>
              <a:ext uri="{FF2B5EF4-FFF2-40B4-BE49-F238E27FC236}">
                <a16:creationId xmlns:a16="http://schemas.microsoft.com/office/drawing/2014/main" xmlns="" id="{22C32EC7-615D-495F-A0BD-16C308DD65AF}"/>
              </a:ext>
            </a:extLst>
          </p:cNvPr>
          <p:cNvGrpSpPr/>
          <p:nvPr/>
        </p:nvGrpSpPr>
        <p:grpSpPr>
          <a:xfrm>
            <a:off x="300642" y="68037"/>
            <a:ext cx="11560554" cy="7053245"/>
            <a:chOff x="300642" y="48987"/>
            <a:chExt cx="11560554" cy="7053245"/>
          </a:xfrm>
        </p:grpSpPr>
        <p:sp>
          <p:nvSpPr>
            <p:cNvPr id="10" name="TextBox 9">
              <a:extLst>
                <a:ext uri="{FF2B5EF4-FFF2-40B4-BE49-F238E27FC236}">
                  <a16:creationId xmlns:a16="http://schemas.microsoft.com/office/drawing/2014/main" xmlns="" id="{7F500A5D-8472-4332-880D-E963BB2AA8F0}"/>
                </a:ext>
              </a:extLst>
            </p:cNvPr>
            <p:cNvSpPr txBox="1"/>
            <p:nvPr/>
          </p:nvSpPr>
          <p:spPr>
            <a:xfrm>
              <a:off x="300642" y="546591"/>
              <a:ext cx="11560554" cy="655564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Mùa xuân đã đến. Cỏ trong công viên bừng tỉnh sau giấc ngủ đông. Từng đàn én từ phương Nam trở về. Trẻ em chơi đùa dưới ánh mặt trời ấm áp.</a:t>
              </a:r>
            </a:p>
            <a:p>
              <a:pPr algn="just"/>
              <a:r>
                <a:rPr lang="en-US" sz="2400">
                  <a:latin typeface="Arial" panose="020B0604020202020204" pitchFamily="34" charset="0"/>
                  <a:cs typeface="Arial" panose="020B0604020202020204" pitchFamily="34" charset="0"/>
                </a:rPr>
                <a:t>     Một hôm, chị én nâu đang sửa soạn đi ngủ thì nghe thấy tiếng khóc thút thít. Lần theo tiếng khóc, én nâu tìm đến công viên nhỏ. Thấy một cây cỏ non đang khóc, én nâu hỏi:</a:t>
              </a:r>
            </a:p>
            <a:p>
              <a:pPr algn="just"/>
              <a:r>
                <a:rPr lang="en-US" sz="2400">
                  <a:latin typeface="Arial" panose="020B0604020202020204" pitchFamily="34" charset="0"/>
                  <a:cs typeface="Arial" panose="020B0604020202020204" pitchFamily="34" charset="0"/>
                </a:rPr>
                <a:t>    - Em bị ốm à?</a:t>
              </a:r>
            </a:p>
            <a:p>
              <a:pPr algn="just"/>
              <a:r>
                <a:rPr lang="en-US" sz="2400">
                  <a:latin typeface="Arial" panose="020B0604020202020204" pitchFamily="34" charset="0"/>
                  <a:cs typeface="Arial" panose="020B0604020202020204" pitchFamily="34" charset="0"/>
                </a:rPr>
                <a:t>    Cỏ non khóc nấc lên:</a:t>
              </a:r>
            </a:p>
            <a:p>
              <a:pPr algn="just"/>
              <a:r>
                <a:rPr lang="en-US" sz="2400">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latin typeface="Arial" panose="020B0604020202020204" pitchFamily="34" charset="0"/>
                  <a:cs typeface="Arial" panose="020B0604020202020204" pitchFamily="34" charset="0"/>
                </a:rPr>
                <a:t>     Én nâu lặng đi một phút rồi bỗng reo lên:</a:t>
              </a:r>
            </a:p>
            <a:p>
              <a:pPr algn="just"/>
              <a:r>
                <a:rPr lang="en-US" sz="2400">
                  <a:latin typeface="Arial" panose="020B0604020202020204" pitchFamily="34" charset="0"/>
                  <a:cs typeface="Arial" panose="020B0604020202020204" pitchFamily="34" charset="0"/>
                </a:rPr>
                <a:t>    - Đừng khóc nữa! Chị sẽ giúp em.</a:t>
              </a:r>
            </a:p>
            <a:p>
              <a:pPr algn="just"/>
              <a:r>
                <a:rPr lang="en-US" sz="2400">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400">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400">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365 truyện kể hằng đêm</a:t>
              </a:r>
              <a:r>
                <a:rPr lang="en-US" sz="240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C231FD3B-FB4B-4BCF-9E42-CEEFF4EA8CDC}"/>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731862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8A405393-1CC8-4F97-896A-54C7A849B4E3}"/>
              </a:ext>
            </a:extLst>
          </p:cNvPr>
          <p:cNvGrpSpPr/>
          <p:nvPr/>
        </p:nvGrpSpPr>
        <p:grpSpPr>
          <a:xfrm>
            <a:off x="1112538" y="160880"/>
            <a:ext cx="10115783" cy="1265694"/>
            <a:chOff x="292250" y="915918"/>
            <a:chExt cx="10140870" cy="1268833"/>
          </a:xfrm>
        </p:grpSpPr>
        <p:grpSp>
          <p:nvGrpSpPr>
            <p:cNvPr id="4" name="Group 3">
              <a:extLst>
                <a:ext uri="{FF2B5EF4-FFF2-40B4-BE49-F238E27FC236}">
                  <a16:creationId xmlns:a16="http://schemas.microsoft.com/office/drawing/2014/main" xmlns=""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xmlns=""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xmlns=""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xmlns="" id="{52982427-0955-4ACA-9120-B42B1FAD046E}"/>
                </a:ext>
              </a:extLst>
            </p:cNvPr>
            <p:cNvSpPr txBox="1"/>
            <p:nvPr/>
          </p:nvSpPr>
          <p:spPr>
            <a:xfrm>
              <a:off x="995274" y="984274"/>
              <a:ext cx="9437846" cy="1200477"/>
            </a:xfrm>
            <a:prstGeom prst="rect">
              <a:avLst/>
            </a:prstGeom>
            <a:noFill/>
          </p:spPr>
          <p:txBody>
            <a:bodyPr wrap="square" rtlCol="0">
              <a:spAutoFit/>
            </a:bodyPr>
            <a:lstStyle/>
            <a:p>
              <a:pPr algn="just"/>
              <a:r>
                <a:rPr lang="en-US" sz="3591">
                  <a:latin typeface="+mj-lt"/>
                  <a:ea typeface="Arial-Rounded" pitchFamily="34" charset="0"/>
                  <a:cs typeface="Arial-Rounded" pitchFamily="34" charset="0"/>
                </a:rPr>
                <a:t>Tìm từ ngữ cho biết tâm trạng, cảm xúc của cỏ non.</a:t>
              </a:r>
            </a:p>
          </p:txBody>
        </p:sp>
      </p:grpSp>
      <p:grpSp>
        <p:nvGrpSpPr>
          <p:cNvPr id="8" name="Group 7">
            <a:extLst>
              <a:ext uri="{FF2B5EF4-FFF2-40B4-BE49-F238E27FC236}">
                <a16:creationId xmlns:a16="http://schemas.microsoft.com/office/drawing/2014/main" xmlns="" id="{1CF7EF9E-F43C-4EC3-8076-DABFD28B04B6}"/>
              </a:ext>
            </a:extLst>
          </p:cNvPr>
          <p:cNvGrpSpPr/>
          <p:nvPr/>
        </p:nvGrpSpPr>
        <p:grpSpPr>
          <a:xfrm>
            <a:off x="91133" y="138969"/>
            <a:ext cx="1021405" cy="924806"/>
            <a:chOff x="382486" y="1419041"/>
            <a:chExt cx="1023938" cy="927100"/>
          </a:xfrm>
        </p:grpSpPr>
        <p:sp>
          <p:nvSpPr>
            <p:cNvPr id="9" name="Oval 8">
              <a:extLst>
                <a:ext uri="{FF2B5EF4-FFF2-40B4-BE49-F238E27FC236}">
                  <a16:creationId xmlns:a16="http://schemas.microsoft.com/office/drawing/2014/main" xmlns=""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xmlns="" id="{D2DAC7DE-96D1-4474-BCDD-E9567A8E3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Rectangle: Rounded Corners 11">
            <a:extLst>
              <a:ext uri="{FF2B5EF4-FFF2-40B4-BE49-F238E27FC236}">
                <a16:creationId xmlns:a16="http://schemas.microsoft.com/office/drawing/2014/main" xmlns="" id="{3504AE80-42F9-47AC-B032-078AC86141B4}"/>
              </a:ext>
            </a:extLst>
          </p:cNvPr>
          <p:cNvSpPr/>
          <p:nvPr/>
        </p:nvSpPr>
        <p:spPr>
          <a:xfrm>
            <a:off x="3443570" y="1899562"/>
            <a:ext cx="527469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khóc thút thít</a:t>
            </a:r>
          </a:p>
        </p:txBody>
      </p:sp>
      <p:sp>
        <p:nvSpPr>
          <p:cNvPr id="13" name="Rectangle: Rounded Corners 12">
            <a:extLst>
              <a:ext uri="{FF2B5EF4-FFF2-40B4-BE49-F238E27FC236}">
                <a16:creationId xmlns:a16="http://schemas.microsoft.com/office/drawing/2014/main" xmlns="" id="{EA70AD6E-21E7-4B10-BE19-D670ED5C9755}"/>
              </a:ext>
            </a:extLst>
          </p:cNvPr>
          <p:cNvSpPr/>
          <p:nvPr/>
        </p:nvSpPr>
        <p:spPr>
          <a:xfrm>
            <a:off x="3443570" y="3298379"/>
            <a:ext cx="527469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khóc nấc</a:t>
            </a:r>
          </a:p>
        </p:txBody>
      </p:sp>
      <p:sp>
        <p:nvSpPr>
          <p:cNvPr id="15" name="Rectangle: Rounded Corners 14">
            <a:extLst>
              <a:ext uri="{FF2B5EF4-FFF2-40B4-BE49-F238E27FC236}">
                <a16:creationId xmlns:a16="http://schemas.microsoft.com/office/drawing/2014/main" xmlns="" id="{F6A5A79C-9EA2-4C0E-AC3D-971B99BE1805}"/>
              </a:ext>
            </a:extLst>
          </p:cNvPr>
          <p:cNvSpPr/>
          <p:nvPr/>
        </p:nvSpPr>
        <p:spPr>
          <a:xfrm>
            <a:off x="3443570" y="4697195"/>
            <a:ext cx="527469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nhoẻn miệng cười</a:t>
            </a:r>
          </a:p>
        </p:txBody>
      </p:sp>
    </p:spTree>
    <p:extLst>
      <p:ext uri="{BB962C8B-B14F-4D97-AF65-F5344CB8AC3E}">
        <p14:creationId xmlns:p14="http://schemas.microsoft.com/office/powerpoint/2010/main" val="325902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8A405393-1CC8-4F97-896A-54C7A849B4E3}"/>
              </a:ext>
            </a:extLst>
          </p:cNvPr>
          <p:cNvGrpSpPr/>
          <p:nvPr/>
        </p:nvGrpSpPr>
        <p:grpSpPr>
          <a:xfrm>
            <a:off x="1325106" y="693082"/>
            <a:ext cx="11703742" cy="774725"/>
            <a:chOff x="292250" y="915918"/>
            <a:chExt cx="11732767" cy="776647"/>
          </a:xfrm>
        </p:grpSpPr>
        <p:grpSp>
          <p:nvGrpSpPr>
            <p:cNvPr id="4" name="Group 3">
              <a:extLst>
                <a:ext uri="{FF2B5EF4-FFF2-40B4-BE49-F238E27FC236}">
                  <a16:creationId xmlns:a16="http://schemas.microsoft.com/office/drawing/2014/main" xmlns=""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xmlns=""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xmlns=""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5" name="TextBox 4">
              <a:extLst>
                <a:ext uri="{FF2B5EF4-FFF2-40B4-BE49-F238E27FC236}">
                  <a16:creationId xmlns:a16="http://schemas.microsoft.com/office/drawing/2014/main" xmlns="" id="{52982427-0955-4ACA-9120-B42B1FAD046E}"/>
                </a:ext>
              </a:extLst>
            </p:cNvPr>
            <p:cNvSpPr txBox="1"/>
            <p:nvPr/>
          </p:nvSpPr>
          <p:spPr>
            <a:xfrm>
              <a:off x="1021239" y="1044631"/>
              <a:ext cx="11003778"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Đặt một câu với từ ngữ vừa tìm được.</a:t>
              </a:r>
            </a:p>
          </p:txBody>
        </p:sp>
      </p:grpSp>
      <p:grpSp>
        <p:nvGrpSpPr>
          <p:cNvPr id="8" name="Group 7">
            <a:extLst>
              <a:ext uri="{FF2B5EF4-FFF2-40B4-BE49-F238E27FC236}">
                <a16:creationId xmlns:a16="http://schemas.microsoft.com/office/drawing/2014/main" xmlns="" id="{1CF7EF9E-F43C-4EC3-8076-DABFD28B04B6}"/>
              </a:ext>
            </a:extLst>
          </p:cNvPr>
          <p:cNvGrpSpPr/>
          <p:nvPr/>
        </p:nvGrpSpPr>
        <p:grpSpPr>
          <a:xfrm>
            <a:off x="212272" y="621325"/>
            <a:ext cx="1021405" cy="924806"/>
            <a:chOff x="382486" y="1419041"/>
            <a:chExt cx="1023938" cy="927100"/>
          </a:xfrm>
        </p:grpSpPr>
        <p:sp>
          <p:nvSpPr>
            <p:cNvPr id="9" name="Oval 8">
              <a:extLst>
                <a:ext uri="{FF2B5EF4-FFF2-40B4-BE49-F238E27FC236}">
                  <a16:creationId xmlns:a16="http://schemas.microsoft.com/office/drawing/2014/main" xmlns=""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xmlns="" id="{D2DAC7DE-96D1-4474-BCDD-E9567A8E3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a:extLst>
              <a:ext uri="{FF2B5EF4-FFF2-40B4-BE49-F238E27FC236}">
                <a16:creationId xmlns:a16="http://schemas.microsoft.com/office/drawing/2014/main" xmlns="" id="{EF065474-236A-4EF2-8177-7BBE9CAC6932}"/>
              </a:ext>
            </a:extLst>
          </p:cNvPr>
          <p:cNvSpPr txBox="1"/>
          <p:nvPr/>
        </p:nvSpPr>
        <p:spPr>
          <a:xfrm>
            <a:off x="2052292" y="2051561"/>
            <a:ext cx="10976556" cy="646331"/>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 Em bé nhoẻn miệng cười.</a:t>
            </a:r>
          </a:p>
        </p:txBody>
      </p:sp>
      <p:sp>
        <p:nvSpPr>
          <p:cNvPr id="12" name="TextBox 11">
            <a:extLst>
              <a:ext uri="{FF2B5EF4-FFF2-40B4-BE49-F238E27FC236}">
                <a16:creationId xmlns:a16="http://schemas.microsoft.com/office/drawing/2014/main" xmlns="" id="{6EAEBCBA-99C2-4BD6-8A4B-5446AE8EC8C1}"/>
              </a:ext>
            </a:extLst>
          </p:cNvPr>
          <p:cNvSpPr txBox="1"/>
          <p:nvPr/>
        </p:nvSpPr>
        <p:spPr>
          <a:xfrm>
            <a:off x="2052292" y="2958480"/>
            <a:ext cx="10976556" cy="646331"/>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a:t>
            </a:r>
          </a:p>
        </p:txBody>
      </p:sp>
    </p:spTree>
    <p:extLst>
      <p:ext uri="{BB962C8B-B14F-4D97-AF65-F5344CB8AC3E}">
        <p14:creationId xmlns:p14="http://schemas.microsoft.com/office/powerpoint/2010/main" val="1803258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856D5A2-D3EC-4AAA-83CB-BE462D89FB05}"/>
              </a:ext>
            </a:extLst>
          </p:cNvPr>
          <p:cNvPicPr>
            <a:picLocks noChangeAspect="1"/>
          </p:cNvPicPr>
          <p:nvPr/>
        </p:nvPicPr>
        <p:blipFill>
          <a:blip r:embed="rId3"/>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xmlns=""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VẬN DỤNG</a:t>
            </a:r>
          </a:p>
        </p:txBody>
      </p:sp>
    </p:spTree>
    <p:extLst>
      <p:ext uri="{BB962C8B-B14F-4D97-AF65-F5344CB8AC3E}">
        <p14:creationId xmlns:p14="http://schemas.microsoft.com/office/powerpoint/2010/main" val="370420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0DEC88-47FF-45C7-8CCA-9C1F57037EE7}"/>
              </a:ext>
            </a:extLst>
          </p:cNvPr>
          <p:cNvSpPr>
            <a:spLocks noGrp="1"/>
          </p:cNvSpPr>
          <p:nvPr>
            <p:ph type="title"/>
          </p:nvPr>
        </p:nvSpPr>
        <p:spPr>
          <a:xfrm>
            <a:off x="1423379" y="2665400"/>
            <a:ext cx="9315080" cy="763600"/>
          </a:xfrm>
        </p:spPr>
        <p:txBody>
          <a:bodyPr/>
          <a:lstStyle/>
          <a:p>
            <a:r>
              <a:rPr lang="en-US" sz="5400"/>
              <a:t>Kể thêm những việc làm </a:t>
            </a:r>
            <a:br>
              <a:rPr lang="en-US" sz="5400"/>
            </a:br>
            <a:r>
              <a:rPr lang="en-US" sz="5400"/>
              <a:t>để bảo vệ cây cối.</a:t>
            </a:r>
          </a:p>
        </p:txBody>
      </p:sp>
    </p:spTree>
    <p:extLst>
      <p:ext uri="{BB962C8B-B14F-4D97-AF65-F5344CB8AC3E}">
        <p14:creationId xmlns:p14="http://schemas.microsoft.com/office/powerpoint/2010/main" val="3958435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856D5A2-D3EC-4AAA-83CB-BE462D89FB05}"/>
              </a:ext>
            </a:extLst>
          </p:cNvPr>
          <p:cNvPicPr>
            <a:picLocks noChangeAspect="1"/>
          </p:cNvPicPr>
          <p:nvPr/>
        </p:nvPicPr>
        <p:blipFill>
          <a:blip r:embed="rId3"/>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xmlns=""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Củng cố</a:t>
            </a:r>
          </a:p>
        </p:txBody>
      </p:sp>
    </p:spTree>
    <p:extLst>
      <p:ext uri="{BB962C8B-B14F-4D97-AF65-F5344CB8AC3E}">
        <p14:creationId xmlns:p14="http://schemas.microsoft.com/office/powerpoint/2010/main" val="563924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8E50E7D-15E9-467F-AD30-222D7113F8F5}"/>
              </a:ext>
            </a:extLst>
          </p:cNvPr>
          <p:cNvSpPr/>
          <p:nvPr/>
        </p:nvSpPr>
        <p:spPr>
          <a:xfrm>
            <a:off x="1978657" y="3268767"/>
            <a:ext cx="8204524"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buClrTx/>
              <a:defRPr/>
            </a:pPr>
            <a:r>
              <a:rPr lang="en-US" sz="4400">
                <a:solidFill>
                  <a:schemeClr val="tx1"/>
                </a:solidFill>
                <a:latin typeface="+mj-lt"/>
                <a:ea typeface="Arial-Rounded" pitchFamily="34" charset="0"/>
                <a:cs typeface="Arial-Rounded" pitchFamily="34" charset="0"/>
              </a:rPr>
              <a:t>B. các bạn nhỏ</a:t>
            </a:r>
            <a:endParaRPr lang="vi-VN" sz="4400" dirty="0">
              <a:solidFill>
                <a:schemeClr val="tx1"/>
              </a:solidFill>
              <a:latin typeface="+mj-lt"/>
              <a:ea typeface="Arial-Rounded" pitchFamily="34" charset="0"/>
              <a:cs typeface="Arial-Rounded" pitchFamily="34" charset="0"/>
            </a:endParaRPr>
          </a:p>
        </p:txBody>
      </p:sp>
      <p:sp>
        <p:nvSpPr>
          <p:cNvPr id="9" name="Rectangle 8">
            <a:extLst>
              <a:ext uri="{FF2B5EF4-FFF2-40B4-BE49-F238E27FC236}">
                <a16:creationId xmlns:a16="http://schemas.microsoft.com/office/drawing/2014/main" xmlns="" id="{5BFE16D4-2E78-4B44-BE07-345DCCC6ACCE}"/>
              </a:ext>
            </a:extLst>
          </p:cNvPr>
          <p:cNvSpPr/>
          <p:nvPr/>
        </p:nvSpPr>
        <p:spPr>
          <a:xfrm>
            <a:off x="1974565" y="1826789"/>
            <a:ext cx="8229600" cy="1039634"/>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mj-lt"/>
                <a:ea typeface="Arial-Rounded" pitchFamily="34" charset="0"/>
                <a:cs typeface="Arial-Rounded" pitchFamily="34" charset="0"/>
              </a:rPr>
              <a:t>A. én nâu</a:t>
            </a:r>
            <a:endParaRPr lang="en-US" sz="44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xmlns="" id="{A01CB2C4-F399-46F9-92FA-37404079C498}"/>
              </a:ext>
            </a:extLst>
          </p:cNvPr>
          <p:cNvSpPr/>
          <p:nvPr/>
        </p:nvSpPr>
        <p:spPr>
          <a:xfrm>
            <a:off x="1974565" y="4687471"/>
            <a:ext cx="8229600"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mj-lt"/>
                <a:ea typeface="Arial-Rounded" pitchFamily="34" charset="0"/>
                <a:cs typeface="Arial-Rounded" pitchFamily="34" charset="0"/>
              </a:rPr>
              <a:t>C. ông bà</a:t>
            </a:r>
            <a:endParaRPr lang="en-US" sz="44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xmlns="" id="{2179005F-ECD7-4BCE-A5E9-83D4A040538C}"/>
              </a:ext>
            </a:extLst>
          </p:cNvPr>
          <p:cNvSpPr/>
          <p:nvPr/>
        </p:nvSpPr>
        <p:spPr>
          <a:xfrm>
            <a:off x="950074" y="518702"/>
            <a:ext cx="10278582" cy="861576"/>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mj-lt"/>
                <a:ea typeface="Arial-Rounded" pitchFamily="34" charset="0"/>
                <a:cs typeface="Arial-Rounded" pitchFamily="34" charset="0"/>
              </a:rPr>
              <a:t>Ai là người giẫm lên cỏ non?</a:t>
            </a:r>
          </a:p>
        </p:txBody>
      </p:sp>
      <p:pic>
        <p:nvPicPr>
          <p:cNvPr id="12" name="Picture 11">
            <a:extLst>
              <a:ext uri="{FF2B5EF4-FFF2-40B4-BE49-F238E27FC236}">
                <a16:creationId xmlns:a16="http://schemas.microsoft.com/office/drawing/2014/main" xmlns=""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6952" y="3468641"/>
            <a:ext cx="576229" cy="599237"/>
          </a:xfrm>
          <a:prstGeom prst="rect">
            <a:avLst/>
          </a:prstGeom>
        </p:spPr>
      </p:pic>
      <p:pic>
        <p:nvPicPr>
          <p:cNvPr id="13" name="Picture 2">
            <a:extLst>
              <a:ext uri="{FF2B5EF4-FFF2-40B4-BE49-F238E27FC236}">
                <a16:creationId xmlns:a16="http://schemas.microsoft.com/office/drawing/2014/main" xmlns=""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49564" y="489118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xmlns=""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49564" y="2091765"/>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9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8E50E7D-15E9-467F-AD30-222D7113F8F5}"/>
              </a:ext>
            </a:extLst>
          </p:cNvPr>
          <p:cNvSpPr/>
          <p:nvPr/>
        </p:nvSpPr>
        <p:spPr>
          <a:xfrm>
            <a:off x="1117181" y="4159580"/>
            <a:ext cx="9927474"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2800">
                <a:solidFill>
                  <a:schemeClr val="tx1"/>
                </a:solidFill>
                <a:latin typeface="+mj-lt"/>
                <a:ea typeface="Arial-Rounded" pitchFamily="34" charset="0"/>
                <a:cs typeface="Arial-Rounded" pitchFamily="34" charset="0"/>
              </a:rPr>
              <a:t>B. Chúng tớ xin lỗi cỏ non.</a:t>
            </a:r>
            <a:endParaRPr lang="vi-VN" sz="28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xmlns="" id="{A01CB2C4-F399-46F9-92FA-37404079C498}"/>
              </a:ext>
            </a:extLst>
          </p:cNvPr>
          <p:cNvSpPr/>
          <p:nvPr/>
        </p:nvSpPr>
        <p:spPr>
          <a:xfrm>
            <a:off x="1117181" y="2900919"/>
            <a:ext cx="9957816"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2800">
                <a:solidFill>
                  <a:schemeClr val="tx1"/>
                </a:solidFill>
                <a:latin typeface="+mj-lt"/>
                <a:ea typeface="Arial-Rounded" pitchFamily="34" charset="0"/>
                <a:cs typeface="Arial-Rounded" pitchFamily="34" charset="0"/>
              </a:rPr>
              <a:t>A. Chúng tớ chúc mừng cỏ non nhé!</a:t>
            </a:r>
            <a:endParaRPr lang="en-US" sz="28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xmlns="" id="{2179005F-ECD7-4BCE-A5E9-83D4A040538C}"/>
              </a:ext>
            </a:extLst>
          </p:cNvPr>
          <p:cNvSpPr/>
          <p:nvPr/>
        </p:nvSpPr>
        <p:spPr>
          <a:xfrm>
            <a:off x="1117182" y="848667"/>
            <a:ext cx="9957816"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mj-lt"/>
                <a:ea typeface="Arial-Rounded" pitchFamily="34" charset="0"/>
                <a:cs typeface="Arial-Rounded" pitchFamily="34" charset="0"/>
              </a:rPr>
              <a:t>Các bạn nhỏ nên nói gì </a:t>
            </a:r>
          </a:p>
          <a:p>
            <a:pPr algn="ctr"/>
            <a:r>
              <a:rPr lang="en-US" sz="4800" b="1">
                <a:solidFill>
                  <a:schemeClr val="tx1"/>
                </a:solidFill>
                <a:latin typeface="+mj-lt"/>
                <a:ea typeface="Arial-Rounded" pitchFamily="34" charset="0"/>
                <a:cs typeface="Arial-Rounded" pitchFamily="34" charset="0"/>
              </a:rPr>
              <a:t>với cỏ non?</a:t>
            </a:r>
          </a:p>
        </p:txBody>
      </p:sp>
      <p:pic>
        <p:nvPicPr>
          <p:cNvPr id="12" name="Picture 11">
            <a:extLst>
              <a:ext uri="{FF2B5EF4-FFF2-40B4-BE49-F238E27FC236}">
                <a16:creationId xmlns:a16="http://schemas.microsoft.com/office/drawing/2014/main" xmlns=""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72879" y="4363412"/>
            <a:ext cx="576229" cy="599237"/>
          </a:xfrm>
          <a:prstGeom prst="rect">
            <a:avLst/>
          </a:prstGeom>
        </p:spPr>
      </p:pic>
      <p:pic>
        <p:nvPicPr>
          <p:cNvPr id="13" name="Picture 2">
            <a:extLst>
              <a:ext uri="{FF2B5EF4-FFF2-40B4-BE49-F238E27FC236}">
                <a16:creationId xmlns:a16="http://schemas.microsoft.com/office/drawing/2014/main" xmlns=""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59508" y="3112889"/>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45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withEffect">
                                  <p:stCondLst>
                                    <p:cond delay="0"/>
                                  </p:stCondLst>
                                  <p:childTnLst>
                                    <p:animClr clrSpc="rgb" dir="cw">
                                      <p:cBhvr>
                                        <p:cTn id="22" dur="250" fill="hold"/>
                                        <p:tgtEl>
                                          <p:spTgt spid="8"/>
                                        </p:tgtEl>
                                        <p:attrNameLst>
                                          <p:attrName>fillcolor</p:attrName>
                                        </p:attrNameLst>
                                      </p:cBhvr>
                                      <p:to>
                                        <a:schemeClr val="bg2"/>
                                      </p:to>
                                    </p:animClr>
                                    <p:set>
                                      <p:cBhvr>
                                        <p:cTn id="23" dur="250" fill="hold"/>
                                        <p:tgtEl>
                                          <p:spTgt spid="8"/>
                                        </p:tgtEl>
                                        <p:attrNameLst>
                                          <p:attrName>fill.type</p:attrName>
                                        </p:attrNameLst>
                                      </p:cBhvr>
                                      <p:to>
                                        <p:strVal val="solid"/>
                                      </p:to>
                                    </p:set>
                                    <p:set>
                                      <p:cBhvr>
                                        <p:cTn id="24" dur="250" fill="hold"/>
                                        <p:tgtEl>
                                          <p:spTgt spid="8"/>
                                        </p:tgtEl>
                                        <p:attrNameLst>
                                          <p:attrName>fill.on</p:attrName>
                                        </p:attrNameLst>
                                      </p:cBhvr>
                                      <p:to>
                                        <p:strVal val="true"/>
                                      </p:to>
                                    </p:set>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par>
                                <p:cTn id="25" presetID="1" presetClass="emph" presetSubtype="2" fill="hold" nodeType="withEffect">
                                  <p:stCondLst>
                                    <p:cond delay="500"/>
                                  </p:stCondLst>
                                  <p:childTnLst>
                                    <p:animClr clrSpc="rgb" dir="cw">
                                      <p:cBhvr>
                                        <p:cTn id="26" dur="250" fill="hold"/>
                                        <p:tgtEl>
                                          <p:spTgt spid="8"/>
                                        </p:tgtEl>
                                        <p:attrNameLst>
                                          <p:attrName>fillcolor</p:attrName>
                                        </p:attrNameLst>
                                      </p:cBhvr>
                                      <p:to>
                                        <a:srgbClr val="FFFF00"/>
                                      </p:to>
                                    </p:animClr>
                                    <p:set>
                                      <p:cBhvr>
                                        <p:cTn id="27" dur="250" fill="hold"/>
                                        <p:tgtEl>
                                          <p:spTgt spid="8"/>
                                        </p:tgtEl>
                                        <p:attrNameLst>
                                          <p:attrName>fill.type</p:attrName>
                                        </p:attrNameLst>
                                      </p:cBhvr>
                                      <p:to>
                                        <p:strVal val="solid"/>
                                      </p:to>
                                    </p:set>
                                    <p:set>
                                      <p:cBhvr>
                                        <p:cTn id="28" dur="250" fill="hold"/>
                                        <p:tgtEl>
                                          <p:spTgt spid="8"/>
                                        </p:tgtEl>
                                        <p:attrNameLst>
                                          <p:attrName>fill.on</p:attrName>
                                        </p:attrNameLst>
                                      </p:cBhvr>
                                      <p:to>
                                        <p:strVal val="true"/>
                                      </p:to>
                                    </p:set>
                                  </p:childTnLst>
                                </p:cTn>
                              </p:par>
                              <p:par>
                                <p:cTn id="29" presetID="10" presetClass="entr" presetSubtype="0" fill="hold" nodeType="with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subTnLst>
                                    <p:audio>
                                      <p:cMediaNode>
                                        <p:cTn display="0" masterRel="sameClick">
                                          <p:stCondLst>
                                            <p:cond evt="begin" delay="0">
                                              <p:tn val="29"/>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withEffect">
                                  <p:stCondLst>
                                    <p:cond delay="0"/>
                                  </p:stCondLst>
                                  <p:childTnLst>
                                    <p:animClr clrSpc="rgb" dir="cw">
                                      <p:cBhvr>
                                        <p:cTn id="36" dur="250" fill="hold"/>
                                        <p:tgtEl>
                                          <p:spTgt spid="10"/>
                                        </p:tgtEl>
                                        <p:attrNameLst>
                                          <p:attrName>fillcolor</p:attrName>
                                        </p:attrNameLst>
                                      </p:cBhvr>
                                      <p:to>
                                        <a:schemeClr val="accent1"/>
                                      </p:to>
                                    </p:animClr>
                                    <p:set>
                                      <p:cBhvr>
                                        <p:cTn id="37" dur="250" fill="hold"/>
                                        <p:tgtEl>
                                          <p:spTgt spid="10"/>
                                        </p:tgtEl>
                                        <p:attrNameLst>
                                          <p:attrName>fill.type</p:attrName>
                                        </p:attrNameLst>
                                      </p:cBhvr>
                                      <p:to>
                                        <p:strVal val="solid"/>
                                      </p:to>
                                    </p:set>
                                    <p:set>
                                      <p:cBhvr>
                                        <p:cTn id="38" dur="250" fill="hold"/>
                                        <p:tgtEl>
                                          <p:spTgt spid="10"/>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par>
                                <p:cTn id="39" presetID="1" presetClass="emph" presetSubtype="2" fill="hold" nodeType="withEffect">
                                  <p:stCondLst>
                                    <p:cond delay="500"/>
                                  </p:stCondLst>
                                  <p:childTnLst>
                                    <p:animClr clrSpc="rgb" dir="cw">
                                      <p:cBhvr>
                                        <p:cTn id="40" dur="250" fill="hold"/>
                                        <p:tgtEl>
                                          <p:spTgt spid="10"/>
                                        </p:tgtEl>
                                        <p:attrNameLst>
                                          <p:attrName>fillcolor</p:attrName>
                                        </p:attrNameLst>
                                      </p:cBhvr>
                                      <p:to>
                                        <a:schemeClr val="accent1"/>
                                      </p:to>
                                    </p:animClr>
                                    <p:set>
                                      <p:cBhvr>
                                        <p:cTn id="41" dur="250" fill="hold"/>
                                        <p:tgtEl>
                                          <p:spTgt spid="10"/>
                                        </p:tgtEl>
                                        <p:attrNameLst>
                                          <p:attrName>fill.type</p:attrName>
                                        </p:attrNameLst>
                                      </p:cBhvr>
                                      <p:to>
                                        <p:strVal val="solid"/>
                                      </p:to>
                                    </p:set>
                                    <p:set>
                                      <p:cBhvr>
                                        <p:cTn id="42" dur="250" fill="hold"/>
                                        <p:tgtEl>
                                          <p:spTgt spid="10"/>
                                        </p:tgtEl>
                                        <p:attrNameLst>
                                          <p:attrName>fill.on</p:attrName>
                                        </p:attrNameLst>
                                      </p:cBhvr>
                                      <p:to>
                                        <p:strVal val="true"/>
                                      </p:to>
                                    </p:set>
                                  </p:childTnLst>
                                </p:cTn>
                              </p:par>
                              <p:par>
                                <p:cTn id="43" presetID="10" presetClass="entr" presetSubtype="0" fill="hold" nodeType="withEffect">
                                  <p:stCondLst>
                                    <p:cond delay="50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subTnLst>
                                    <p:audio>
                                      <p:cMediaNode>
                                        <p:cTn display="0" masterRel="sameClick">
                                          <p:stCondLst>
                                            <p:cond evt="begin" delay="0">
                                              <p:tn val="43"/>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grpSp>
        <p:nvGrpSpPr>
          <p:cNvPr id="11" name="Group 10"/>
          <p:cNvGrpSpPr/>
          <p:nvPr/>
        </p:nvGrpSpPr>
        <p:grpSpPr>
          <a:xfrm>
            <a:off x="5274111" y="703446"/>
            <a:ext cx="1993491" cy="3485122"/>
            <a:chOff x="5287191" y="696685"/>
            <a:chExt cx="1998434" cy="3493765"/>
          </a:xfrm>
        </p:grpSpPr>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10" name="TextBox 9"/>
            <p:cNvSpPr txBox="1"/>
            <p:nvPr/>
          </p:nvSpPr>
          <p:spPr>
            <a:xfrm>
              <a:off x="5518111" y="756444"/>
              <a:ext cx="1536593" cy="1450137"/>
            </a:xfrm>
            <a:prstGeom prst="rect">
              <a:avLst/>
            </a:prstGeom>
            <a:noFill/>
          </p:spPr>
          <p:txBody>
            <a:bodyPr wrap="none" rtlCol="0">
              <a:spAutoFit/>
            </a:bodyPr>
            <a:lstStyle/>
            <a:p>
              <a:pPr algn="ctr" defTabSz="1216122" fontAlgn="base">
                <a:spcBef>
                  <a:spcPct val="0"/>
                </a:spcBef>
                <a:spcAft>
                  <a:spcPct val="0"/>
                </a:spcAft>
                <a:buClrTx/>
                <a:defRPr/>
              </a:pPr>
              <a:r>
                <a:rPr lang="en-US" sz="4400" b="1" kern="1200">
                  <a:latin typeface="Arial" pitchFamily="34" charset="0"/>
                  <a:ea typeface="宋体" pitchFamily="2" charset="-122"/>
                  <a:cs typeface="+mn-cs"/>
                </a:rPr>
                <a:t>lao</a:t>
              </a:r>
            </a:p>
            <a:p>
              <a:pPr algn="ctr" defTabSz="1216122" fontAlgn="base">
                <a:spcBef>
                  <a:spcPct val="0"/>
                </a:spcBef>
                <a:spcAft>
                  <a:spcPct val="0"/>
                </a:spcAft>
                <a:buClrTx/>
                <a:defRPr/>
              </a:pPr>
              <a:r>
                <a:rPr lang="en-US" sz="4400" b="1" kern="1200">
                  <a:latin typeface="Arial" pitchFamily="34" charset="0"/>
                  <a:ea typeface="宋体" pitchFamily="2" charset="-122"/>
                  <a:cs typeface="+mn-cs"/>
                </a:rPr>
                <a:t>công</a:t>
              </a:r>
              <a:endParaRPr lang="en-US" sz="4400" b="1" kern="1200" dirty="0">
                <a:latin typeface="Arial" pitchFamily="34" charset="0"/>
                <a:ea typeface="宋体" pitchFamily="2" charset="-122"/>
                <a:cs typeface="+mn-cs"/>
              </a:endParaRPr>
            </a:p>
          </p:txBody>
        </p:sp>
      </p:grpSp>
      <p:grpSp>
        <p:nvGrpSpPr>
          <p:cNvPr id="12" name="Group 11"/>
          <p:cNvGrpSpPr/>
          <p:nvPr/>
        </p:nvGrpSpPr>
        <p:grpSpPr>
          <a:xfrm>
            <a:off x="7496540" y="1286202"/>
            <a:ext cx="1993490" cy="3485122"/>
            <a:chOff x="5287191" y="696685"/>
            <a:chExt cx="1998434" cy="3493765"/>
          </a:xfrm>
        </p:grpSpPr>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14" name="TextBox 13"/>
            <p:cNvSpPr txBox="1"/>
            <p:nvPr/>
          </p:nvSpPr>
          <p:spPr>
            <a:xfrm>
              <a:off x="5609219" y="897311"/>
              <a:ext cx="1348576" cy="1450137"/>
            </a:xfrm>
            <a:prstGeom prst="rect">
              <a:avLst/>
            </a:prstGeom>
            <a:noFill/>
          </p:spPr>
          <p:txBody>
            <a:bodyPr wrap="none" rtlCol="0">
              <a:spAutoFit/>
            </a:bodyPr>
            <a:lstStyle/>
            <a:p>
              <a:pPr algn="ctr" defTabSz="1216122" fontAlgn="base">
                <a:spcBef>
                  <a:spcPct val="0"/>
                </a:spcBef>
                <a:spcAft>
                  <a:spcPct val="0"/>
                </a:spcAft>
                <a:buClrTx/>
                <a:defRPr/>
              </a:pPr>
              <a:r>
                <a:rPr lang="en-US" sz="4400" b="1" kern="1200">
                  <a:latin typeface="Arial" pitchFamily="34" charset="0"/>
                  <a:ea typeface="宋体" pitchFamily="2" charset="-122"/>
                  <a:cs typeface="+mn-cs"/>
                </a:rPr>
                <a:t>giáo</a:t>
              </a:r>
            </a:p>
            <a:p>
              <a:pPr algn="ctr" defTabSz="1216122" fontAlgn="base">
                <a:spcBef>
                  <a:spcPct val="0"/>
                </a:spcBef>
                <a:spcAft>
                  <a:spcPct val="0"/>
                </a:spcAft>
                <a:buClrTx/>
                <a:defRPr/>
              </a:pPr>
              <a:r>
                <a:rPr lang="en-US" sz="4400" b="1" kern="1200">
                  <a:latin typeface="Arial" pitchFamily="34" charset="0"/>
                  <a:ea typeface="宋体" pitchFamily="2" charset="-122"/>
                  <a:cs typeface="+mn-cs"/>
                </a:rPr>
                <a:t>viên</a:t>
              </a:r>
              <a:endParaRPr lang="en-US" sz="4000" b="1" kern="1200" dirty="0">
                <a:latin typeface="Arial" pitchFamily="34" charset="0"/>
                <a:ea typeface="宋体" pitchFamily="2" charset="-122"/>
                <a:cs typeface="+mn-cs"/>
              </a:endParaRPr>
            </a:p>
          </p:txBody>
        </p:sp>
      </p:grpSp>
      <p:grpSp>
        <p:nvGrpSpPr>
          <p:cNvPr id="15" name="Group 14"/>
          <p:cNvGrpSpPr/>
          <p:nvPr/>
        </p:nvGrpSpPr>
        <p:grpSpPr>
          <a:xfrm>
            <a:off x="9718974" y="1908224"/>
            <a:ext cx="1993491" cy="3485122"/>
            <a:chOff x="5287191" y="696685"/>
            <a:chExt cx="1998434" cy="3493765"/>
          </a:xfrm>
        </p:grpSpPr>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17" name="TextBox 16"/>
            <p:cNvSpPr txBox="1"/>
            <p:nvPr/>
          </p:nvSpPr>
          <p:spPr>
            <a:xfrm>
              <a:off x="5773125" y="979160"/>
              <a:ext cx="843985" cy="1326721"/>
            </a:xfrm>
            <a:prstGeom prst="rect">
              <a:avLst/>
            </a:prstGeom>
            <a:noFill/>
          </p:spPr>
          <p:txBody>
            <a:bodyPr wrap="none" rtlCol="0">
              <a:spAutoFit/>
            </a:bodyPr>
            <a:lstStyle/>
            <a:p>
              <a:pPr algn="ctr" defTabSz="1216122" fontAlgn="base">
                <a:spcBef>
                  <a:spcPct val="0"/>
                </a:spcBef>
                <a:spcAft>
                  <a:spcPct val="0"/>
                </a:spcAft>
                <a:buClrTx/>
                <a:defRPr/>
              </a:pPr>
              <a:r>
                <a:rPr lang="en-US" sz="4000" b="1" kern="1200">
                  <a:latin typeface="Arial" pitchFamily="34" charset="0"/>
                  <a:ea typeface="宋体" pitchFamily="2" charset="-122"/>
                  <a:cs typeface="+mn-cs"/>
                </a:rPr>
                <a:t>kĩ</a:t>
              </a:r>
            </a:p>
            <a:p>
              <a:pPr algn="ctr" defTabSz="1216122" fontAlgn="base">
                <a:spcBef>
                  <a:spcPct val="0"/>
                </a:spcBef>
                <a:spcAft>
                  <a:spcPct val="0"/>
                </a:spcAft>
                <a:buClrTx/>
                <a:defRPr/>
              </a:pPr>
              <a:r>
                <a:rPr lang="en-US" sz="4000" b="1" kern="1200">
                  <a:latin typeface="Arial" pitchFamily="34" charset="0"/>
                  <a:ea typeface="宋体" pitchFamily="2" charset="-122"/>
                  <a:cs typeface="+mn-cs"/>
                </a:rPr>
                <a:t>sư</a:t>
              </a:r>
              <a:endParaRPr lang="en-US" sz="4000" b="1" kern="1200" dirty="0">
                <a:latin typeface="Arial" pitchFamily="34" charset="0"/>
                <a:ea typeface="宋体" pitchFamily="2" charset="-122"/>
                <a:cs typeface="+mn-cs"/>
              </a:endParaRPr>
            </a:p>
          </p:txBody>
        </p:sp>
      </p:grpSp>
      <p:pic>
        <p:nvPicPr>
          <p:cNvPr id="8" name="Picture 7"/>
          <p:cNvPicPr>
            <a:picLocks noChangeAspect="1"/>
          </p:cNvPicPr>
          <p:nvPr/>
        </p:nvPicPr>
        <p:blipFill rotWithShape="1">
          <a:blip r:embed="rId8"/>
          <a:srcRect l="2967" r="1892"/>
          <a:stretch/>
        </p:blipFill>
        <p:spPr>
          <a:xfrm>
            <a:off x="4824738" y="3715768"/>
            <a:ext cx="2833362" cy="2962985"/>
          </a:xfrm>
          <a:prstGeom prst="rect">
            <a:avLst/>
          </a:prstGeom>
        </p:spPr>
      </p:pic>
      <p:sp>
        <p:nvSpPr>
          <p:cNvPr id="2" name="Flowchart: Delay 1">
            <a:hlinkClick r:id="" action="ppaction://hlinkshowjump?jump=nextslide"/>
          </p:cNvPr>
          <p:cNvSpPr/>
          <p:nvPr/>
        </p:nvSpPr>
        <p:spPr bwMode="auto">
          <a:xfrm>
            <a:off x="9718973" y="5888515"/>
            <a:ext cx="1224914" cy="651527"/>
          </a:xfrm>
          <a:prstGeom prst="flowChartDelay">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214" tIns="45607" rIns="91214" bIns="45607" numCol="1" rtlCol="0" anchor="t" anchorCtr="0" compatLnSpc="1">
            <a:prstTxWarp prst="textNoShape">
              <a:avLst/>
            </a:prstTxWarp>
          </a:bodyPr>
          <a:lstStyle/>
          <a:p>
            <a:pPr defTabSz="912114" fontAlgn="base">
              <a:spcBef>
                <a:spcPct val="0"/>
              </a:spcBef>
              <a:spcAft>
                <a:spcPct val="0"/>
              </a:spcAft>
              <a:buClrTx/>
              <a:defRPr/>
            </a:pPr>
            <a:r>
              <a:rPr lang="en-US" sz="2394" kern="1200" dirty="0">
                <a:solidFill>
                  <a:srgbClr val="000000"/>
                </a:solidFill>
                <a:latin typeface="Arial" pitchFamily="34" charset="0"/>
                <a:ea typeface="宋体" pitchFamily="2" charset="-122"/>
              </a:rPr>
              <a:t>NEXT</a:t>
            </a:r>
            <a:r>
              <a:rPr lang="en-US" sz="1795" kern="1200" dirty="0">
                <a:solidFill>
                  <a:srgbClr val="000000"/>
                </a:solidFill>
                <a:latin typeface="Arial" pitchFamily="34" charset="0"/>
                <a:ea typeface="宋体" pitchFamily="2" charset="-122"/>
              </a:rPr>
              <a:t> </a:t>
            </a:r>
          </a:p>
        </p:txBody>
      </p:sp>
      <p:sp>
        <p:nvSpPr>
          <p:cNvPr id="3" name="TextBox 2">
            <a:extLst>
              <a:ext uri="{FF2B5EF4-FFF2-40B4-BE49-F238E27FC236}">
                <a16:creationId xmlns:a16="http://schemas.microsoft.com/office/drawing/2014/main" xmlns="" id="{063F8AB9-445B-4CB1-BB46-6329F3D5CA53}"/>
              </a:ext>
            </a:extLst>
          </p:cNvPr>
          <p:cNvSpPr txBox="1"/>
          <p:nvPr/>
        </p:nvSpPr>
        <p:spPr>
          <a:xfrm>
            <a:off x="1446870" y="2688180"/>
            <a:ext cx="2318657" cy="2862322"/>
          </a:xfrm>
          <a:prstGeom prst="rect">
            <a:avLst/>
          </a:prstGeom>
          <a:noFill/>
        </p:spPr>
        <p:txBody>
          <a:bodyPr wrap="square" rtlCol="0">
            <a:spAutoFit/>
          </a:bodyPr>
          <a:lstStyle/>
          <a:p>
            <a:pPr algn="just"/>
            <a:r>
              <a:rPr lang="en-US" sz="3600"/>
              <a:t>Nghề nào sau đây là nghề lao động chân tay?</a:t>
            </a:r>
          </a:p>
        </p:txBody>
      </p:sp>
      <p:pic>
        <p:nvPicPr>
          <p:cNvPr id="5" name="Tieng-yeah-tre-con-www_nhacchuongvui_com">
            <a:hlinkClick r:id="" action="ppaction://media"/>
            <a:extLst>
              <a:ext uri="{FF2B5EF4-FFF2-40B4-BE49-F238E27FC236}">
                <a16:creationId xmlns:a16="http://schemas.microsoft.com/office/drawing/2014/main" xmlns="" id="{10FFB6CA-8DFD-4D0F-AC81-CAB823481F8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92187" y="660273"/>
            <a:ext cx="609600" cy="609600"/>
          </a:xfrm>
          <a:prstGeom prst="rect">
            <a:avLst/>
          </a:prstGeom>
        </p:spPr>
      </p:pic>
    </p:spTree>
    <p:extLst>
      <p:ext uri="{BB962C8B-B14F-4D97-AF65-F5344CB8AC3E}">
        <p14:creationId xmlns:p14="http://schemas.microsoft.com/office/powerpoint/2010/main" val="20339995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2000" fill="hold"/>
                                        <p:tgtEl>
                                          <p:spTgt spid="8"/>
                                        </p:tgtEl>
                                        <p:attrNameLst>
                                          <p:attrName>ppt_x</p:attrName>
                                        </p:attrNameLst>
                                      </p:cBhvr>
                                      <p:tavLst>
                                        <p:tav tm="0">
                                          <p:val>
                                            <p:strVal val="1+#ppt_w/2"/>
                                          </p:val>
                                        </p:tav>
                                        <p:tav tm="100000">
                                          <p:val>
                                            <p:strVal val="#ppt_x"/>
                                          </p:val>
                                        </p:tav>
                                      </p:tavLst>
                                    </p:anim>
                                    <p:anim calcmode="lin" valueType="num">
                                      <p:cBhvr additive="base">
                                        <p:cTn id="11" dur="2000" fill="hold"/>
                                        <p:tgtEl>
                                          <p:spTgt spid="8"/>
                                        </p:tgtEl>
                                        <p:attrNameLst>
                                          <p:attrName>ppt_y</p:attrName>
                                        </p:attrNameLst>
                                      </p:cBhvr>
                                      <p:tavLst>
                                        <p:tav tm="0">
                                          <p:val>
                                            <p:strVal val="#ppt_y"/>
                                          </p:val>
                                        </p:tav>
                                        <p:tav tm="100000">
                                          <p:val>
                                            <p:strVal val="#ppt_y"/>
                                          </p:val>
                                        </p:tav>
                                      </p:tavLst>
                                    </p:anim>
                                  </p:childTnLst>
                                </p:cTn>
                              </p:par>
                              <p:par>
                                <p:cTn id="12" presetID="14" presetClass="exit" presetSubtype="10" fill="hold" nodeType="withEffect">
                                  <p:stCondLst>
                                    <p:cond delay="0"/>
                                  </p:stCondLst>
                                  <p:childTnLst>
                                    <p:animEffect transition="out" filter="randombar(horizontal)">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par>
                                <p:cTn id="15" presetID="14" presetClass="exit" presetSubtype="10" fill="hold" nodeType="withEffect">
                                  <p:stCondLst>
                                    <p:cond delay="0"/>
                                  </p:stCondLst>
                                  <p:childTnLst>
                                    <p:animEffect transition="out" filter="randombar(horizontal)">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par>
                                <p:cTn id="18" presetID="1" presetClass="mediacall" presetSubtype="0" fill="hold" nodeType="withEffect">
                                  <p:stCondLst>
                                    <p:cond delay="0"/>
                                  </p:stCondLst>
                                  <p:childTnLst>
                                    <p:cmd type="call" cmd="playFrom(0.0)">
                                      <p:cBhvr>
                                        <p:cTn id="19" dur="4414" fill="hold"/>
                                        <p:tgtEl>
                                          <p:spTgt spid="5"/>
                                        </p:tgtEl>
                                      </p:cBhvr>
                                    </p:cmd>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4" presetClass="exit" presetSubtype="10" fill="hold" nodeType="withEffect">
                                  <p:stCondLst>
                                    <p:cond delay="0"/>
                                  </p:stCondLst>
                                  <p:childTnLst>
                                    <p:animEffect transition="out" filter="randombar(horizontal)">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8"/>
                                        </p:tgtEl>
                                      </p:cBhvr>
                                    </p:animEffect>
                                    <p:animScale>
                                      <p:cBhvr>
                                        <p:cTn id="31"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12"/>
                  </p:tgtEl>
                </p:cond>
              </p:nextCondLst>
            </p:seq>
            <p:audio>
              <p:cMediaNode vol="80000">
                <p:cTn id="38" fill="hold" display="0">
                  <p:stCondLst>
                    <p:cond delay="indefinite"/>
                  </p:stCondLst>
                  <p:endCondLst>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856D5A2-D3EC-4AAA-83CB-BE462D89FB05}"/>
              </a:ext>
            </a:extLst>
          </p:cNvPr>
          <p:cNvPicPr>
            <a:picLocks noChangeAspect="1"/>
          </p:cNvPicPr>
          <p:nvPr/>
        </p:nvPicPr>
        <p:blipFill>
          <a:blip r:embed="rId3"/>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xmlns=""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Dặn dò</a:t>
            </a:r>
          </a:p>
        </p:txBody>
      </p:sp>
    </p:spTree>
    <p:extLst>
      <p:ext uri="{BB962C8B-B14F-4D97-AF65-F5344CB8AC3E}">
        <p14:creationId xmlns:p14="http://schemas.microsoft.com/office/powerpoint/2010/main" val="175152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sp>
        <p:nvSpPr>
          <p:cNvPr id="19" name="Flowchart: Delay 18">
            <a:hlinkClick r:id="" action="ppaction://hlinkshowjump?jump=nextslide"/>
          </p:cNvPr>
          <p:cNvSpPr/>
          <p:nvPr/>
        </p:nvSpPr>
        <p:spPr bwMode="auto">
          <a:xfrm>
            <a:off x="9718973" y="5888515"/>
            <a:ext cx="1224914" cy="651527"/>
          </a:xfrm>
          <a:prstGeom prst="flowChartDelay">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214" tIns="45607" rIns="91214" bIns="45607" numCol="1" rtlCol="0" anchor="t" anchorCtr="0" compatLnSpc="1">
            <a:prstTxWarp prst="textNoShape">
              <a:avLst/>
            </a:prstTxWarp>
          </a:bodyPr>
          <a:lstStyle/>
          <a:p>
            <a:pPr defTabSz="912114" fontAlgn="base">
              <a:spcBef>
                <a:spcPct val="0"/>
              </a:spcBef>
              <a:spcAft>
                <a:spcPct val="0"/>
              </a:spcAft>
              <a:buClrTx/>
              <a:defRPr/>
            </a:pPr>
            <a:r>
              <a:rPr lang="en-US" sz="2394" kern="1200" dirty="0">
                <a:solidFill>
                  <a:srgbClr val="000000"/>
                </a:solidFill>
                <a:latin typeface="Arial" pitchFamily="34" charset="0"/>
                <a:ea typeface="宋体" pitchFamily="2" charset="-122"/>
              </a:rPr>
              <a:t>NEXT</a:t>
            </a:r>
            <a:r>
              <a:rPr lang="en-US" sz="1795" kern="1200" dirty="0">
                <a:solidFill>
                  <a:srgbClr val="000000"/>
                </a:solidFill>
                <a:latin typeface="Arial" pitchFamily="34" charset="0"/>
                <a:ea typeface="宋体" pitchFamily="2" charset="-122"/>
              </a:rPr>
              <a:t> </a:t>
            </a:r>
          </a:p>
        </p:txBody>
      </p:sp>
      <p:sp>
        <p:nvSpPr>
          <p:cNvPr id="20" name="TextBox 19">
            <a:extLst>
              <a:ext uri="{FF2B5EF4-FFF2-40B4-BE49-F238E27FC236}">
                <a16:creationId xmlns:a16="http://schemas.microsoft.com/office/drawing/2014/main" xmlns="" id="{35073D83-771A-469A-A024-79768716BDF5}"/>
              </a:ext>
            </a:extLst>
          </p:cNvPr>
          <p:cNvSpPr txBox="1"/>
          <p:nvPr/>
        </p:nvSpPr>
        <p:spPr>
          <a:xfrm>
            <a:off x="1443284" y="2950491"/>
            <a:ext cx="2439330" cy="2246769"/>
          </a:xfrm>
          <a:prstGeom prst="rect">
            <a:avLst/>
          </a:prstGeom>
          <a:noFill/>
        </p:spPr>
        <p:txBody>
          <a:bodyPr wrap="square" rtlCol="0">
            <a:spAutoFit/>
          </a:bodyPr>
          <a:lstStyle/>
          <a:p>
            <a:pPr algn="just"/>
            <a:r>
              <a:rPr lang="en-US" sz="2800"/>
              <a:t>Chúng ta nên dành tình cảm gì cho những người lao công?</a:t>
            </a:r>
          </a:p>
        </p:txBody>
      </p:sp>
      <p:grpSp>
        <p:nvGrpSpPr>
          <p:cNvPr id="21" name="Group 20">
            <a:extLst>
              <a:ext uri="{FF2B5EF4-FFF2-40B4-BE49-F238E27FC236}">
                <a16:creationId xmlns:a16="http://schemas.microsoft.com/office/drawing/2014/main" xmlns="" id="{CD0A1ED4-83B2-4EE0-A537-E6DD75779F96}"/>
              </a:ext>
            </a:extLst>
          </p:cNvPr>
          <p:cNvGrpSpPr/>
          <p:nvPr/>
        </p:nvGrpSpPr>
        <p:grpSpPr>
          <a:xfrm>
            <a:off x="9752601" y="2093918"/>
            <a:ext cx="1993490" cy="3485122"/>
            <a:chOff x="5238083" y="696685"/>
            <a:chExt cx="1998434" cy="3493765"/>
          </a:xfrm>
        </p:grpSpPr>
        <p:pic>
          <p:nvPicPr>
            <p:cNvPr id="23" name="Picture 22">
              <a:extLst>
                <a:ext uri="{FF2B5EF4-FFF2-40B4-BE49-F238E27FC236}">
                  <a16:creationId xmlns:a16="http://schemas.microsoft.com/office/drawing/2014/main" xmlns="" id="{3463CDDB-4C62-4EE0-A2CD-C1E29DD5F7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8083" y="696685"/>
              <a:ext cx="1998434" cy="3493765"/>
            </a:xfrm>
            <a:prstGeom prst="rect">
              <a:avLst/>
            </a:prstGeom>
          </p:spPr>
        </p:pic>
        <p:sp>
          <p:nvSpPr>
            <p:cNvPr id="24" name="TextBox 23">
              <a:extLst>
                <a:ext uri="{FF2B5EF4-FFF2-40B4-BE49-F238E27FC236}">
                  <a16:creationId xmlns:a16="http://schemas.microsoft.com/office/drawing/2014/main" xmlns="" id="{9ECC07A8-A201-4640-B6B9-A7F7024A83BF}"/>
                </a:ext>
              </a:extLst>
            </p:cNvPr>
            <p:cNvSpPr txBox="1"/>
            <p:nvPr/>
          </p:nvSpPr>
          <p:spPr>
            <a:xfrm>
              <a:off x="5263370" y="1075149"/>
              <a:ext cx="1965655" cy="956473"/>
            </a:xfrm>
            <a:prstGeom prst="rect">
              <a:avLst/>
            </a:prstGeom>
            <a:noFill/>
          </p:spPr>
          <p:txBody>
            <a:bodyPr wrap="none" rtlCol="0">
              <a:spAutoFit/>
            </a:bodyPr>
            <a:lstStyle/>
            <a:p>
              <a:pPr algn="ctr" defTabSz="1216122" fontAlgn="base">
                <a:spcBef>
                  <a:spcPct val="0"/>
                </a:spcBef>
                <a:spcAft>
                  <a:spcPct val="0"/>
                </a:spcAft>
                <a:buClrTx/>
                <a:defRPr/>
              </a:pPr>
              <a:r>
                <a:rPr lang="en-US" sz="2800" b="1" kern="1200">
                  <a:latin typeface="Arial" pitchFamily="34" charset="0"/>
                  <a:ea typeface="宋体" pitchFamily="2" charset="-122"/>
                  <a:cs typeface="+mn-cs"/>
                </a:rPr>
                <a:t>Tôn trọng </a:t>
              </a:r>
            </a:p>
            <a:p>
              <a:pPr algn="ctr" defTabSz="1216122" fontAlgn="base">
                <a:spcBef>
                  <a:spcPct val="0"/>
                </a:spcBef>
                <a:spcAft>
                  <a:spcPct val="0"/>
                </a:spcAft>
                <a:buClrTx/>
                <a:defRPr/>
              </a:pPr>
              <a:r>
                <a:rPr lang="en-US" sz="2800" b="1" kern="1200">
                  <a:latin typeface="Arial" pitchFamily="34" charset="0"/>
                  <a:ea typeface="宋体" pitchFamily="2" charset="-122"/>
                  <a:cs typeface="+mn-cs"/>
                </a:rPr>
                <a:t>và biết ơn</a:t>
              </a:r>
              <a:endParaRPr lang="en-US" sz="2800" b="1" kern="1200" dirty="0">
                <a:latin typeface="Arial" pitchFamily="34" charset="0"/>
                <a:ea typeface="宋体" pitchFamily="2" charset="-122"/>
                <a:cs typeface="+mn-cs"/>
              </a:endParaRPr>
            </a:p>
          </p:txBody>
        </p:sp>
      </p:grpSp>
      <p:grpSp>
        <p:nvGrpSpPr>
          <p:cNvPr id="25" name="Group 24">
            <a:extLst>
              <a:ext uri="{FF2B5EF4-FFF2-40B4-BE49-F238E27FC236}">
                <a16:creationId xmlns:a16="http://schemas.microsoft.com/office/drawing/2014/main" xmlns="" id="{D4781BAD-D0F6-4DF7-8E23-B9A4617103EC}"/>
              </a:ext>
            </a:extLst>
          </p:cNvPr>
          <p:cNvGrpSpPr/>
          <p:nvPr/>
        </p:nvGrpSpPr>
        <p:grpSpPr>
          <a:xfrm>
            <a:off x="7496537" y="1286202"/>
            <a:ext cx="1993489" cy="3485122"/>
            <a:chOff x="5287191" y="696685"/>
            <a:chExt cx="1998434" cy="3493765"/>
          </a:xfrm>
        </p:grpSpPr>
        <p:pic>
          <p:nvPicPr>
            <p:cNvPr id="26" name="Picture 25">
              <a:extLst>
                <a:ext uri="{FF2B5EF4-FFF2-40B4-BE49-F238E27FC236}">
                  <a16:creationId xmlns:a16="http://schemas.microsoft.com/office/drawing/2014/main" xmlns="" id="{C8464033-1E0D-4C8E-9570-7E24A0943A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27" name="TextBox 26">
              <a:extLst>
                <a:ext uri="{FF2B5EF4-FFF2-40B4-BE49-F238E27FC236}">
                  <a16:creationId xmlns:a16="http://schemas.microsoft.com/office/drawing/2014/main" xmlns="" id="{56F915E0-8CFE-4F4A-81A3-26BFEFE92EBB}"/>
                </a:ext>
              </a:extLst>
            </p:cNvPr>
            <p:cNvSpPr txBox="1"/>
            <p:nvPr/>
          </p:nvSpPr>
          <p:spPr>
            <a:xfrm>
              <a:off x="5586378" y="1028167"/>
              <a:ext cx="1481957" cy="956473"/>
            </a:xfrm>
            <a:prstGeom prst="rect">
              <a:avLst/>
            </a:prstGeom>
            <a:noFill/>
          </p:spPr>
          <p:txBody>
            <a:bodyPr wrap="none" rtlCol="0">
              <a:spAutoFit/>
            </a:bodyPr>
            <a:lstStyle/>
            <a:p>
              <a:pPr algn="ctr" defTabSz="1216122" fontAlgn="base">
                <a:spcBef>
                  <a:spcPct val="0"/>
                </a:spcBef>
                <a:spcAft>
                  <a:spcPct val="0"/>
                </a:spcAft>
                <a:buClrTx/>
                <a:defRPr/>
              </a:pPr>
              <a:r>
                <a:rPr lang="en-US" sz="2800" b="1" kern="1200">
                  <a:latin typeface="Arial" pitchFamily="34" charset="0"/>
                  <a:ea typeface="宋体" pitchFamily="2" charset="-122"/>
                  <a:cs typeface="+mn-cs"/>
                </a:rPr>
                <a:t>Xem </a:t>
              </a:r>
            </a:p>
            <a:p>
              <a:pPr algn="ctr" defTabSz="1216122" fontAlgn="base">
                <a:spcBef>
                  <a:spcPct val="0"/>
                </a:spcBef>
                <a:spcAft>
                  <a:spcPct val="0"/>
                </a:spcAft>
                <a:buClrTx/>
                <a:defRPr/>
              </a:pPr>
              <a:r>
                <a:rPr lang="en-US" sz="2800" b="1" kern="1200">
                  <a:latin typeface="Arial" pitchFamily="34" charset="0"/>
                  <a:ea typeface="宋体" pitchFamily="2" charset="-122"/>
                  <a:cs typeface="+mn-cs"/>
                </a:rPr>
                <a:t>thường</a:t>
              </a:r>
              <a:endParaRPr lang="en-US" sz="2400" b="1" kern="1200" dirty="0">
                <a:latin typeface="Arial" pitchFamily="34" charset="0"/>
                <a:ea typeface="宋体" pitchFamily="2" charset="-122"/>
                <a:cs typeface="+mn-cs"/>
              </a:endParaRPr>
            </a:p>
          </p:txBody>
        </p:sp>
      </p:grpSp>
      <p:grpSp>
        <p:nvGrpSpPr>
          <p:cNvPr id="28" name="Group 27">
            <a:extLst>
              <a:ext uri="{FF2B5EF4-FFF2-40B4-BE49-F238E27FC236}">
                <a16:creationId xmlns:a16="http://schemas.microsoft.com/office/drawing/2014/main" xmlns="" id="{0871EFE5-C466-4FCC-AEAC-A0321A6E6D9E}"/>
              </a:ext>
            </a:extLst>
          </p:cNvPr>
          <p:cNvGrpSpPr/>
          <p:nvPr/>
        </p:nvGrpSpPr>
        <p:grpSpPr>
          <a:xfrm>
            <a:off x="5136293" y="758424"/>
            <a:ext cx="1993491" cy="3485122"/>
            <a:chOff x="5287191" y="696685"/>
            <a:chExt cx="1998434" cy="3493765"/>
          </a:xfrm>
        </p:grpSpPr>
        <p:pic>
          <p:nvPicPr>
            <p:cNvPr id="29" name="Picture 28">
              <a:extLst>
                <a:ext uri="{FF2B5EF4-FFF2-40B4-BE49-F238E27FC236}">
                  <a16:creationId xmlns:a16="http://schemas.microsoft.com/office/drawing/2014/main" xmlns="" id="{47D8FF10-1F44-4F5E-9C3E-85ECC0B2E0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30" name="TextBox 29">
              <a:extLst>
                <a:ext uri="{FF2B5EF4-FFF2-40B4-BE49-F238E27FC236}">
                  <a16:creationId xmlns:a16="http://schemas.microsoft.com/office/drawing/2014/main" xmlns="" id="{E9DF93A4-0502-4EEF-B05B-D602305F9A05}"/>
                </a:ext>
              </a:extLst>
            </p:cNvPr>
            <p:cNvSpPr txBox="1"/>
            <p:nvPr/>
          </p:nvSpPr>
          <p:spPr>
            <a:xfrm>
              <a:off x="5717512" y="1102336"/>
              <a:ext cx="1160560" cy="956473"/>
            </a:xfrm>
            <a:prstGeom prst="rect">
              <a:avLst/>
            </a:prstGeom>
            <a:noFill/>
          </p:spPr>
          <p:txBody>
            <a:bodyPr wrap="none" rtlCol="0">
              <a:spAutoFit/>
            </a:bodyPr>
            <a:lstStyle/>
            <a:p>
              <a:pPr algn="ctr" defTabSz="1216122" fontAlgn="base">
                <a:spcBef>
                  <a:spcPct val="0"/>
                </a:spcBef>
                <a:spcAft>
                  <a:spcPct val="0"/>
                </a:spcAft>
                <a:buClrTx/>
                <a:defRPr/>
              </a:pPr>
              <a:r>
                <a:rPr lang="en-US" sz="2800" b="1" kern="1200">
                  <a:latin typeface="Arial" pitchFamily="34" charset="0"/>
                  <a:ea typeface="宋体" pitchFamily="2" charset="-122"/>
                  <a:cs typeface="+mn-cs"/>
                </a:rPr>
                <a:t>Cười </a:t>
              </a:r>
            </a:p>
            <a:p>
              <a:pPr algn="ctr" defTabSz="1216122" fontAlgn="base">
                <a:spcBef>
                  <a:spcPct val="0"/>
                </a:spcBef>
                <a:spcAft>
                  <a:spcPct val="0"/>
                </a:spcAft>
                <a:buClrTx/>
                <a:defRPr/>
              </a:pPr>
              <a:r>
                <a:rPr lang="en-US" sz="2800" b="1" kern="1200">
                  <a:latin typeface="Arial" pitchFamily="34" charset="0"/>
                  <a:ea typeface="宋体" pitchFamily="2" charset="-122"/>
                  <a:cs typeface="+mn-cs"/>
                </a:rPr>
                <a:t>tươi</a:t>
              </a:r>
              <a:endParaRPr lang="en-US" sz="2800" b="1" kern="1200" dirty="0">
                <a:latin typeface="Arial" pitchFamily="34" charset="0"/>
                <a:ea typeface="宋体" pitchFamily="2" charset="-122"/>
                <a:cs typeface="+mn-cs"/>
              </a:endParaRPr>
            </a:p>
          </p:txBody>
        </p:sp>
      </p:grpSp>
      <p:pic>
        <p:nvPicPr>
          <p:cNvPr id="31" name="Picture 30">
            <a:extLst>
              <a:ext uri="{FF2B5EF4-FFF2-40B4-BE49-F238E27FC236}">
                <a16:creationId xmlns:a16="http://schemas.microsoft.com/office/drawing/2014/main" xmlns="" id="{62261320-D938-4E7E-9CF7-10210963516C}"/>
              </a:ext>
            </a:extLst>
          </p:cNvPr>
          <p:cNvPicPr>
            <a:picLocks noChangeAspect="1"/>
          </p:cNvPicPr>
          <p:nvPr/>
        </p:nvPicPr>
        <p:blipFill rotWithShape="1">
          <a:blip r:embed="rId8"/>
          <a:srcRect l="2967" r="1892"/>
          <a:stretch/>
        </p:blipFill>
        <p:spPr>
          <a:xfrm>
            <a:off x="4824738" y="3715768"/>
            <a:ext cx="2833362" cy="2962985"/>
          </a:xfrm>
          <a:prstGeom prst="rect">
            <a:avLst/>
          </a:prstGeom>
        </p:spPr>
      </p:pic>
      <p:pic>
        <p:nvPicPr>
          <p:cNvPr id="32" name="Tieng-yeah-tre-con-www_nhacchuongvui_com">
            <a:hlinkClick r:id="" action="ppaction://media"/>
            <a:extLst>
              <a:ext uri="{FF2B5EF4-FFF2-40B4-BE49-F238E27FC236}">
                <a16:creationId xmlns:a16="http://schemas.microsoft.com/office/drawing/2014/main" xmlns="" id="{6A442DFF-55A1-4458-8AC4-29AEA30636B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92187" y="660273"/>
            <a:ext cx="609600" cy="609600"/>
          </a:xfrm>
          <a:prstGeom prst="rect">
            <a:avLst/>
          </a:prstGeom>
        </p:spPr>
      </p:pic>
    </p:spTree>
    <p:extLst>
      <p:ext uri="{BB962C8B-B14F-4D97-AF65-F5344CB8AC3E}">
        <p14:creationId xmlns:p14="http://schemas.microsoft.com/office/powerpoint/2010/main" val="19269115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2" presetClass="entr" presetSubtype="2"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additive="base">
                                        <p:cTn id="10" dur="2000" fill="hold"/>
                                        <p:tgtEl>
                                          <p:spTgt spid="31"/>
                                        </p:tgtEl>
                                        <p:attrNameLst>
                                          <p:attrName>ppt_x</p:attrName>
                                        </p:attrNameLst>
                                      </p:cBhvr>
                                      <p:tavLst>
                                        <p:tav tm="0">
                                          <p:val>
                                            <p:strVal val="1+#ppt_w/2"/>
                                          </p:val>
                                        </p:tav>
                                        <p:tav tm="100000">
                                          <p:val>
                                            <p:strVal val="#ppt_x"/>
                                          </p:val>
                                        </p:tav>
                                      </p:tavLst>
                                    </p:anim>
                                    <p:anim calcmode="lin" valueType="num">
                                      <p:cBhvr additive="base">
                                        <p:cTn id="11" dur="2000" fill="hold"/>
                                        <p:tgtEl>
                                          <p:spTgt spid="31"/>
                                        </p:tgtEl>
                                        <p:attrNameLst>
                                          <p:attrName>ppt_y</p:attrName>
                                        </p:attrNameLst>
                                      </p:cBhvr>
                                      <p:tavLst>
                                        <p:tav tm="0">
                                          <p:val>
                                            <p:strVal val="#ppt_y"/>
                                          </p:val>
                                        </p:tav>
                                        <p:tav tm="100000">
                                          <p:val>
                                            <p:strVal val="#ppt_y"/>
                                          </p:val>
                                        </p:tav>
                                      </p:tavLst>
                                    </p:anim>
                                  </p:childTnLst>
                                </p:cTn>
                              </p:par>
                              <p:par>
                                <p:cTn id="12" presetID="1" presetClass="mediacall" presetSubtype="0" fill="hold" nodeType="withEffect">
                                  <p:stCondLst>
                                    <p:cond delay="0"/>
                                  </p:stCondLst>
                                  <p:childTnLst>
                                    <p:cmd type="call" cmd="playFrom(0.0)">
                                      <p:cBhvr>
                                        <p:cTn id="13" dur="4414" fill="hold"/>
                                        <p:tgtEl>
                                          <p:spTgt spid="32"/>
                                        </p:tgtEl>
                                      </p:cBhvr>
                                    </p:cmd>
                                  </p:childTnLst>
                                </p:cTn>
                              </p:par>
                              <p:par>
                                <p:cTn id="14" presetID="14" presetClass="exit" presetSubtype="10" fill="hold" nodeType="withEffect">
                                  <p:stCondLst>
                                    <p:cond delay="0"/>
                                  </p:stCondLst>
                                  <p:childTnLst>
                                    <p:animEffect transition="out" filter="randombar(horizontal)">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par>
                                <p:cTn id="17" presetID="14" presetClass="exit" presetSubtype="10" fill="hold" nodeType="withEffect">
                                  <p:stCondLst>
                                    <p:cond delay="0"/>
                                  </p:stCondLst>
                                  <p:childTnLst>
                                    <p:animEffect transition="out" filter="randombar(horizontal)">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28"/>
                    </p:tgtEl>
                  </p:cond>
                </p:stCondLst>
                <p:endSync evt="end" delay="0">
                  <p:rtn val="all"/>
                </p:endSync>
                <p:childTnLst>
                  <p:par>
                    <p:cTn id="21" fill="hold">
                      <p:stCondLst>
                        <p:cond delay="0"/>
                      </p:stCondLst>
                      <p:childTnLst>
                        <p:par>
                          <p:cTn id="22" fill="hold">
                            <p:stCondLst>
                              <p:cond delay="0"/>
                            </p:stCondLst>
                            <p:childTnLst>
                              <p:par>
                                <p:cTn id="23" presetID="14" presetClass="exit" presetSubtype="10" fill="hold" nodeType="withEffect">
                                  <p:stCondLst>
                                    <p:cond delay="0"/>
                                  </p:stCondLst>
                                  <p:childTnLst>
                                    <p:animEffect transition="out" filter="randombar(horizontal)">
                                      <p:cBhvr>
                                        <p:cTn id="24" dur="500"/>
                                        <p:tgtEl>
                                          <p:spTgt spid="28"/>
                                        </p:tgtEl>
                                      </p:cBhvr>
                                    </p:animEffect>
                                    <p:set>
                                      <p:cBhvr>
                                        <p:cTn id="25"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28"/>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31"/>
                                        </p:tgtEl>
                                      </p:cBhvr>
                                    </p:animEffect>
                                    <p:animScale>
                                      <p:cBhvr>
                                        <p:cTn id="31"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32" restart="whenNotActive" fill="hold" evtFilter="cancelBubble" nodeType="interactiveSeq">
                <p:stCondLst>
                  <p:cond evt="onClick" delay="0">
                    <p:tgtEl>
                      <p:spTgt spid="25"/>
                    </p:tgtEl>
                  </p:cond>
                </p:stCondLst>
                <p:endSync evt="end" delay="0">
                  <p:rtn val="all"/>
                </p:endSync>
                <p:childTnLst>
                  <p:par>
                    <p:cTn id="33" fill="hold">
                      <p:stCondLst>
                        <p:cond delay="0"/>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25"/>
                  </p:tgtEl>
                </p:cond>
              </p:nextCondLst>
            </p:seq>
            <p:audio>
              <p:cMediaNode vol="80000">
                <p:cTn id="38" fill="hold" display="0">
                  <p:stCondLst>
                    <p:cond delay="indefinite"/>
                  </p:stCondLst>
                  <p:endCondLst>
                    <p:cond evt="onStopAudio" delay="0">
                      <p:tgtEl>
                        <p:sldTgt/>
                      </p:tgtEl>
                    </p:cond>
                  </p:endCondLst>
                </p:cTn>
                <p:tgtEl>
                  <p:spTgt spid="3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sp>
        <p:nvSpPr>
          <p:cNvPr id="24" name="Flowchart: Delay 23">
            <a:hlinkClick r:id="" action="ppaction://hlinkshowjump?jump=nextslide"/>
          </p:cNvPr>
          <p:cNvSpPr/>
          <p:nvPr/>
        </p:nvSpPr>
        <p:spPr bwMode="auto">
          <a:xfrm>
            <a:off x="9718973" y="5888515"/>
            <a:ext cx="1224914" cy="651527"/>
          </a:xfrm>
          <a:prstGeom prst="flowChartDelay">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214" tIns="45607" rIns="91214" bIns="45607" numCol="1" rtlCol="0" anchor="t" anchorCtr="0" compatLnSpc="1">
            <a:prstTxWarp prst="textNoShape">
              <a:avLst/>
            </a:prstTxWarp>
          </a:bodyPr>
          <a:lstStyle/>
          <a:p>
            <a:pPr defTabSz="912114" fontAlgn="base">
              <a:spcBef>
                <a:spcPct val="0"/>
              </a:spcBef>
              <a:spcAft>
                <a:spcPct val="0"/>
              </a:spcAft>
              <a:buClrTx/>
              <a:defRPr/>
            </a:pPr>
            <a:r>
              <a:rPr lang="en-US" sz="2394" kern="1200" dirty="0">
                <a:solidFill>
                  <a:srgbClr val="000000"/>
                </a:solidFill>
                <a:latin typeface="Arial" pitchFamily="34" charset="0"/>
                <a:ea typeface="宋体" pitchFamily="2" charset="-122"/>
              </a:rPr>
              <a:t>NEXT</a:t>
            </a:r>
            <a:r>
              <a:rPr lang="en-US" sz="1795" kern="1200" dirty="0">
                <a:solidFill>
                  <a:srgbClr val="000000"/>
                </a:solidFill>
                <a:latin typeface="Arial" pitchFamily="34" charset="0"/>
                <a:ea typeface="宋体" pitchFamily="2" charset="-122"/>
              </a:rPr>
              <a:t> </a:t>
            </a:r>
          </a:p>
        </p:txBody>
      </p:sp>
      <p:sp>
        <p:nvSpPr>
          <p:cNvPr id="25" name="TextBox 24">
            <a:extLst>
              <a:ext uri="{FF2B5EF4-FFF2-40B4-BE49-F238E27FC236}">
                <a16:creationId xmlns:a16="http://schemas.microsoft.com/office/drawing/2014/main" xmlns="" id="{8864E685-3DE7-4978-BBDD-06E6353FF75E}"/>
              </a:ext>
            </a:extLst>
          </p:cNvPr>
          <p:cNvSpPr txBox="1"/>
          <p:nvPr/>
        </p:nvSpPr>
        <p:spPr>
          <a:xfrm>
            <a:off x="1376001" y="2603687"/>
            <a:ext cx="2439330" cy="3108543"/>
          </a:xfrm>
          <a:prstGeom prst="rect">
            <a:avLst/>
          </a:prstGeom>
          <a:noFill/>
        </p:spPr>
        <p:txBody>
          <a:bodyPr wrap="square" rtlCol="0">
            <a:spAutoFit/>
          </a:bodyPr>
          <a:lstStyle/>
          <a:p>
            <a:pPr algn="just"/>
            <a:r>
              <a:rPr lang="en-US" sz="2800"/>
              <a:t>Từ ngữ chỉ đặc điểm nào là phù hợp khi nói về chị lao công trong bài thơ </a:t>
            </a:r>
            <a:r>
              <a:rPr lang="en-US" sz="2800" i="1"/>
              <a:t>Tiếng chổi tre?</a:t>
            </a:r>
            <a:endParaRPr lang="en-US" sz="2800"/>
          </a:p>
        </p:txBody>
      </p:sp>
      <p:grpSp>
        <p:nvGrpSpPr>
          <p:cNvPr id="26" name="Group 25">
            <a:extLst>
              <a:ext uri="{FF2B5EF4-FFF2-40B4-BE49-F238E27FC236}">
                <a16:creationId xmlns:a16="http://schemas.microsoft.com/office/drawing/2014/main" xmlns="" id="{CFC50B1A-FD64-42F8-A1DE-1A6CE3C49032}"/>
              </a:ext>
            </a:extLst>
          </p:cNvPr>
          <p:cNvGrpSpPr/>
          <p:nvPr/>
        </p:nvGrpSpPr>
        <p:grpSpPr>
          <a:xfrm>
            <a:off x="5274109" y="703446"/>
            <a:ext cx="1993490" cy="3485122"/>
            <a:chOff x="5287191" y="696685"/>
            <a:chExt cx="1998434" cy="3493765"/>
          </a:xfrm>
        </p:grpSpPr>
        <p:pic>
          <p:nvPicPr>
            <p:cNvPr id="27" name="Picture 26">
              <a:extLst>
                <a:ext uri="{FF2B5EF4-FFF2-40B4-BE49-F238E27FC236}">
                  <a16:creationId xmlns:a16="http://schemas.microsoft.com/office/drawing/2014/main" xmlns="" id="{C75D5586-A38C-4AD3-8300-E5E7BECC6D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28" name="TextBox 27">
              <a:extLst>
                <a:ext uri="{FF2B5EF4-FFF2-40B4-BE49-F238E27FC236}">
                  <a16:creationId xmlns:a16="http://schemas.microsoft.com/office/drawing/2014/main" xmlns="" id="{21F02FA0-2FFD-42F0-BB94-F67182A78C10}"/>
                </a:ext>
              </a:extLst>
            </p:cNvPr>
            <p:cNvSpPr txBox="1"/>
            <p:nvPr/>
          </p:nvSpPr>
          <p:spPr>
            <a:xfrm>
              <a:off x="5454635" y="878437"/>
              <a:ext cx="1663545" cy="1450137"/>
            </a:xfrm>
            <a:prstGeom prst="rect">
              <a:avLst/>
            </a:prstGeom>
            <a:noFill/>
          </p:spPr>
          <p:txBody>
            <a:bodyPr wrap="none" rtlCol="0">
              <a:spAutoFit/>
            </a:bodyPr>
            <a:lstStyle/>
            <a:p>
              <a:pPr algn="ctr" defTabSz="1216122" fontAlgn="base">
                <a:spcBef>
                  <a:spcPct val="0"/>
                </a:spcBef>
                <a:spcAft>
                  <a:spcPct val="0"/>
                </a:spcAft>
                <a:buClrTx/>
                <a:defRPr/>
              </a:pPr>
              <a:r>
                <a:rPr lang="en-US" sz="4400" b="1" kern="1200">
                  <a:latin typeface="Arial" pitchFamily="34" charset="0"/>
                  <a:ea typeface="宋体" pitchFamily="2" charset="-122"/>
                  <a:cs typeface="+mn-cs"/>
                </a:rPr>
                <a:t>chăm</a:t>
              </a:r>
            </a:p>
            <a:p>
              <a:pPr algn="ctr" defTabSz="1216122" fontAlgn="base">
                <a:spcBef>
                  <a:spcPct val="0"/>
                </a:spcBef>
                <a:spcAft>
                  <a:spcPct val="0"/>
                </a:spcAft>
                <a:buClrTx/>
                <a:defRPr/>
              </a:pPr>
              <a:r>
                <a:rPr lang="en-US" sz="4400" b="1" kern="1200">
                  <a:latin typeface="Arial" pitchFamily="34" charset="0"/>
                  <a:ea typeface="宋体" pitchFamily="2" charset="-122"/>
                  <a:cs typeface="+mn-cs"/>
                </a:rPr>
                <a:t>chỉ</a:t>
              </a:r>
              <a:endParaRPr lang="en-US" sz="4400" b="1" kern="1200" dirty="0">
                <a:latin typeface="Arial" pitchFamily="34" charset="0"/>
                <a:ea typeface="宋体" pitchFamily="2" charset="-122"/>
                <a:cs typeface="+mn-cs"/>
              </a:endParaRPr>
            </a:p>
          </p:txBody>
        </p:sp>
      </p:grpSp>
      <p:grpSp>
        <p:nvGrpSpPr>
          <p:cNvPr id="29" name="Group 28">
            <a:extLst>
              <a:ext uri="{FF2B5EF4-FFF2-40B4-BE49-F238E27FC236}">
                <a16:creationId xmlns:a16="http://schemas.microsoft.com/office/drawing/2014/main" xmlns="" id="{ADD66478-D7F9-4307-AFBC-4ABD1C2F5D68}"/>
              </a:ext>
            </a:extLst>
          </p:cNvPr>
          <p:cNvGrpSpPr/>
          <p:nvPr/>
        </p:nvGrpSpPr>
        <p:grpSpPr>
          <a:xfrm>
            <a:off x="7496543" y="1286202"/>
            <a:ext cx="1993491" cy="3485122"/>
            <a:chOff x="5287191" y="696685"/>
            <a:chExt cx="1998434" cy="3493765"/>
          </a:xfrm>
        </p:grpSpPr>
        <p:pic>
          <p:nvPicPr>
            <p:cNvPr id="30" name="Picture 29">
              <a:extLst>
                <a:ext uri="{FF2B5EF4-FFF2-40B4-BE49-F238E27FC236}">
                  <a16:creationId xmlns:a16="http://schemas.microsoft.com/office/drawing/2014/main" xmlns="" id="{B5B329F7-51FF-4944-A794-C8ADA5FBC4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31" name="TextBox 30">
              <a:extLst>
                <a:ext uri="{FF2B5EF4-FFF2-40B4-BE49-F238E27FC236}">
                  <a16:creationId xmlns:a16="http://schemas.microsoft.com/office/drawing/2014/main" xmlns="" id="{F72A56F6-30EA-4294-89B2-1FA9DE3D4255}"/>
                </a:ext>
              </a:extLst>
            </p:cNvPr>
            <p:cNvSpPr txBox="1"/>
            <p:nvPr/>
          </p:nvSpPr>
          <p:spPr>
            <a:xfrm>
              <a:off x="5529107" y="877656"/>
              <a:ext cx="1506059" cy="1450137"/>
            </a:xfrm>
            <a:prstGeom prst="rect">
              <a:avLst/>
            </a:prstGeom>
            <a:noFill/>
          </p:spPr>
          <p:txBody>
            <a:bodyPr wrap="none" rtlCol="0">
              <a:spAutoFit/>
            </a:bodyPr>
            <a:lstStyle/>
            <a:p>
              <a:pPr algn="ctr" defTabSz="1216122" fontAlgn="base">
                <a:spcBef>
                  <a:spcPct val="0"/>
                </a:spcBef>
                <a:spcAft>
                  <a:spcPct val="0"/>
                </a:spcAft>
                <a:buClrTx/>
                <a:defRPr/>
              </a:pPr>
              <a:r>
                <a:rPr lang="en-US" sz="4400" b="1" kern="1200">
                  <a:latin typeface="Arial" pitchFamily="34" charset="0"/>
                  <a:ea typeface="宋体" pitchFamily="2" charset="-122"/>
                  <a:cs typeface="+mn-cs"/>
                </a:rPr>
                <a:t>lười</a:t>
              </a:r>
            </a:p>
            <a:p>
              <a:pPr algn="ctr" defTabSz="1216122" fontAlgn="base">
                <a:spcBef>
                  <a:spcPct val="0"/>
                </a:spcBef>
                <a:spcAft>
                  <a:spcPct val="0"/>
                </a:spcAft>
                <a:buClrTx/>
                <a:defRPr/>
              </a:pPr>
              <a:r>
                <a:rPr lang="en-US" sz="4400" b="1" kern="1200">
                  <a:latin typeface="Arial" pitchFamily="34" charset="0"/>
                  <a:ea typeface="宋体" pitchFamily="2" charset="-122"/>
                  <a:cs typeface="+mn-cs"/>
                </a:rPr>
                <a:t>nhác</a:t>
              </a:r>
              <a:endParaRPr lang="en-US" sz="4000" b="1" kern="1200" dirty="0">
                <a:latin typeface="Arial" pitchFamily="34" charset="0"/>
                <a:ea typeface="宋体" pitchFamily="2" charset="-122"/>
                <a:cs typeface="+mn-cs"/>
              </a:endParaRPr>
            </a:p>
          </p:txBody>
        </p:sp>
      </p:grpSp>
      <p:grpSp>
        <p:nvGrpSpPr>
          <p:cNvPr id="32" name="Group 31">
            <a:extLst>
              <a:ext uri="{FF2B5EF4-FFF2-40B4-BE49-F238E27FC236}">
                <a16:creationId xmlns:a16="http://schemas.microsoft.com/office/drawing/2014/main" xmlns="" id="{560B8F13-3C31-4C37-9FE1-AA675D53510B}"/>
              </a:ext>
            </a:extLst>
          </p:cNvPr>
          <p:cNvGrpSpPr/>
          <p:nvPr/>
        </p:nvGrpSpPr>
        <p:grpSpPr>
          <a:xfrm>
            <a:off x="9718974" y="1908224"/>
            <a:ext cx="1993491" cy="3485122"/>
            <a:chOff x="5287191" y="696685"/>
            <a:chExt cx="1998434" cy="3493765"/>
          </a:xfrm>
        </p:grpSpPr>
        <p:pic>
          <p:nvPicPr>
            <p:cNvPr id="33" name="Picture 32">
              <a:extLst>
                <a:ext uri="{FF2B5EF4-FFF2-40B4-BE49-F238E27FC236}">
                  <a16:creationId xmlns:a16="http://schemas.microsoft.com/office/drawing/2014/main" xmlns="" id="{A9014B41-C2AD-44EE-8CE2-A39DE01792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34" name="TextBox 33">
              <a:extLst>
                <a:ext uri="{FF2B5EF4-FFF2-40B4-BE49-F238E27FC236}">
                  <a16:creationId xmlns:a16="http://schemas.microsoft.com/office/drawing/2014/main" xmlns="" id="{C96E8F9B-F799-4F59-A168-05082F306F68}"/>
                </a:ext>
              </a:extLst>
            </p:cNvPr>
            <p:cNvSpPr txBox="1"/>
            <p:nvPr/>
          </p:nvSpPr>
          <p:spPr>
            <a:xfrm>
              <a:off x="5574663" y="979160"/>
              <a:ext cx="1240908" cy="1326721"/>
            </a:xfrm>
            <a:prstGeom prst="rect">
              <a:avLst/>
            </a:prstGeom>
            <a:noFill/>
          </p:spPr>
          <p:txBody>
            <a:bodyPr wrap="none" rtlCol="0">
              <a:spAutoFit/>
            </a:bodyPr>
            <a:lstStyle/>
            <a:p>
              <a:pPr algn="ctr" defTabSz="1216122" fontAlgn="base">
                <a:spcBef>
                  <a:spcPct val="0"/>
                </a:spcBef>
                <a:spcAft>
                  <a:spcPct val="0"/>
                </a:spcAft>
                <a:buClrTx/>
                <a:defRPr/>
              </a:pPr>
              <a:r>
                <a:rPr lang="en-US" sz="4000" b="1" kern="1200">
                  <a:latin typeface="Arial" pitchFamily="34" charset="0"/>
                  <a:ea typeface="宋体" pitchFamily="2" charset="-122"/>
                  <a:cs typeface="+mn-cs"/>
                </a:rPr>
                <a:t>chổi</a:t>
              </a:r>
            </a:p>
            <a:p>
              <a:pPr algn="ctr" defTabSz="1216122" fontAlgn="base">
                <a:spcBef>
                  <a:spcPct val="0"/>
                </a:spcBef>
                <a:spcAft>
                  <a:spcPct val="0"/>
                </a:spcAft>
                <a:buClrTx/>
                <a:defRPr/>
              </a:pPr>
              <a:r>
                <a:rPr lang="en-US" sz="4000" b="1" kern="1200">
                  <a:latin typeface="Arial" pitchFamily="34" charset="0"/>
                  <a:ea typeface="宋体" pitchFamily="2" charset="-122"/>
                  <a:cs typeface="+mn-cs"/>
                </a:rPr>
                <a:t>tre</a:t>
              </a:r>
              <a:endParaRPr lang="en-US" sz="4000" b="1" kern="1200" dirty="0">
                <a:latin typeface="Arial" pitchFamily="34" charset="0"/>
                <a:ea typeface="宋体" pitchFamily="2" charset="-122"/>
                <a:cs typeface="+mn-cs"/>
              </a:endParaRPr>
            </a:p>
          </p:txBody>
        </p:sp>
      </p:grpSp>
      <p:pic>
        <p:nvPicPr>
          <p:cNvPr id="35" name="Picture 34">
            <a:extLst>
              <a:ext uri="{FF2B5EF4-FFF2-40B4-BE49-F238E27FC236}">
                <a16:creationId xmlns:a16="http://schemas.microsoft.com/office/drawing/2014/main" xmlns="" id="{D015B220-E80A-47E5-9FA1-2DC7A1AB2299}"/>
              </a:ext>
            </a:extLst>
          </p:cNvPr>
          <p:cNvPicPr>
            <a:picLocks noChangeAspect="1"/>
          </p:cNvPicPr>
          <p:nvPr/>
        </p:nvPicPr>
        <p:blipFill rotWithShape="1">
          <a:blip r:embed="rId8"/>
          <a:srcRect l="2967" r="1892"/>
          <a:stretch/>
        </p:blipFill>
        <p:spPr>
          <a:xfrm>
            <a:off x="4824738" y="3715768"/>
            <a:ext cx="2833362" cy="2962985"/>
          </a:xfrm>
          <a:prstGeom prst="rect">
            <a:avLst/>
          </a:prstGeom>
        </p:spPr>
      </p:pic>
      <p:pic>
        <p:nvPicPr>
          <p:cNvPr id="36" name="Tieng-yeah-tre-con-www_nhacchuongvui_com">
            <a:hlinkClick r:id="" action="ppaction://media"/>
            <a:extLst>
              <a:ext uri="{FF2B5EF4-FFF2-40B4-BE49-F238E27FC236}">
                <a16:creationId xmlns:a16="http://schemas.microsoft.com/office/drawing/2014/main" xmlns="" id="{DEA06BC2-0483-4B06-B7CE-D38BB081FFC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92187" y="660273"/>
            <a:ext cx="609600" cy="609600"/>
          </a:xfrm>
          <a:prstGeom prst="rect">
            <a:avLst/>
          </a:prstGeom>
        </p:spPr>
      </p:pic>
    </p:spTree>
    <p:extLst>
      <p:ext uri="{BB962C8B-B14F-4D97-AF65-F5344CB8AC3E}">
        <p14:creationId xmlns:p14="http://schemas.microsoft.com/office/powerpoint/2010/main" val="3185015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6"/>
                                        </p:tgtEl>
                                      </p:cBhvr>
                                    </p:animEffect>
                                    <p:animScale>
                                      <p:cBhvr>
                                        <p:cTn id="7" dur="250" autoRev="1" fill="hold"/>
                                        <p:tgtEl>
                                          <p:spTgt spid="26"/>
                                        </p:tgtEl>
                                      </p:cBhvr>
                                      <p:by x="105000" y="105000"/>
                                    </p:animScale>
                                  </p:childTnLst>
                                </p:cTn>
                              </p:par>
                              <p:par>
                                <p:cTn id="8" presetID="2" presetClass="entr" presetSubtype="2"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2000" fill="hold"/>
                                        <p:tgtEl>
                                          <p:spTgt spid="35"/>
                                        </p:tgtEl>
                                        <p:attrNameLst>
                                          <p:attrName>ppt_x</p:attrName>
                                        </p:attrNameLst>
                                      </p:cBhvr>
                                      <p:tavLst>
                                        <p:tav tm="0">
                                          <p:val>
                                            <p:strVal val="1+#ppt_w/2"/>
                                          </p:val>
                                        </p:tav>
                                        <p:tav tm="100000">
                                          <p:val>
                                            <p:strVal val="#ppt_x"/>
                                          </p:val>
                                        </p:tav>
                                      </p:tavLst>
                                    </p:anim>
                                    <p:anim calcmode="lin" valueType="num">
                                      <p:cBhvr additive="base">
                                        <p:cTn id="11" dur="2000" fill="hold"/>
                                        <p:tgtEl>
                                          <p:spTgt spid="35"/>
                                        </p:tgtEl>
                                        <p:attrNameLst>
                                          <p:attrName>ppt_y</p:attrName>
                                        </p:attrNameLst>
                                      </p:cBhvr>
                                      <p:tavLst>
                                        <p:tav tm="0">
                                          <p:val>
                                            <p:strVal val="#ppt_y"/>
                                          </p:val>
                                        </p:tav>
                                        <p:tav tm="100000">
                                          <p:val>
                                            <p:strVal val="#ppt_y"/>
                                          </p:val>
                                        </p:tav>
                                      </p:tavLst>
                                    </p:anim>
                                  </p:childTnLst>
                                </p:cTn>
                              </p:par>
                              <p:par>
                                <p:cTn id="12" presetID="14" presetClass="exit" presetSubtype="10" fill="hold" nodeType="withEffect">
                                  <p:stCondLst>
                                    <p:cond delay="0"/>
                                  </p:stCondLst>
                                  <p:childTnLst>
                                    <p:animEffect transition="out" filter="randombar(horizontal)">
                                      <p:cBhvr>
                                        <p:cTn id="13" dur="500"/>
                                        <p:tgtEl>
                                          <p:spTgt spid="29"/>
                                        </p:tgtEl>
                                      </p:cBhvr>
                                    </p:animEffect>
                                    <p:set>
                                      <p:cBhvr>
                                        <p:cTn id="14" dur="1" fill="hold">
                                          <p:stCondLst>
                                            <p:cond delay="499"/>
                                          </p:stCondLst>
                                        </p:cTn>
                                        <p:tgtEl>
                                          <p:spTgt spid="29"/>
                                        </p:tgtEl>
                                        <p:attrNameLst>
                                          <p:attrName>style.visibility</p:attrName>
                                        </p:attrNameLst>
                                      </p:cBhvr>
                                      <p:to>
                                        <p:strVal val="hidden"/>
                                      </p:to>
                                    </p:set>
                                  </p:childTnLst>
                                </p:cTn>
                              </p:par>
                              <p:par>
                                <p:cTn id="15" presetID="14" presetClass="exit" presetSubtype="10" fill="hold" nodeType="withEffect">
                                  <p:stCondLst>
                                    <p:cond delay="0"/>
                                  </p:stCondLst>
                                  <p:childTnLst>
                                    <p:animEffect transition="out" filter="randombar(horizontal)">
                                      <p:cBhvr>
                                        <p:cTn id="16" dur="500"/>
                                        <p:tgtEl>
                                          <p:spTgt spid="32"/>
                                        </p:tgtEl>
                                      </p:cBhvr>
                                    </p:animEffect>
                                    <p:set>
                                      <p:cBhvr>
                                        <p:cTn id="17" dur="1" fill="hold">
                                          <p:stCondLst>
                                            <p:cond delay="499"/>
                                          </p:stCondLst>
                                        </p:cTn>
                                        <p:tgtEl>
                                          <p:spTgt spid="32"/>
                                        </p:tgtEl>
                                        <p:attrNameLst>
                                          <p:attrName>style.visibility</p:attrName>
                                        </p:attrNameLst>
                                      </p:cBhvr>
                                      <p:to>
                                        <p:strVal val="hidden"/>
                                      </p:to>
                                    </p:set>
                                  </p:childTnLst>
                                </p:cTn>
                              </p:par>
                              <p:par>
                                <p:cTn id="18" presetID="1" presetClass="mediacall" presetSubtype="0" fill="hold" nodeType="withEffect">
                                  <p:stCondLst>
                                    <p:cond delay="0"/>
                                  </p:stCondLst>
                                  <p:childTnLst>
                                    <p:cmd type="call" cmd="playFrom(0.0)">
                                      <p:cBhvr>
                                        <p:cTn id="19" dur="4414" fill="hold"/>
                                        <p:tgtEl>
                                          <p:spTgt spid="36"/>
                                        </p:tgtEl>
                                      </p:cBhvr>
                                    </p:cmd>
                                  </p:childTnLst>
                                </p:cTn>
                              </p:par>
                            </p:childTnLst>
                          </p:cTn>
                        </p:par>
                      </p:childTnLst>
                    </p:cTn>
                  </p:par>
                </p:childTnLst>
              </p:cTn>
              <p:nextCondLst>
                <p:cond evt="onClick" delay="0">
                  <p:tgtEl>
                    <p:spTgt spid="26"/>
                  </p:tgtEl>
                </p:cond>
              </p:nextCondLst>
            </p:seq>
            <p:seq concurrent="1" nextAc="seek">
              <p:cTn id="20" restart="whenNotActive" fill="hold" evtFilter="cancelBubble" nodeType="interactiveSeq">
                <p:stCondLst>
                  <p:cond evt="onClick" delay="0">
                    <p:tgtEl>
                      <p:spTgt spid="32"/>
                    </p:tgtEl>
                  </p:cond>
                </p:stCondLst>
                <p:endSync evt="end" delay="0">
                  <p:rtn val="all"/>
                </p:endSync>
                <p:childTnLst>
                  <p:par>
                    <p:cTn id="21" fill="hold">
                      <p:stCondLst>
                        <p:cond delay="0"/>
                      </p:stCondLst>
                      <p:childTnLst>
                        <p:par>
                          <p:cTn id="22" fill="hold">
                            <p:stCondLst>
                              <p:cond delay="0"/>
                            </p:stCondLst>
                            <p:childTnLst>
                              <p:par>
                                <p:cTn id="23" presetID="14" presetClass="exit" presetSubtype="10" fill="hold" nodeType="withEffect">
                                  <p:stCondLst>
                                    <p:cond delay="0"/>
                                  </p:stCondLst>
                                  <p:childTnLst>
                                    <p:animEffect transition="out" filter="randombar(horizontal)">
                                      <p:cBhvr>
                                        <p:cTn id="24" dur="500"/>
                                        <p:tgtEl>
                                          <p:spTgt spid="32"/>
                                        </p:tgtEl>
                                      </p:cBhvr>
                                    </p:animEffect>
                                    <p:set>
                                      <p:cBhvr>
                                        <p:cTn id="25" dur="1" fill="hold">
                                          <p:stCondLst>
                                            <p:cond delay="499"/>
                                          </p:stCondLst>
                                        </p:cTn>
                                        <p:tgtEl>
                                          <p:spTgt spid="3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32"/>
                  </p:tgtEl>
                </p:cond>
              </p:nextCondLst>
            </p:seq>
            <p:seq concurrent="1" nextAc="seek">
              <p:cTn id="26" restart="whenNotActive" fill="hold" evtFilter="cancelBubble" nodeType="interactiveSeq">
                <p:stCondLst>
                  <p:cond evt="onClick" delay="0">
                    <p:tgtEl>
                      <p:spTgt spid="35"/>
                    </p:tgtEl>
                  </p:cond>
                </p:stCondLst>
                <p:endSync evt="end" delay="0">
                  <p:rtn val="all"/>
                </p:endSync>
                <p:childTnLst>
                  <p:par>
                    <p:cTn id="27" fill="hold">
                      <p:stCondLst>
                        <p:cond delay="0"/>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35"/>
                                        </p:tgtEl>
                                      </p:cBhvr>
                                    </p:animEffect>
                                    <p:animScale>
                                      <p:cBhvr>
                                        <p:cTn id="31" dur="250" autoRev="1" fill="hold"/>
                                        <p:tgtEl>
                                          <p:spTgt spid="35"/>
                                        </p:tgtEl>
                                      </p:cBhvr>
                                      <p:by x="105000" y="105000"/>
                                    </p:animScale>
                                  </p:childTnLst>
                                </p:cTn>
                              </p:par>
                            </p:childTnLst>
                          </p:cTn>
                        </p:par>
                      </p:childTnLst>
                    </p:cTn>
                  </p:par>
                </p:childTnLst>
              </p:cTn>
              <p:nextCondLst>
                <p:cond evt="onClick" delay="0">
                  <p:tgtEl>
                    <p:spTgt spid="35"/>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p:stCondLst>
                        <p:cond delay="0"/>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29"/>
                  </p:tgtEl>
                </p:cond>
              </p:nextCondLst>
            </p:seq>
            <p:audio>
              <p:cMediaNode vol="80000">
                <p:cTn id="38" fill="hold" display="0">
                  <p:stCondLst>
                    <p:cond delay="indefinite"/>
                  </p:stCondLst>
                  <p:endCondLst>
                    <p:cond evt="onStopAudio" delay="0">
                      <p:tgtEl>
                        <p:sldTgt/>
                      </p:tgtEl>
                    </p:cond>
                  </p:endCondLst>
                </p:cTn>
                <p:tgtEl>
                  <p:spTgt spid="3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DEBF15C-C95C-41E3-BC06-6E62B7B35804}"/>
              </a:ext>
            </a:extLst>
          </p:cNvPr>
          <p:cNvSpPr txBox="1"/>
          <p:nvPr/>
        </p:nvSpPr>
        <p:spPr>
          <a:xfrm>
            <a:off x="1462257" y="692728"/>
            <a:ext cx="11551614" cy="584775"/>
          </a:xfrm>
          <a:prstGeom prst="rect">
            <a:avLst/>
          </a:prstGeom>
          <a:noFill/>
        </p:spPr>
        <p:txBody>
          <a:bodyPr wrap="square" rtlCol="0">
            <a:spAutoFit/>
          </a:bodyPr>
          <a:lstStyle/>
          <a:p>
            <a:pPr algn="just"/>
            <a:r>
              <a:rPr lang="en-US" sz="3200">
                <a:solidFill>
                  <a:srgbClr val="002060"/>
                </a:solidFill>
                <a:latin typeface="+mj-lt"/>
                <a:ea typeface="Arial-Rounded" pitchFamily="34" charset="0"/>
                <a:cs typeface="Arial-Rounded" pitchFamily="34" charset="0"/>
              </a:rPr>
              <a:t>Các tấm biển báo dưới đây nhắc nhở chúng ta điều gì?</a:t>
            </a:r>
          </a:p>
        </p:txBody>
      </p:sp>
      <p:pic>
        <p:nvPicPr>
          <p:cNvPr id="4" name="Picture 3">
            <a:extLst>
              <a:ext uri="{FF2B5EF4-FFF2-40B4-BE49-F238E27FC236}">
                <a16:creationId xmlns:a16="http://schemas.microsoft.com/office/drawing/2014/main" xmlns="" id="{ABEAC122-BEE0-4D27-B1D6-0B8042687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263" y="558634"/>
            <a:ext cx="1092994" cy="67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a:extLst>
              <a:ext uri="{FF2B5EF4-FFF2-40B4-BE49-F238E27FC236}">
                <a16:creationId xmlns:a16="http://schemas.microsoft.com/office/drawing/2014/main" xmlns="" id="{EB93F0BE-C1EF-40ED-9736-848A7783B1C7}"/>
              </a:ext>
            </a:extLst>
          </p:cNvPr>
          <p:cNvGrpSpPr/>
          <p:nvPr/>
        </p:nvGrpSpPr>
        <p:grpSpPr>
          <a:xfrm>
            <a:off x="1181146" y="1861457"/>
            <a:ext cx="9799546" cy="4033157"/>
            <a:chOff x="1181146" y="1861457"/>
            <a:chExt cx="9799546" cy="4033157"/>
          </a:xfrm>
        </p:grpSpPr>
        <p:pic>
          <p:nvPicPr>
            <p:cNvPr id="6" name="Picture 5">
              <a:extLst>
                <a:ext uri="{FF2B5EF4-FFF2-40B4-BE49-F238E27FC236}">
                  <a16:creationId xmlns:a16="http://schemas.microsoft.com/office/drawing/2014/main" xmlns="" id="{CCCC7FA7-08E8-481C-99C4-D39A25220870}"/>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Effect>
                        <a14:brightnessContrast contrast="20000"/>
                      </a14:imgEffect>
                    </a14:imgLayer>
                  </a14:imgProps>
                </a:ext>
              </a:extLst>
            </a:blip>
            <a:srcRect t="14657"/>
            <a:stretch/>
          </p:blipFill>
          <p:spPr>
            <a:xfrm>
              <a:off x="1181146" y="1861457"/>
              <a:ext cx="9799546" cy="4033157"/>
            </a:xfrm>
            <a:prstGeom prst="rect">
              <a:avLst/>
            </a:prstGeom>
          </p:spPr>
        </p:pic>
        <p:pic>
          <p:nvPicPr>
            <p:cNvPr id="10" name="Picture 9">
              <a:extLst>
                <a:ext uri="{FF2B5EF4-FFF2-40B4-BE49-F238E27FC236}">
                  <a16:creationId xmlns:a16="http://schemas.microsoft.com/office/drawing/2014/main" xmlns="" id="{118F369A-D952-4FBD-AA3F-7508E0C69F30}"/>
                </a:ext>
              </a:extLst>
            </p:cNvPr>
            <p:cNvPicPr>
              <a:picLocks noChangeAspect="1"/>
            </p:cNvPicPr>
            <p:nvPr/>
          </p:nvPicPr>
          <p:blipFill>
            <a:blip r:embed="rId6"/>
            <a:stretch>
              <a:fillRect/>
            </a:stretch>
          </p:blipFill>
          <p:spPr>
            <a:xfrm>
              <a:off x="2939144" y="3673929"/>
              <a:ext cx="1077685" cy="621924"/>
            </a:xfrm>
            <a:prstGeom prst="rect">
              <a:avLst/>
            </a:prstGeom>
          </p:spPr>
        </p:pic>
        <p:pic>
          <p:nvPicPr>
            <p:cNvPr id="11" name="Picture 10">
              <a:extLst>
                <a:ext uri="{FF2B5EF4-FFF2-40B4-BE49-F238E27FC236}">
                  <a16:creationId xmlns:a16="http://schemas.microsoft.com/office/drawing/2014/main" xmlns="" id="{E94DC004-A76A-4DE2-B242-284C6C49ADF7}"/>
                </a:ext>
              </a:extLst>
            </p:cNvPr>
            <p:cNvPicPr>
              <a:picLocks noChangeAspect="1"/>
            </p:cNvPicPr>
            <p:nvPr/>
          </p:nvPicPr>
          <p:blipFill>
            <a:blip r:embed="rId7"/>
            <a:stretch>
              <a:fillRect/>
            </a:stretch>
          </p:blipFill>
          <p:spPr>
            <a:xfrm>
              <a:off x="2889087" y="4271391"/>
              <a:ext cx="1210455" cy="621924"/>
            </a:xfrm>
            <a:prstGeom prst="rect">
              <a:avLst/>
            </a:prstGeom>
          </p:spPr>
        </p:pic>
        <p:pic>
          <p:nvPicPr>
            <p:cNvPr id="12" name="Picture 11">
              <a:extLst>
                <a:ext uri="{FF2B5EF4-FFF2-40B4-BE49-F238E27FC236}">
                  <a16:creationId xmlns:a16="http://schemas.microsoft.com/office/drawing/2014/main" xmlns="" id="{6E9C0925-96C6-4EB7-83B5-ABD41A80BFBA}"/>
                </a:ext>
              </a:extLst>
            </p:cNvPr>
            <p:cNvPicPr>
              <a:picLocks noChangeAspect="1"/>
            </p:cNvPicPr>
            <p:nvPr/>
          </p:nvPicPr>
          <p:blipFill>
            <a:blip r:embed="rId8"/>
            <a:stretch>
              <a:fillRect/>
            </a:stretch>
          </p:blipFill>
          <p:spPr>
            <a:xfrm>
              <a:off x="7589817" y="3731079"/>
              <a:ext cx="944962" cy="507624"/>
            </a:xfrm>
            <a:prstGeom prst="rect">
              <a:avLst/>
            </a:prstGeom>
          </p:spPr>
        </p:pic>
      </p:grpSp>
    </p:spTree>
    <p:extLst>
      <p:ext uri="{BB962C8B-B14F-4D97-AF65-F5344CB8AC3E}">
        <p14:creationId xmlns:p14="http://schemas.microsoft.com/office/powerpoint/2010/main" val="275080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grpSp>
        <p:nvGrpSpPr>
          <p:cNvPr id="2" name="Group 1">
            <a:extLst>
              <a:ext uri="{FF2B5EF4-FFF2-40B4-BE49-F238E27FC236}">
                <a16:creationId xmlns:a16="http://schemas.microsoft.com/office/drawing/2014/main" xmlns="" id="{6862A032-1218-41E0-99CE-CAD8F8F398F3}"/>
              </a:ext>
            </a:extLst>
          </p:cNvPr>
          <p:cNvGrpSpPr/>
          <p:nvPr/>
        </p:nvGrpSpPr>
        <p:grpSpPr>
          <a:xfrm>
            <a:off x="300642" y="68037"/>
            <a:ext cx="11560554" cy="7053245"/>
            <a:chOff x="300642" y="48987"/>
            <a:chExt cx="11560554" cy="7053245"/>
          </a:xfrm>
        </p:grpSpPr>
        <p:sp>
          <p:nvSpPr>
            <p:cNvPr id="289" name="TextBox 288">
              <a:extLst>
                <a:ext uri="{FF2B5EF4-FFF2-40B4-BE49-F238E27FC236}">
                  <a16:creationId xmlns:a16="http://schemas.microsoft.com/office/drawing/2014/main" xmlns="" id="{C03AF8B8-FCB8-4F11-8A0D-E38E00798793}"/>
                </a:ext>
              </a:extLst>
            </p:cNvPr>
            <p:cNvSpPr txBox="1"/>
            <p:nvPr/>
          </p:nvSpPr>
          <p:spPr>
            <a:xfrm>
              <a:off x="300642" y="546591"/>
              <a:ext cx="11560554" cy="655564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Mùa xuân đã đến. Cỏ trong công viên bừng tỉnh sau giấc ngủ đông. Từng đàn én từ phương Nam trở về. Trẻ em chơi đùa dưới ánh mặt trời ấm áp.</a:t>
              </a:r>
            </a:p>
            <a:p>
              <a:pPr algn="just"/>
              <a:r>
                <a:rPr lang="en-US" sz="2400">
                  <a:latin typeface="Arial" panose="020B0604020202020204" pitchFamily="34" charset="0"/>
                  <a:cs typeface="Arial" panose="020B0604020202020204" pitchFamily="34" charset="0"/>
                </a:rPr>
                <a:t>     Một hôm, chị én nâu đang sửa soạn đi ngủ thì nghe thấy tiếng khóc thút thít. Lần theo tiếng khóc, én nâu tìm đến công viên nhỏ. Thấy một cây cỏ non đang khóc, én nâu hỏi:</a:t>
              </a:r>
            </a:p>
            <a:p>
              <a:pPr algn="just"/>
              <a:r>
                <a:rPr lang="en-US" sz="2400">
                  <a:latin typeface="Arial" panose="020B0604020202020204" pitchFamily="34" charset="0"/>
                  <a:cs typeface="Arial" panose="020B0604020202020204" pitchFamily="34" charset="0"/>
                </a:rPr>
                <a:t>    - Em bị ốm à?</a:t>
              </a:r>
            </a:p>
            <a:p>
              <a:pPr algn="just"/>
              <a:r>
                <a:rPr lang="en-US" sz="2400">
                  <a:latin typeface="Arial" panose="020B0604020202020204" pitchFamily="34" charset="0"/>
                  <a:cs typeface="Arial" panose="020B0604020202020204" pitchFamily="34" charset="0"/>
                </a:rPr>
                <a:t>    Cỏ non khóc nấc lên:</a:t>
              </a:r>
            </a:p>
            <a:p>
              <a:pPr algn="just"/>
              <a:r>
                <a:rPr lang="en-US" sz="2400">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latin typeface="Arial" panose="020B0604020202020204" pitchFamily="34" charset="0"/>
                  <a:cs typeface="Arial" panose="020B0604020202020204" pitchFamily="34" charset="0"/>
                </a:rPr>
                <a:t>     Én nâu lặng đi một phút rồi bỗng reo lên:</a:t>
              </a:r>
            </a:p>
            <a:p>
              <a:pPr algn="just"/>
              <a:r>
                <a:rPr lang="en-US" sz="2400">
                  <a:latin typeface="Arial" panose="020B0604020202020204" pitchFamily="34" charset="0"/>
                  <a:cs typeface="Arial" panose="020B0604020202020204" pitchFamily="34" charset="0"/>
                </a:rPr>
                <a:t>    - Đừng khóc nữa! Chị sẽ giúp em.</a:t>
              </a:r>
            </a:p>
            <a:p>
              <a:pPr algn="just"/>
              <a:r>
                <a:rPr lang="en-US" sz="2400">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400">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400">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365 truyện kể hằng đêm</a:t>
              </a:r>
              <a:r>
                <a:rPr lang="en-US" sz="240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292" name="TextBox 291">
              <a:extLst>
                <a:ext uri="{FF2B5EF4-FFF2-40B4-BE49-F238E27FC236}">
                  <a16:creationId xmlns:a16="http://schemas.microsoft.com/office/drawing/2014/main" xmlns="" id="{DF27BD9A-DB1A-46E3-B962-B4296A14C6B0}"/>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cxnSp>
        <p:nvCxnSpPr>
          <p:cNvPr id="300" name="Straight Connector 299">
            <a:extLst>
              <a:ext uri="{FF2B5EF4-FFF2-40B4-BE49-F238E27FC236}">
                <a16:creationId xmlns:a16="http://schemas.microsoft.com/office/drawing/2014/main" xmlns="" id="{5D31EE84-4CA9-4793-8658-4CC0CB4B25C7}"/>
              </a:ext>
            </a:extLst>
          </p:cNvPr>
          <p:cNvCxnSpPr>
            <a:cxnSpLocks/>
          </p:cNvCxnSpPr>
          <p:nvPr/>
        </p:nvCxnSpPr>
        <p:spPr>
          <a:xfrm>
            <a:off x="772438" y="976087"/>
            <a:ext cx="13510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451F4CC4-B263-4FB1-BA93-F7A61D692798}"/>
              </a:ext>
            </a:extLst>
          </p:cNvPr>
          <p:cNvCxnSpPr>
            <a:cxnSpLocks/>
          </p:cNvCxnSpPr>
          <p:nvPr/>
        </p:nvCxnSpPr>
        <p:spPr>
          <a:xfrm>
            <a:off x="7210650" y="1331688"/>
            <a:ext cx="11165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DE02D15E-0F74-47D5-8464-AB32AA3109AA}"/>
              </a:ext>
            </a:extLst>
          </p:cNvPr>
          <p:cNvCxnSpPr>
            <a:cxnSpLocks/>
          </p:cNvCxnSpPr>
          <p:nvPr/>
        </p:nvCxnSpPr>
        <p:spPr>
          <a:xfrm>
            <a:off x="4462420" y="1701802"/>
            <a:ext cx="1228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DE2EFF4E-DAFD-492F-B37E-343C2742861C}"/>
              </a:ext>
            </a:extLst>
          </p:cNvPr>
          <p:cNvCxnSpPr>
            <a:cxnSpLocks/>
          </p:cNvCxnSpPr>
          <p:nvPr/>
        </p:nvCxnSpPr>
        <p:spPr>
          <a:xfrm>
            <a:off x="7554434" y="4989287"/>
            <a:ext cx="13510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FC4B7C29-CB82-4D46-A7F2-A4116048D9D5}"/>
              </a:ext>
            </a:extLst>
          </p:cNvPr>
          <p:cNvCxnSpPr>
            <a:cxnSpLocks/>
          </p:cNvCxnSpPr>
          <p:nvPr/>
        </p:nvCxnSpPr>
        <p:spPr>
          <a:xfrm>
            <a:off x="10469060" y="4985660"/>
            <a:ext cx="10150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2FD395BE-5618-41D1-BC28-7481CCD99556}"/>
              </a:ext>
            </a:extLst>
          </p:cNvPr>
          <p:cNvCxnSpPr>
            <a:cxnSpLocks/>
          </p:cNvCxnSpPr>
          <p:nvPr/>
        </p:nvCxnSpPr>
        <p:spPr>
          <a:xfrm>
            <a:off x="1195513" y="6455233"/>
            <a:ext cx="16783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B8FAE11F-A892-42C1-B1BC-D5DF74F2AF73}"/>
              </a:ext>
            </a:extLst>
          </p:cNvPr>
          <p:cNvSpPr/>
          <p:nvPr/>
        </p:nvSpPr>
        <p:spPr>
          <a:xfrm>
            <a:off x="1758719" y="1458690"/>
            <a:ext cx="3018972"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mùa xuân</a:t>
            </a:r>
          </a:p>
        </p:txBody>
      </p:sp>
      <p:sp>
        <p:nvSpPr>
          <p:cNvPr id="14" name="Rectangle: Rounded Corners 13">
            <a:extLst>
              <a:ext uri="{FF2B5EF4-FFF2-40B4-BE49-F238E27FC236}">
                <a16:creationId xmlns:a16="http://schemas.microsoft.com/office/drawing/2014/main" xmlns="" id="{8C142259-D819-420A-80F6-061070EBD8C3}"/>
              </a:ext>
            </a:extLst>
          </p:cNvPr>
          <p:cNvSpPr/>
          <p:nvPr/>
        </p:nvSpPr>
        <p:spPr>
          <a:xfrm>
            <a:off x="1758719" y="2857507"/>
            <a:ext cx="3018972"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mặt trời</a:t>
            </a:r>
          </a:p>
        </p:txBody>
      </p:sp>
      <p:sp>
        <p:nvSpPr>
          <p:cNvPr id="15" name="Rectangle: Rounded Corners 14">
            <a:extLst>
              <a:ext uri="{FF2B5EF4-FFF2-40B4-BE49-F238E27FC236}">
                <a16:creationId xmlns:a16="http://schemas.microsoft.com/office/drawing/2014/main" xmlns="" id="{2DA3B13A-24F1-4AE9-AA3B-8852F4F1D13E}"/>
              </a:ext>
            </a:extLst>
          </p:cNvPr>
          <p:cNvSpPr/>
          <p:nvPr/>
        </p:nvSpPr>
        <p:spPr>
          <a:xfrm>
            <a:off x="1758719" y="4256323"/>
            <a:ext cx="3018972"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sửa soạn</a:t>
            </a:r>
          </a:p>
        </p:txBody>
      </p:sp>
      <p:sp>
        <p:nvSpPr>
          <p:cNvPr id="16" name="Rectangle: Rounded Corners 15">
            <a:extLst>
              <a:ext uri="{FF2B5EF4-FFF2-40B4-BE49-F238E27FC236}">
                <a16:creationId xmlns:a16="http://schemas.microsoft.com/office/drawing/2014/main" xmlns="" id="{159F94A1-764B-470E-AB36-A3AF5366EE9E}"/>
              </a:ext>
            </a:extLst>
          </p:cNvPr>
          <p:cNvSpPr/>
          <p:nvPr/>
        </p:nvSpPr>
        <p:spPr>
          <a:xfrm>
            <a:off x="6535050" y="1455060"/>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suốt đêm</a:t>
            </a:r>
          </a:p>
        </p:txBody>
      </p:sp>
      <p:sp>
        <p:nvSpPr>
          <p:cNvPr id="17" name="Rectangle: Rounded Corners 16">
            <a:extLst>
              <a:ext uri="{FF2B5EF4-FFF2-40B4-BE49-F238E27FC236}">
                <a16:creationId xmlns:a16="http://schemas.microsoft.com/office/drawing/2014/main" xmlns="" id="{C787AAAD-A338-4F2E-B3CA-8658D8D00673}"/>
              </a:ext>
            </a:extLst>
          </p:cNvPr>
          <p:cNvSpPr/>
          <p:nvPr/>
        </p:nvSpPr>
        <p:spPr>
          <a:xfrm>
            <a:off x="6535050" y="2890164"/>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ra sức</a:t>
            </a:r>
          </a:p>
        </p:txBody>
      </p:sp>
      <p:sp>
        <p:nvSpPr>
          <p:cNvPr id="18" name="Rectangle: Rounded Corners 17">
            <a:extLst>
              <a:ext uri="{FF2B5EF4-FFF2-40B4-BE49-F238E27FC236}">
                <a16:creationId xmlns:a16="http://schemas.microsoft.com/office/drawing/2014/main" xmlns="" id="{739D57B8-B99E-4960-938F-FA21C99163F3}"/>
              </a:ext>
            </a:extLst>
          </p:cNvPr>
          <p:cNvSpPr/>
          <p:nvPr/>
        </p:nvSpPr>
        <p:spPr>
          <a:xfrm>
            <a:off x="6535050" y="4256323"/>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nhoẻn miệng</a:t>
            </a:r>
          </a:p>
        </p:txBody>
      </p:sp>
    </p:spTree>
    <p:extLst>
      <p:ext uri="{BB962C8B-B14F-4D97-AF65-F5344CB8AC3E}">
        <p14:creationId xmlns:p14="http://schemas.microsoft.com/office/powerpoint/2010/main" val="358349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6716F176-7297-46B7-9F7C-3043EF0F03EA}"/>
              </a:ext>
            </a:extLst>
          </p:cNvPr>
          <p:cNvGrpSpPr/>
          <p:nvPr/>
        </p:nvGrpSpPr>
        <p:grpSpPr>
          <a:xfrm>
            <a:off x="300642" y="68037"/>
            <a:ext cx="11560554" cy="7053245"/>
            <a:chOff x="300642" y="48987"/>
            <a:chExt cx="11560554" cy="7053245"/>
          </a:xfrm>
        </p:grpSpPr>
        <p:sp>
          <p:nvSpPr>
            <p:cNvPr id="14" name="TextBox 13">
              <a:extLst>
                <a:ext uri="{FF2B5EF4-FFF2-40B4-BE49-F238E27FC236}">
                  <a16:creationId xmlns:a16="http://schemas.microsoft.com/office/drawing/2014/main" xmlns="" id="{05AB658A-D575-4F9C-B4D3-10E35E432040}"/>
                </a:ext>
              </a:extLst>
            </p:cNvPr>
            <p:cNvSpPr txBox="1"/>
            <p:nvPr/>
          </p:nvSpPr>
          <p:spPr>
            <a:xfrm>
              <a:off x="300642" y="546591"/>
              <a:ext cx="11560554" cy="655564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Mùa xuân đã đến. Cỏ trong công viên bừng tỉnh sau giấc ngủ đông. Từng đàn én từ phương Nam trở về. Trẻ em chơi đùa dưới ánh mặt trời ấm áp.</a:t>
              </a:r>
            </a:p>
            <a:p>
              <a:pPr algn="just"/>
              <a:r>
                <a:rPr lang="en-US" sz="2400">
                  <a:latin typeface="Arial" panose="020B0604020202020204" pitchFamily="34" charset="0"/>
                  <a:cs typeface="Arial" panose="020B0604020202020204" pitchFamily="34" charset="0"/>
                </a:rPr>
                <a:t>     Một hôm, chị én nâu đang sửa soạn đi ngủ thì nghe thấy tiếng khóc thút thít. Lần theo tiếng khóc, én nâu tìm đến công viên nhỏ. Thấy một cây cỏ non đang khóc, én nâu hỏi:</a:t>
              </a:r>
            </a:p>
            <a:p>
              <a:pPr algn="just"/>
              <a:r>
                <a:rPr lang="en-US" sz="2400">
                  <a:latin typeface="Arial" panose="020B0604020202020204" pitchFamily="34" charset="0"/>
                  <a:cs typeface="Arial" panose="020B0604020202020204" pitchFamily="34" charset="0"/>
                </a:rPr>
                <a:t>    - Em bị ốm à?</a:t>
              </a:r>
            </a:p>
            <a:p>
              <a:pPr algn="just"/>
              <a:r>
                <a:rPr lang="en-US" sz="2400">
                  <a:latin typeface="Arial" panose="020B0604020202020204" pitchFamily="34" charset="0"/>
                  <a:cs typeface="Arial" panose="020B0604020202020204" pitchFamily="34" charset="0"/>
                </a:rPr>
                <a:t>    Cỏ non khóc nấc lên:</a:t>
              </a:r>
            </a:p>
            <a:p>
              <a:pPr algn="just"/>
              <a:r>
                <a:rPr lang="en-US" sz="2400">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latin typeface="Arial" panose="020B0604020202020204" pitchFamily="34" charset="0"/>
                  <a:cs typeface="Arial" panose="020B0604020202020204" pitchFamily="34" charset="0"/>
                </a:rPr>
                <a:t>     Én nâu lặng đi một phút rồi bỗng reo lên:</a:t>
              </a:r>
            </a:p>
            <a:p>
              <a:pPr algn="just"/>
              <a:r>
                <a:rPr lang="en-US" sz="2400">
                  <a:latin typeface="Arial" panose="020B0604020202020204" pitchFamily="34" charset="0"/>
                  <a:cs typeface="Arial" panose="020B0604020202020204" pitchFamily="34" charset="0"/>
                </a:rPr>
                <a:t>    - Đừng khóc nữa! Chị sẽ giúp em.</a:t>
              </a:r>
            </a:p>
            <a:p>
              <a:pPr algn="just"/>
              <a:r>
                <a:rPr lang="en-US" sz="2400">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400">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400">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365 truyện kể hằng đêm</a:t>
              </a:r>
              <a:r>
                <a:rPr lang="en-US" sz="240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576365BF-E855-4A8C-A113-A3FD397346CA}"/>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7" name="Cloud 6">
            <a:extLst>
              <a:ext uri="{FF2B5EF4-FFF2-40B4-BE49-F238E27FC236}">
                <a16:creationId xmlns:a16="http://schemas.microsoft.com/office/drawing/2014/main" xmlns="" id="{161A4168-D7ED-49A0-8DFE-25B6D2431E41}"/>
              </a:ext>
            </a:extLst>
          </p:cNvPr>
          <p:cNvSpPr/>
          <p:nvPr/>
        </p:nvSpPr>
        <p:spPr>
          <a:xfrm>
            <a:off x="9565760" y="37052"/>
            <a:ext cx="2596078" cy="567771"/>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Tìm từ khó hiểu </a:t>
            </a:r>
          </a:p>
          <a:p>
            <a:pPr algn="ctr"/>
            <a:r>
              <a:rPr lang="en-US" sz="1200">
                <a:solidFill>
                  <a:schemeClr val="tx1"/>
                </a:solidFill>
              </a:rPr>
              <a:t>trong bàic</a:t>
            </a:r>
          </a:p>
        </p:txBody>
      </p:sp>
      <p:cxnSp>
        <p:nvCxnSpPr>
          <p:cNvPr id="8" name="Straight Connector 7">
            <a:extLst>
              <a:ext uri="{FF2B5EF4-FFF2-40B4-BE49-F238E27FC236}">
                <a16:creationId xmlns:a16="http://schemas.microsoft.com/office/drawing/2014/main" xmlns="" id="{D2CD0AA5-8D61-4802-BBEA-0A65E5AB227E}"/>
              </a:ext>
            </a:extLst>
          </p:cNvPr>
          <p:cNvCxnSpPr>
            <a:cxnSpLocks/>
          </p:cNvCxnSpPr>
          <p:nvPr/>
        </p:nvCxnSpPr>
        <p:spPr>
          <a:xfrm>
            <a:off x="10863799" y="994022"/>
            <a:ext cx="9055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96031BD8-2685-474F-98A3-01A05026AB02}"/>
              </a:ext>
            </a:extLst>
          </p:cNvPr>
          <p:cNvCxnSpPr>
            <a:cxnSpLocks/>
          </p:cNvCxnSpPr>
          <p:nvPr/>
        </p:nvCxnSpPr>
        <p:spPr>
          <a:xfrm>
            <a:off x="10039371" y="1701593"/>
            <a:ext cx="10957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DCC7A50C-9FAD-43E4-BCA6-12D6C79B70BE}"/>
              </a:ext>
            </a:extLst>
          </p:cNvPr>
          <p:cNvCxnSpPr>
            <a:cxnSpLocks/>
          </p:cNvCxnSpPr>
          <p:nvPr/>
        </p:nvCxnSpPr>
        <p:spPr>
          <a:xfrm>
            <a:off x="1698171" y="3143949"/>
            <a:ext cx="13660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7484C813-F37E-4FAE-8391-D586928D037A}"/>
              </a:ext>
            </a:extLst>
          </p:cNvPr>
          <p:cNvCxnSpPr>
            <a:cxnSpLocks/>
          </p:cNvCxnSpPr>
          <p:nvPr/>
        </p:nvCxnSpPr>
        <p:spPr>
          <a:xfrm>
            <a:off x="1226512" y="6447763"/>
            <a:ext cx="167997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93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waii Doodles Newsletter by Slidesgo">
  <a:themeElements>
    <a:clrScheme name="Simple Light">
      <a:dk1>
        <a:srgbClr val="191919"/>
      </a:dk1>
      <a:lt1>
        <a:srgbClr val="C7E3E1"/>
      </a:lt1>
      <a:dk2>
        <a:srgbClr val="EC8569"/>
      </a:dk2>
      <a:lt2>
        <a:srgbClr val="EEAB4F"/>
      </a:lt2>
      <a:accent1>
        <a:srgbClr val="FDE9A4"/>
      </a:accent1>
      <a:accent2>
        <a:srgbClr val="FFF6E2"/>
      </a:accent2>
      <a:accent3>
        <a:srgbClr val="3A4549"/>
      </a:accent3>
      <a:accent4>
        <a:srgbClr val="A9C1BF"/>
      </a:accent4>
      <a:accent5>
        <a:srgbClr val="DA6343"/>
      </a:accent5>
      <a:accent6>
        <a:srgbClr val="FFFFFF"/>
      </a:accent6>
      <a:hlink>
        <a:srgbClr val="3A45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TotalTime>
  <Words>2170</Words>
  <Application>Microsoft Office PowerPoint</Application>
  <PresentationFormat>Custom</PresentationFormat>
  <Paragraphs>179</Paragraphs>
  <Slides>30</Slides>
  <Notes>24</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Scope One</vt:lpstr>
      <vt:lpstr>宋体</vt:lpstr>
      <vt:lpstr>Patrick Hand</vt:lpstr>
      <vt:lpstr>Times New Roman</vt:lpstr>
      <vt:lpstr>Arial-Rounded</vt:lpstr>
      <vt:lpstr>Kawaii Doodles Newsletter by Slidesgo</vt:lpstr>
      <vt:lpstr>PowerPoint Presentation</vt:lpstr>
      <vt:lpstr>Bài 14: Cỏ non cười rồi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Kể thêm những việc làm  để bảo vệ cây cối.</vt:lpstr>
      <vt:lpstr>Củng cố</vt:lpstr>
      <vt:lpstr>PowerPoint Presentation</vt:lpstr>
      <vt:lpstr>PowerPoint Presentation</vt:lpstr>
      <vt:lpstr>Dặn dò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Kawaii Doodles Newsletter</dc:title>
  <dc:creator>PC</dc:creator>
  <cp:lastModifiedBy>A</cp:lastModifiedBy>
  <cp:revision>130</cp:revision>
  <dcterms:modified xsi:type="dcterms:W3CDTF">2023-03-15T07:51:53Z</dcterms:modified>
</cp:coreProperties>
</file>