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3" r:id="rId2"/>
    <p:sldId id="262" r:id="rId3"/>
    <p:sldId id="257" r:id="rId4"/>
    <p:sldId id="258" r:id="rId5"/>
    <p:sldId id="259" r:id="rId6"/>
    <p:sldId id="264" r:id="rId7"/>
    <p:sldId id="265" r:id="rId8"/>
    <p:sldId id="275" r:id="rId9"/>
    <p:sldId id="276" r:id="rId10"/>
    <p:sldId id="266" r:id="rId11"/>
    <p:sldId id="277" r:id="rId12"/>
    <p:sldId id="274" r:id="rId13"/>
    <p:sldId id="270" r:id="rId1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B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84715" autoAdjust="0"/>
  </p:normalViewPr>
  <p:slideViewPr>
    <p:cSldViewPr>
      <p:cViewPr varScale="1">
        <p:scale>
          <a:sx n="83" d="100"/>
          <a:sy n="83" d="100"/>
        </p:scale>
        <p:origin x="-996" y="-7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3CDC99-B454-4F49-B600-7F1F75AD9180}" type="datetimeFigureOut">
              <a:rPr lang="en-US" smtClean="0"/>
              <a:t>1/16/2023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F9BAA6-30B6-4FF4-B55C-79D62B66F1C6}" type="slidenum">
              <a:rPr lang="en-US" smtClean="0"/>
              <a:t>‹#›</a:t>
            </a:fld>
            <a:endParaRPr lang="en-US"/>
          </a:p>
        </p:txBody>
      </p:sp>
    </p:spTree>
    <p:extLst>
      <p:ext uri="{BB962C8B-B14F-4D97-AF65-F5344CB8AC3E}">
        <p14:creationId xmlns:p14="http://schemas.microsoft.com/office/powerpoint/2010/main" val="941696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F9BAA6-30B6-4FF4-B55C-79D62B66F1C6}" type="slidenum">
              <a:rPr lang="en-US" smtClean="0"/>
              <a:t>1</a:t>
            </a:fld>
            <a:endParaRPr lang="en-US"/>
          </a:p>
        </p:txBody>
      </p:sp>
    </p:spTree>
    <p:extLst>
      <p:ext uri="{BB962C8B-B14F-4D97-AF65-F5344CB8AC3E}">
        <p14:creationId xmlns:p14="http://schemas.microsoft.com/office/powerpoint/2010/main" val="319655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GVHD</a:t>
            </a:r>
            <a:r>
              <a:rPr lang="en-US" baseline="0"/>
              <a:t> HS trình bày cân đối, đừng nên quá máy móc việc bắt HS phải lùi mấy ô mấy ô. Điểu này sẽ tạo nên sự cứng nhắc cho HS trong cuộc sống. </a:t>
            </a:r>
          </a:p>
          <a:p>
            <a:r>
              <a:rPr lang="en-US" baseline="0"/>
              <a:t>Đoạn văn do người soạn tự viết, thầy cô tham khảo hoặc thấy chưa oke thì linh hoạt thay nhé</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D44AB91-A8C2-45A2-A8DC-9C24C78B8DEA}" type="slidenum">
              <a:rPr lang="en-US" smtClean="0"/>
              <a:t>12</a:t>
            </a:fld>
            <a:endParaRPr lang="en-US"/>
          </a:p>
        </p:txBody>
      </p:sp>
    </p:spTree>
    <p:extLst>
      <p:ext uri="{BB962C8B-B14F-4D97-AF65-F5344CB8AC3E}">
        <p14:creationId xmlns:p14="http://schemas.microsoft.com/office/powerpoint/2010/main" val="14727638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a:latin typeface="Arial" pitchFamily="34" charset="0"/>
              <a:cs typeface="Arial" pitchFamily="34" charset="0"/>
            </a:endParaRPr>
          </a:p>
        </p:txBody>
      </p:sp>
      <p:sp>
        <p:nvSpPr>
          <p:cNvPr id="4" name="Slide Number Placeholder 3"/>
          <p:cNvSpPr>
            <a:spLocks noGrp="1"/>
          </p:cNvSpPr>
          <p:nvPr>
            <p:ph type="sldNum" sz="quarter" idx="5"/>
          </p:nvPr>
        </p:nvSpPr>
        <p:spPr/>
        <p:txBody>
          <a:bodyPr/>
          <a:lstStyle/>
          <a:p>
            <a:fld id="{E5F9BAA6-30B6-4FF4-B55C-79D62B66F1C6}" type="slidenum">
              <a:rPr lang="en-US" smtClean="0"/>
              <a:t>13</a:t>
            </a:fld>
            <a:endParaRPr lang="en-US"/>
          </a:p>
        </p:txBody>
      </p:sp>
    </p:spTree>
    <p:extLst>
      <p:ext uri="{BB962C8B-B14F-4D97-AF65-F5344CB8AC3E}">
        <p14:creationId xmlns:p14="http://schemas.microsoft.com/office/powerpoint/2010/main" val="1188897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Click vào táo để tới câu hỏi</a:t>
            </a:r>
          </a:p>
          <a:p>
            <a:r>
              <a:rPr lang="en-US"/>
              <a:t>Click vào ếch đang nhảy để tới báo mới</a:t>
            </a:r>
          </a:p>
          <a:p>
            <a:r>
              <a:rPr lang="en-US"/>
              <a:t>Cây táo có 3 quả đã chin, đến ngày thu hoạch. Lớp chúng mình cũng thu hoạch táo nhé. Những quả táo còn lại chúng mình sẽ chờ nó đến ngày lớn và chin đã nhé</a:t>
            </a:r>
          </a:p>
        </p:txBody>
      </p:sp>
      <p:sp>
        <p:nvSpPr>
          <p:cNvPr id="4" name="Slide Number Placeholder 3"/>
          <p:cNvSpPr>
            <a:spLocks noGrp="1"/>
          </p:cNvSpPr>
          <p:nvPr>
            <p:ph type="sldNum" sz="quarter" idx="5"/>
          </p:nvPr>
        </p:nvSpPr>
        <p:spPr/>
        <p:txBody>
          <a:bodyPr/>
          <a:lstStyle/>
          <a:p>
            <a:fld id="{E5F9BAA6-30B6-4FF4-B55C-79D62B66F1C6}" type="slidenum">
              <a:rPr lang="en-US" smtClean="0"/>
              <a:t>2</a:t>
            </a:fld>
            <a:endParaRPr lang="en-US"/>
          </a:p>
        </p:txBody>
      </p:sp>
    </p:spTree>
    <p:extLst>
      <p:ext uri="{BB962C8B-B14F-4D97-AF65-F5344CB8AC3E}">
        <p14:creationId xmlns:p14="http://schemas.microsoft.com/office/powerpoint/2010/main" val="1408238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Click vào táo để quay về</a:t>
            </a:r>
          </a:p>
        </p:txBody>
      </p:sp>
      <p:sp>
        <p:nvSpPr>
          <p:cNvPr id="4" name="Slide Number Placeholder 3"/>
          <p:cNvSpPr>
            <a:spLocks noGrp="1"/>
          </p:cNvSpPr>
          <p:nvPr>
            <p:ph type="sldNum" sz="quarter" idx="5"/>
          </p:nvPr>
        </p:nvSpPr>
        <p:spPr/>
        <p:txBody>
          <a:bodyPr/>
          <a:lstStyle/>
          <a:p>
            <a:fld id="{E5F9BAA6-30B6-4FF4-B55C-79D62B66F1C6}" type="slidenum">
              <a:rPr lang="en-US" smtClean="0"/>
              <a:t>3</a:t>
            </a:fld>
            <a:endParaRPr lang="en-US"/>
          </a:p>
        </p:txBody>
      </p:sp>
    </p:spTree>
    <p:extLst>
      <p:ext uri="{BB962C8B-B14F-4D97-AF65-F5344CB8AC3E}">
        <p14:creationId xmlns:p14="http://schemas.microsoft.com/office/powerpoint/2010/main" val="4238220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23"/>
        <p:cNvGrpSpPr/>
        <p:nvPr/>
      </p:nvGrpSpPr>
      <p:grpSpPr>
        <a:xfrm>
          <a:off x="0" y="0"/>
          <a:ext cx="0" cy="0"/>
          <a:chOff x="0" y="0"/>
          <a:chExt cx="0" cy="0"/>
        </a:xfrm>
      </p:grpSpPr>
      <p:sp>
        <p:nvSpPr>
          <p:cNvPr id="9124" name="Google Shape;912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25" name="Google Shape;912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4"/>
        <p:cNvGrpSpPr/>
        <p:nvPr/>
      </p:nvGrpSpPr>
      <p:grpSpPr>
        <a:xfrm>
          <a:off x="0" y="0"/>
          <a:ext cx="0" cy="0"/>
          <a:chOff x="0" y="0"/>
          <a:chExt cx="0" cy="0"/>
        </a:xfrm>
      </p:grpSpPr>
      <p:sp>
        <p:nvSpPr>
          <p:cNvPr id="9135" name="Google Shape;9135;ge9f09432c0_0_8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36" name="Google Shape;9136;ge9f09432c0_0_8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GV tổ</a:t>
            </a:r>
            <a:r>
              <a:rPr lang="en-US" baseline="0"/>
              <a:t> chức hđ cho HS nói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4"/>
        <p:cNvGrpSpPr/>
        <p:nvPr/>
      </p:nvGrpSpPr>
      <p:grpSpPr>
        <a:xfrm>
          <a:off x="0" y="0"/>
          <a:ext cx="0" cy="0"/>
          <a:chOff x="0" y="0"/>
          <a:chExt cx="0" cy="0"/>
        </a:xfrm>
      </p:grpSpPr>
      <p:sp>
        <p:nvSpPr>
          <p:cNvPr id="9135" name="Google Shape;9135;ge9f09432c0_0_8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36" name="Google Shape;9136;ge9f09432c0_0_8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Click vào số để ra đáp án</a:t>
            </a:r>
          </a:p>
          <a:p>
            <a:pPr marL="0" lvl="0" indent="0" algn="l" rtl="0">
              <a:spcBef>
                <a:spcPts val="0"/>
              </a:spcBef>
              <a:spcAft>
                <a:spcPts val="0"/>
              </a:spcAft>
              <a:buNone/>
            </a:pPr>
            <a:r>
              <a:rPr lang="en-US"/>
              <a:t>GV linh động khi HS có đáp án khác phù hợp</a:t>
            </a:r>
            <a:endParaRPr/>
          </a:p>
        </p:txBody>
      </p:sp>
    </p:spTree>
    <p:extLst>
      <p:ext uri="{BB962C8B-B14F-4D97-AF65-F5344CB8AC3E}">
        <p14:creationId xmlns:p14="http://schemas.microsoft.com/office/powerpoint/2010/main" val="2405851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4"/>
        <p:cNvGrpSpPr/>
        <p:nvPr/>
      </p:nvGrpSpPr>
      <p:grpSpPr>
        <a:xfrm>
          <a:off x="0" y="0"/>
          <a:ext cx="0" cy="0"/>
          <a:chOff x="0" y="0"/>
          <a:chExt cx="0" cy="0"/>
        </a:xfrm>
      </p:grpSpPr>
      <p:sp>
        <p:nvSpPr>
          <p:cNvPr id="9135" name="Google Shape;9135;ge9f09432c0_0_8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36" name="Google Shape;9136;ge9f09432c0_0_8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GV tổ</a:t>
            </a:r>
            <a:r>
              <a:rPr lang="en-US" baseline="0"/>
              <a:t> chức hđ cho HS nói </a:t>
            </a:r>
            <a:endParaRPr/>
          </a:p>
        </p:txBody>
      </p:sp>
    </p:spTree>
    <p:extLst>
      <p:ext uri="{BB962C8B-B14F-4D97-AF65-F5344CB8AC3E}">
        <p14:creationId xmlns:p14="http://schemas.microsoft.com/office/powerpoint/2010/main" val="3483064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45"/>
        <p:cNvGrpSpPr/>
        <p:nvPr/>
      </p:nvGrpSpPr>
      <p:grpSpPr>
        <a:xfrm>
          <a:off x="0" y="0"/>
          <a:ext cx="0" cy="0"/>
          <a:chOff x="0" y="0"/>
          <a:chExt cx="0" cy="0"/>
        </a:xfrm>
      </p:grpSpPr>
      <p:sp>
        <p:nvSpPr>
          <p:cNvPr id="9146" name="Google Shape;9146;ge9f09432c0_0_8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47" name="Google Shape;9147;ge9f09432c0_0_8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45"/>
        <p:cNvGrpSpPr/>
        <p:nvPr/>
      </p:nvGrpSpPr>
      <p:grpSpPr>
        <a:xfrm>
          <a:off x="0" y="0"/>
          <a:ext cx="0" cy="0"/>
          <a:chOff x="0" y="0"/>
          <a:chExt cx="0" cy="0"/>
        </a:xfrm>
      </p:grpSpPr>
      <p:sp>
        <p:nvSpPr>
          <p:cNvPr id="9146" name="Google Shape;9146;ge9f09432c0_0_8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47" name="Google Shape;9147;ge9f09432c0_0_8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2869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DDEBB9A-9498-4E25-A01C-5061210C8FEC}"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3823668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DEBB9A-9498-4E25-A01C-5061210C8FEC}"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640128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DEBB9A-9498-4E25-A01C-5061210C8FEC}"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12040706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346"/>
        <p:cNvGrpSpPr/>
        <p:nvPr/>
      </p:nvGrpSpPr>
      <p:grpSpPr>
        <a:xfrm>
          <a:off x="0" y="0"/>
          <a:ext cx="0" cy="0"/>
          <a:chOff x="0" y="0"/>
          <a:chExt cx="0" cy="0"/>
        </a:xfrm>
      </p:grpSpPr>
      <p:sp>
        <p:nvSpPr>
          <p:cNvPr id="2347" name="Google Shape;2347;p8"/>
          <p:cNvSpPr txBox="1">
            <a:spLocks noGrp="1"/>
          </p:cNvSpPr>
          <p:nvPr>
            <p:ph type="title"/>
          </p:nvPr>
        </p:nvSpPr>
        <p:spPr>
          <a:xfrm>
            <a:off x="1388130" y="1788581"/>
            <a:ext cx="6367815" cy="2047443"/>
          </a:xfrm>
          <a:prstGeom prst="rect">
            <a:avLst/>
          </a:prstGeom>
        </p:spPr>
        <p:txBody>
          <a:bodyPr spcFirstLastPara="1" wrap="square" lIns="86020" tIns="86020" rIns="86020" bIns="86020" anchor="ctr" anchorCtr="0">
            <a:noAutofit/>
          </a:bodyPr>
          <a:lstStyle>
            <a:lvl1pPr lvl="0" algn="ctr">
              <a:spcBef>
                <a:spcPts val="0"/>
              </a:spcBef>
              <a:spcAft>
                <a:spcPts val="0"/>
              </a:spcAft>
              <a:buSzPts val="7500"/>
              <a:buNone/>
              <a:defRPr sz="5600"/>
            </a:lvl1pPr>
            <a:lvl2pPr lvl="1" algn="ctr">
              <a:spcBef>
                <a:spcPts val="0"/>
              </a:spcBef>
              <a:spcAft>
                <a:spcPts val="0"/>
              </a:spcAft>
              <a:buSzPts val="7500"/>
              <a:buNone/>
              <a:defRPr sz="5600"/>
            </a:lvl2pPr>
            <a:lvl3pPr lvl="2" algn="ctr">
              <a:spcBef>
                <a:spcPts val="0"/>
              </a:spcBef>
              <a:spcAft>
                <a:spcPts val="0"/>
              </a:spcAft>
              <a:buSzPts val="7500"/>
              <a:buNone/>
              <a:defRPr sz="5600"/>
            </a:lvl3pPr>
            <a:lvl4pPr lvl="3" algn="ctr">
              <a:spcBef>
                <a:spcPts val="0"/>
              </a:spcBef>
              <a:spcAft>
                <a:spcPts val="0"/>
              </a:spcAft>
              <a:buSzPts val="7500"/>
              <a:buNone/>
              <a:defRPr sz="5600"/>
            </a:lvl4pPr>
            <a:lvl5pPr lvl="4" algn="ctr">
              <a:spcBef>
                <a:spcPts val="0"/>
              </a:spcBef>
              <a:spcAft>
                <a:spcPts val="0"/>
              </a:spcAft>
              <a:buSzPts val="7500"/>
              <a:buNone/>
              <a:defRPr sz="5600"/>
            </a:lvl5pPr>
            <a:lvl6pPr lvl="5" algn="ctr">
              <a:spcBef>
                <a:spcPts val="0"/>
              </a:spcBef>
              <a:spcAft>
                <a:spcPts val="0"/>
              </a:spcAft>
              <a:buSzPts val="7500"/>
              <a:buNone/>
              <a:defRPr sz="5600"/>
            </a:lvl6pPr>
            <a:lvl7pPr lvl="6" algn="ctr">
              <a:spcBef>
                <a:spcPts val="0"/>
              </a:spcBef>
              <a:spcAft>
                <a:spcPts val="0"/>
              </a:spcAft>
              <a:buSzPts val="7500"/>
              <a:buNone/>
              <a:defRPr sz="5600"/>
            </a:lvl7pPr>
            <a:lvl8pPr lvl="7" algn="ctr">
              <a:spcBef>
                <a:spcPts val="0"/>
              </a:spcBef>
              <a:spcAft>
                <a:spcPts val="0"/>
              </a:spcAft>
              <a:buSzPts val="7500"/>
              <a:buNone/>
              <a:defRPr sz="5600"/>
            </a:lvl8pPr>
            <a:lvl9pPr lvl="8" algn="ctr">
              <a:spcBef>
                <a:spcPts val="0"/>
              </a:spcBef>
              <a:spcAft>
                <a:spcPts val="0"/>
              </a:spcAft>
              <a:buSzPts val="7500"/>
              <a:buNone/>
              <a:defRPr sz="5600"/>
            </a:lvl9pPr>
          </a:lstStyle>
          <a:p>
            <a:endParaRPr/>
          </a:p>
        </p:txBody>
      </p:sp>
      <p:grpSp>
        <p:nvGrpSpPr>
          <p:cNvPr id="2348" name="Google Shape;2348;p8"/>
          <p:cNvGrpSpPr/>
          <p:nvPr/>
        </p:nvGrpSpPr>
        <p:grpSpPr>
          <a:xfrm flipH="1">
            <a:off x="579869" y="372680"/>
            <a:ext cx="8562581" cy="4296909"/>
            <a:chOff x="-20797" y="547977"/>
            <a:chExt cx="10011977" cy="6318048"/>
          </a:xfrm>
        </p:grpSpPr>
        <p:sp>
          <p:nvSpPr>
            <p:cNvPr id="2349" name="Google Shape;2349;p8"/>
            <p:cNvSpPr/>
            <p:nvPr/>
          </p:nvSpPr>
          <p:spPr>
            <a:xfrm>
              <a:off x="-20797" y="1350825"/>
              <a:ext cx="2262118" cy="976463"/>
            </a:xfrm>
            <a:custGeom>
              <a:avLst/>
              <a:gdLst/>
              <a:ahLst/>
              <a:cxnLst/>
              <a:rect l="l" t="t" r="r" b="b"/>
              <a:pathLst>
                <a:path w="29249" h="12738" extrusionOk="0">
                  <a:moveTo>
                    <a:pt x="10913" y="0"/>
                  </a:moveTo>
                  <a:cubicBezTo>
                    <a:pt x="10819" y="0"/>
                    <a:pt x="10723" y="3"/>
                    <a:pt x="10626" y="7"/>
                  </a:cubicBezTo>
                  <a:cubicBezTo>
                    <a:pt x="9890" y="7"/>
                    <a:pt x="9153" y="217"/>
                    <a:pt x="8417" y="638"/>
                  </a:cubicBezTo>
                  <a:cubicBezTo>
                    <a:pt x="7680" y="901"/>
                    <a:pt x="7102" y="1322"/>
                    <a:pt x="6576" y="1953"/>
                  </a:cubicBezTo>
                  <a:cubicBezTo>
                    <a:pt x="5997" y="2532"/>
                    <a:pt x="5576" y="3269"/>
                    <a:pt x="5366" y="4058"/>
                  </a:cubicBezTo>
                  <a:cubicBezTo>
                    <a:pt x="5050" y="4847"/>
                    <a:pt x="4945" y="5636"/>
                    <a:pt x="4945" y="6477"/>
                  </a:cubicBezTo>
                  <a:cubicBezTo>
                    <a:pt x="4998" y="7003"/>
                    <a:pt x="5103" y="7530"/>
                    <a:pt x="5208" y="8056"/>
                  </a:cubicBezTo>
                  <a:lnTo>
                    <a:pt x="5208" y="8108"/>
                  </a:lnTo>
                  <a:cubicBezTo>
                    <a:pt x="4261" y="8161"/>
                    <a:pt x="3262" y="8529"/>
                    <a:pt x="2473" y="9055"/>
                  </a:cubicBezTo>
                  <a:cubicBezTo>
                    <a:pt x="1631" y="9634"/>
                    <a:pt x="1000" y="10370"/>
                    <a:pt x="526" y="11264"/>
                  </a:cubicBezTo>
                  <a:cubicBezTo>
                    <a:pt x="263" y="11738"/>
                    <a:pt x="105" y="12211"/>
                    <a:pt x="0" y="12737"/>
                  </a:cubicBezTo>
                  <a:lnTo>
                    <a:pt x="29248" y="12737"/>
                  </a:lnTo>
                  <a:lnTo>
                    <a:pt x="29248" y="12580"/>
                  </a:lnTo>
                  <a:cubicBezTo>
                    <a:pt x="29038" y="12317"/>
                    <a:pt x="28880" y="12106"/>
                    <a:pt x="28670" y="11948"/>
                  </a:cubicBezTo>
                  <a:cubicBezTo>
                    <a:pt x="28302" y="11580"/>
                    <a:pt x="27828" y="11264"/>
                    <a:pt x="27407" y="11001"/>
                  </a:cubicBezTo>
                  <a:cubicBezTo>
                    <a:pt x="26492" y="10520"/>
                    <a:pt x="25620" y="10258"/>
                    <a:pt x="24631" y="10258"/>
                  </a:cubicBezTo>
                  <a:cubicBezTo>
                    <a:pt x="24540" y="10258"/>
                    <a:pt x="24449" y="10261"/>
                    <a:pt x="24356" y="10265"/>
                  </a:cubicBezTo>
                  <a:cubicBezTo>
                    <a:pt x="23567" y="10265"/>
                    <a:pt x="22831" y="10475"/>
                    <a:pt x="22147" y="10896"/>
                  </a:cubicBezTo>
                  <a:cubicBezTo>
                    <a:pt x="22042" y="10949"/>
                    <a:pt x="21884" y="10949"/>
                    <a:pt x="21831" y="11001"/>
                  </a:cubicBezTo>
                  <a:cubicBezTo>
                    <a:pt x="21515" y="10212"/>
                    <a:pt x="21042" y="9581"/>
                    <a:pt x="20463" y="8950"/>
                  </a:cubicBezTo>
                  <a:cubicBezTo>
                    <a:pt x="20043" y="8634"/>
                    <a:pt x="19569" y="8319"/>
                    <a:pt x="19201" y="8056"/>
                  </a:cubicBezTo>
                  <a:cubicBezTo>
                    <a:pt x="18412" y="7582"/>
                    <a:pt x="17623" y="7372"/>
                    <a:pt x="16781" y="7319"/>
                  </a:cubicBezTo>
                  <a:cubicBezTo>
                    <a:pt x="16834" y="6846"/>
                    <a:pt x="16886" y="6425"/>
                    <a:pt x="16834" y="5951"/>
                  </a:cubicBezTo>
                  <a:cubicBezTo>
                    <a:pt x="16781" y="5425"/>
                    <a:pt x="16623" y="4899"/>
                    <a:pt x="16571" y="4373"/>
                  </a:cubicBezTo>
                  <a:cubicBezTo>
                    <a:pt x="16255" y="3321"/>
                    <a:pt x="15729" y="2479"/>
                    <a:pt x="14992" y="1690"/>
                  </a:cubicBezTo>
                  <a:cubicBezTo>
                    <a:pt x="14572" y="1322"/>
                    <a:pt x="14151" y="1007"/>
                    <a:pt x="13730" y="743"/>
                  </a:cubicBezTo>
                  <a:cubicBezTo>
                    <a:pt x="12814" y="262"/>
                    <a:pt x="11943" y="0"/>
                    <a:pt x="109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8"/>
            <p:cNvSpPr/>
            <p:nvPr/>
          </p:nvSpPr>
          <p:spPr>
            <a:xfrm>
              <a:off x="9613019" y="1227363"/>
              <a:ext cx="378161" cy="192025"/>
            </a:xfrm>
            <a:custGeom>
              <a:avLst/>
              <a:gdLst/>
              <a:ahLst/>
              <a:cxnLst/>
              <a:rect l="l" t="t" r="r" b="b"/>
              <a:pathLst>
                <a:path w="14993" h="7681" extrusionOk="0">
                  <a:moveTo>
                    <a:pt x="6313" y="0"/>
                  </a:moveTo>
                  <a:cubicBezTo>
                    <a:pt x="5734" y="0"/>
                    <a:pt x="5208" y="105"/>
                    <a:pt x="4682" y="421"/>
                  </a:cubicBezTo>
                  <a:cubicBezTo>
                    <a:pt x="4156" y="631"/>
                    <a:pt x="3682" y="947"/>
                    <a:pt x="3314" y="1368"/>
                  </a:cubicBezTo>
                  <a:cubicBezTo>
                    <a:pt x="2841" y="1736"/>
                    <a:pt x="2578" y="2262"/>
                    <a:pt x="2420" y="2893"/>
                  </a:cubicBezTo>
                  <a:cubicBezTo>
                    <a:pt x="2157" y="3419"/>
                    <a:pt x="2052" y="3998"/>
                    <a:pt x="2104" y="4577"/>
                  </a:cubicBezTo>
                  <a:cubicBezTo>
                    <a:pt x="2104" y="4734"/>
                    <a:pt x="2157" y="4892"/>
                    <a:pt x="2157" y="5050"/>
                  </a:cubicBezTo>
                  <a:cubicBezTo>
                    <a:pt x="2104" y="5103"/>
                    <a:pt x="2052" y="5103"/>
                    <a:pt x="1894" y="5155"/>
                  </a:cubicBezTo>
                  <a:cubicBezTo>
                    <a:pt x="1526" y="5313"/>
                    <a:pt x="1105" y="5576"/>
                    <a:pt x="842" y="5892"/>
                  </a:cubicBezTo>
                  <a:cubicBezTo>
                    <a:pt x="526" y="6207"/>
                    <a:pt x="316" y="6628"/>
                    <a:pt x="211" y="6996"/>
                  </a:cubicBezTo>
                  <a:cubicBezTo>
                    <a:pt x="53" y="7207"/>
                    <a:pt x="0" y="7470"/>
                    <a:pt x="0" y="7680"/>
                  </a:cubicBezTo>
                  <a:lnTo>
                    <a:pt x="14993" y="7680"/>
                  </a:lnTo>
                  <a:lnTo>
                    <a:pt x="14993" y="7628"/>
                  </a:lnTo>
                  <a:cubicBezTo>
                    <a:pt x="14993" y="7417"/>
                    <a:pt x="14940" y="7259"/>
                    <a:pt x="14940" y="7102"/>
                  </a:cubicBezTo>
                  <a:cubicBezTo>
                    <a:pt x="14677" y="6365"/>
                    <a:pt x="14309" y="5681"/>
                    <a:pt x="13783" y="5155"/>
                  </a:cubicBezTo>
                  <a:cubicBezTo>
                    <a:pt x="13414" y="4997"/>
                    <a:pt x="13099" y="4734"/>
                    <a:pt x="12836" y="4524"/>
                  </a:cubicBezTo>
                  <a:cubicBezTo>
                    <a:pt x="12257" y="4208"/>
                    <a:pt x="11573" y="3998"/>
                    <a:pt x="10942" y="3998"/>
                  </a:cubicBezTo>
                  <a:cubicBezTo>
                    <a:pt x="10889" y="3682"/>
                    <a:pt x="10784" y="3314"/>
                    <a:pt x="10732" y="3051"/>
                  </a:cubicBezTo>
                  <a:cubicBezTo>
                    <a:pt x="10468" y="2367"/>
                    <a:pt x="10100" y="1683"/>
                    <a:pt x="9522" y="1157"/>
                  </a:cubicBezTo>
                  <a:cubicBezTo>
                    <a:pt x="9206" y="947"/>
                    <a:pt x="8943" y="684"/>
                    <a:pt x="8627" y="473"/>
                  </a:cubicBezTo>
                  <a:cubicBezTo>
                    <a:pt x="7891" y="105"/>
                    <a:pt x="7154" y="0"/>
                    <a:pt x="63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8"/>
            <p:cNvSpPr/>
            <p:nvPr/>
          </p:nvSpPr>
          <p:spPr>
            <a:xfrm>
              <a:off x="4248428" y="1227375"/>
              <a:ext cx="848747" cy="402790"/>
            </a:xfrm>
            <a:custGeom>
              <a:avLst/>
              <a:gdLst/>
              <a:ahLst/>
              <a:cxnLst/>
              <a:rect l="l" t="t" r="r" b="b"/>
              <a:pathLst>
                <a:path w="24725" h="10627" extrusionOk="0">
                  <a:moveTo>
                    <a:pt x="7312" y="0"/>
                  </a:moveTo>
                  <a:cubicBezTo>
                    <a:pt x="6681" y="0"/>
                    <a:pt x="6050" y="210"/>
                    <a:pt x="5471" y="473"/>
                  </a:cubicBezTo>
                  <a:cubicBezTo>
                    <a:pt x="4892" y="631"/>
                    <a:pt x="4366" y="1052"/>
                    <a:pt x="3893" y="1526"/>
                  </a:cubicBezTo>
                  <a:cubicBezTo>
                    <a:pt x="3420" y="1946"/>
                    <a:pt x="3104" y="2578"/>
                    <a:pt x="2894" y="3156"/>
                  </a:cubicBezTo>
                  <a:cubicBezTo>
                    <a:pt x="2630" y="3735"/>
                    <a:pt x="2525" y="4419"/>
                    <a:pt x="2578" y="5050"/>
                  </a:cubicBezTo>
                  <a:cubicBezTo>
                    <a:pt x="2630" y="5471"/>
                    <a:pt x="2736" y="5892"/>
                    <a:pt x="2788" y="6313"/>
                  </a:cubicBezTo>
                  <a:cubicBezTo>
                    <a:pt x="2999" y="6891"/>
                    <a:pt x="3262" y="7417"/>
                    <a:pt x="3630" y="7891"/>
                  </a:cubicBezTo>
                  <a:cubicBezTo>
                    <a:pt x="3157" y="7943"/>
                    <a:pt x="2736" y="8101"/>
                    <a:pt x="2262" y="8259"/>
                  </a:cubicBezTo>
                  <a:cubicBezTo>
                    <a:pt x="1736" y="8469"/>
                    <a:pt x="1263" y="8785"/>
                    <a:pt x="895" y="9258"/>
                  </a:cubicBezTo>
                  <a:cubicBezTo>
                    <a:pt x="474" y="9679"/>
                    <a:pt x="211" y="10100"/>
                    <a:pt x="0" y="10626"/>
                  </a:cubicBezTo>
                  <a:lnTo>
                    <a:pt x="24725" y="10626"/>
                  </a:lnTo>
                  <a:cubicBezTo>
                    <a:pt x="24462" y="10048"/>
                    <a:pt x="24093" y="9521"/>
                    <a:pt x="23620" y="9048"/>
                  </a:cubicBezTo>
                  <a:cubicBezTo>
                    <a:pt x="23304" y="8785"/>
                    <a:pt x="22883" y="8522"/>
                    <a:pt x="22568" y="8364"/>
                  </a:cubicBezTo>
                  <a:cubicBezTo>
                    <a:pt x="21779" y="7943"/>
                    <a:pt x="20937" y="7733"/>
                    <a:pt x="19990" y="7733"/>
                  </a:cubicBezTo>
                  <a:cubicBezTo>
                    <a:pt x="19622" y="7733"/>
                    <a:pt x="19201" y="7838"/>
                    <a:pt x="18885" y="7943"/>
                  </a:cubicBezTo>
                  <a:cubicBezTo>
                    <a:pt x="18833" y="7680"/>
                    <a:pt x="18833" y="7417"/>
                    <a:pt x="18780" y="7154"/>
                  </a:cubicBezTo>
                  <a:cubicBezTo>
                    <a:pt x="18517" y="6365"/>
                    <a:pt x="18096" y="5629"/>
                    <a:pt x="17465" y="5103"/>
                  </a:cubicBezTo>
                  <a:cubicBezTo>
                    <a:pt x="17097" y="4840"/>
                    <a:pt x="16781" y="4682"/>
                    <a:pt x="16466" y="4419"/>
                  </a:cubicBezTo>
                  <a:cubicBezTo>
                    <a:pt x="15677" y="3998"/>
                    <a:pt x="14887" y="3788"/>
                    <a:pt x="13941" y="3788"/>
                  </a:cubicBezTo>
                  <a:cubicBezTo>
                    <a:pt x="13362" y="3788"/>
                    <a:pt x="12888" y="3945"/>
                    <a:pt x="12362" y="4156"/>
                  </a:cubicBezTo>
                  <a:cubicBezTo>
                    <a:pt x="12310" y="3893"/>
                    <a:pt x="12310" y="3682"/>
                    <a:pt x="12257" y="3419"/>
                  </a:cubicBezTo>
                  <a:cubicBezTo>
                    <a:pt x="11994" y="2630"/>
                    <a:pt x="11521" y="1894"/>
                    <a:pt x="10942" y="1315"/>
                  </a:cubicBezTo>
                  <a:cubicBezTo>
                    <a:pt x="10626" y="1052"/>
                    <a:pt x="10258" y="789"/>
                    <a:pt x="9890" y="579"/>
                  </a:cubicBezTo>
                  <a:cubicBezTo>
                    <a:pt x="9101" y="210"/>
                    <a:pt x="8259" y="0"/>
                    <a:pt x="7312"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52" name="Google Shape;2352;p8"/>
            <p:cNvGrpSpPr/>
            <p:nvPr/>
          </p:nvGrpSpPr>
          <p:grpSpPr>
            <a:xfrm>
              <a:off x="9631959" y="3959950"/>
              <a:ext cx="340302" cy="334375"/>
              <a:chOff x="4864725" y="4564050"/>
              <a:chExt cx="337300" cy="334375"/>
            </a:xfrm>
          </p:grpSpPr>
          <p:sp>
            <p:nvSpPr>
              <p:cNvPr id="2353" name="Google Shape;2353;p8"/>
              <p:cNvSpPr/>
              <p:nvPr/>
            </p:nvSpPr>
            <p:spPr>
              <a:xfrm>
                <a:off x="4864725" y="4564050"/>
                <a:ext cx="337300" cy="333600"/>
              </a:xfrm>
              <a:custGeom>
                <a:avLst/>
                <a:gdLst/>
                <a:ahLst/>
                <a:cxnLst/>
                <a:rect l="l" t="t" r="r" b="b"/>
                <a:pathLst>
                  <a:path w="13492" h="13344" extrusionOk="0">
                    <a:moveTo>
                      <a:pt x="5708" y="1"/>
                    </a:moveTo>
                    <a:cubicBezTo>
                      <a:pt x="5266" y="1"/>
                      <a:pt x="4832" y="312"/>
                      <a:pt x="4735" y="861"/>
                    </a:cubicBezTo>
                    <a:lnTo>
                      <a:pt x="4261" y="4385"/>
                    </a:lnTo>
                    <a:lnTo>
                      <a:pt x="894" y="5490"/>
                    </a:lnTo>
                    <a:cubicBezTo>
                      <a:pt x="53" y="5753"/>
                      <a:pt x="0" y="6910"/>
                      <a:pt x="789" y="7279"/>
                    </a:cubicBezTo>
                    <a:lnTo>
                      <a:pt x="3998" y="8857"/>
                    </a:lnTo>
                    <a:lnTo>
                      <a:pt x="4051" y="12381"/>
                    </a:lnTo>
                    <a:cubicBezTo>
                      <a:pt x="4051" y="12981"/>
                      <a:pt x="4523" y="13344"/>
                      <a:pt x="5009" y="13344"/>
                    </a:cubicBezTo>
                    <a:cubicBezTo>
                      <a:pt x="5248" y="13344"/>
                      <a:pt x="5491" y="13256"/>
                      <a:pt x="5681" y="13065"/>
                    </a:cubicBezTo>
                    <a:lnTo>
                      <a:pt x="8154" y="10487"/>
                    </a:lnTo>
                    <a:lnTo>
                      <a:pt x="11573" y="11540"/>
                    </a:lnTo>
                    <a:cubicBezTo>
                      <a:pt x="11670" y="11572"/>
                      <a:pt x="11764" y="11587"/>
                      <a:pt x="11856" y="11587"/>
                    </a:cubicBezTo>
                    <a:cubicBezTo>
                      <a:pt x="12514" y="11587"/>
                      <a:pt x="13001" y="10818"/>
                      <a:pt x="12678" y="10172"/>
                    </a:cubicBezTo>
                    <a:lnTo>
                      <a:pt x="10942" y="7016"/>
                    </a:lnTo>
                    <a:lnTo>
                      <a:pt x="12994" y="4122"/>
                    </a:lnTo>
                    <a:cubicBezTo>
                      <a:pt x="13491" y="3426"/>
                      <a:pt x="13001" y="2588"/>
                      <a:pt x="12234" y="2588"/>
                    </a:cubicBezTo>
                    <a:cubicBezTo>
                      <a:pt x="12190" y="2588"/>
                      <a:pt x="12145" y="2591"/>
                      <a:pt x="12099" y="2597"/>
                    </a:cubicBezTo>
                    <a:lnTo>
                      <a:pt x="8575" y="3281"/>
                    </a:lnTo>
                    <a:lnTo>
                      <a:pt x="6471" y="387"/>
                    </a:lnTo>
                    <a:cubicBezTo>
                      <a:pt x="6268" y="123"/>
                      <a:pt x="5986" y="1"/>
                      <a:pt x="57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8"/>
              <p:cNvSpPr/>
              <p:nvPr/>
            </p:nvSpPr>
            <p:spPr>
              <a:xfrm>
                <a:off x="5079075" y="4628800"/>
                <a:ext cx="114450" cy="33050"/>
              </a:xfrm>
              <a:custGeom>
                <a:avLst/>
                <a:gdLst/>
                <a:ahLst/>
                <a:cxnLst/>
                <a:rect l="l" t="t" r="r" b="b"/>
                <a:pathLst>
                  <a:path w="4578" h="1322" extrusionOk="0">
                    <a:moveTo>
                      <a:pt x="3633" y="0"/>
                    </a:moveTo>
                    <a:cubicBezTo>
                      <a:pt x="3598" y="0"/>
                      <a:pt x="3561" y="2"/>
                      <a:pt x="3525" y="7"/>
                    </a:cubicBezTo>
                    <a:lnTo>
                      <a:pt x="1" y="691"/>
                    </a:lnTo>
                    <a:lnTo>
                      <a:pt x="527" y="1322"/>
                    </a:lnTo>
                    <a:lnTo>
                      <a:pt x="4577" y="585"/>
                    </a:lnTo>
                    <a:cubicBezTo>
                      <a:pt x="4385" y="249"/>
                      <a:pt x="4017" y="0"/>
                      <a:pt x="3633"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8"/>
              <p:cNvSpPr/>
              <p:nvPr/>
            </p:nvSpPr>
            <p:spPr>
              <a:xfrm>
                <a:off x="4867350" y="4564050"/>
                <a:ext cx="163100" cy="334375"/>
              </a:xfrm>
              <a:custGeom>
                <a:avLst/>
                <a:gdLst/>
                <a:ahLst/>
                <a:cxnLst/>
                <a:rect l="l" t="t" r="r" b="b"/>
                <a:pathLst>
                  <a:path w="6524" h="13375" extrusionOk="0">
                    <a:moveTo>
                      <a:pt x="5606" y="1"/>
                    </a:moveTo>
                    <a:cubicBezTo>
                      <a:pt x="5168" y="1"/>
                      <a:pt x="4747" y="312"/>
                      <a:pt x="4682" y="861"/>
                    </a:cubicBezTo>
                    <a:lnTo>
                      <a:pt x="4209" y="4385"/>
                    </a:lnTo>
                    <a:lnTo>
                      <a:pt x="842" y="5490"/>
                    </a:lnTo>
                    <a:cubicBezTo>
                      <a:pt x="53" y="5753"/>
                      <a:pt x="0" y="6910"/>
                      <a:pt x="737" y="7279"/>
                    </a:cubicBezTo>
                    <a:lnTo>
                      <a:pt x="3946" y="8857"/>
                    </a:lnTo>
                    <a:lnTo>
                      <a:pt x="3998" y="12381"/>
                    </a:lnTo>
                    <a:cubicBezTo>
                      <a:pt x="3998" y="12959"/>
                      <a:pt x="4484" y="13375"/>
                      <a:pt x="4998" y="13375"/>
                    </a:cubicBezTo>
                    <a:cubicBezTo>
                      <a:pt x="5139" y="13375"/>
                      <a:pt x="5283" y="13344"/>
                      <a:pt x="5419" y="13276"/>
                    </a:cubicBezTo>
                    <a:cubicBezTo>
                      <a:pt x="5313" y="13118"/>
                      <a:pt x="5313" y="13012"/>
                      <a:pt x="5313" y="12855"/>
                    </a:cubicBezTo>
                    <a:lnTo>
                      <a:pt x="5261" y="9330"/>
                    </a:lnTo>
                    <a:lnTo>
                      <a:pt x="2052" y="7752"/>
                    </a:lnTo>
                    <a:cubicBezTo>
                      <a:pt x="1263" y="7331"/>
                      <a:pt x="1315" y="6226"/>
                      <a:pt x="2157" y="5963"/>
                    </a:cubicBezTo>
                    <a:lnTo>
                      <a:pt x="5524" y="4859"/>
                    </a:lnTo>
                    <a:lnTo>
                      <a:pt x="5997" y="1282"/>
                    </a:lnTo>
                    <a:cubicBezTo>
                      <a:pt x="6050" y="966"/>
                      <a:pt x="6260" y="703"/>
                      <a:pt x="6523" y="598"/>
                    </a:cubicBezTo>
                    <a:lnTo>
                      <a:pt x="6366" y="387"/>
                    </a:lnTo>
                    <a:cubicBezTo>
                      <a:pt x="6163" y="123"/>
                      <a:pt x="5881" y="1"/>
                      <a:pt x="5606"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56" name="Google Shape;2356;p8"/>
            <p:cNvGrpSpPr/>
            <p:nvPr/>
          </p:nvGrpSpPr>
          <p:grpSpPr>
            <a:xfrm>
              <a:off x="6981913" y="6588475"/>
              <a:ext cx="291244" cy="277550"/>
              <a:chOff x="3689675" y="865975"/>
              <a:chExt cx="288675" cy="277550"/>
            </a:xfrm>
          </p:grpSpPr>
          <p:sp>
            <p:nvSpPr>
              <p:cNvPr id="2357" name="Google Shape;2357;p8"/>
              <p:cNvSpPr/>
              <p:nvPr/>
            </p:nvSpPr>
            <p:spPr>
              <a:xfrm>
                <a:off x="3691350" y="865975"/>
                <a:ext cx="287000" cy="277550"/>
              </a:xfrm>
              <a:custGeom>
                <a:avLst/>
                <a:gdLst/>
                <a:ahLst/>
                <a:cxnLst/>
                <a:rect l="l" t="t" r="r" b="b"/>
                <a:pathLst>
                  <a:path w="11480" h="11102" extrusionOk="0">
                    <a:moveTo>
                      <a:pt x="6491" y="0"/>
                    </a:moveTo>
                    <a:cubicBezTo>
                      <a:pt x="6242" y="0"/>
                      <a:pt x="5984" y="106"/>
                      <a:pt x="5798" y="333"/>
                    </a:cubicBezTo>
                    <a:lnTo>
                      <a:pt x="4115" y="2805"/>
                    </a:lnTo>
                    <a:lnTo>
                      <a:pt x="1169" y="2332"/>
                    </a:lnTo>
                    <a:cubicBezTo>
                      <a:pt x="1109" y="2318"/>
                      <a:pt x="1050" y="2311"/>
                      <a:pt x="992" y="2311"/>
                    </a:cubicBezTo>
                    <a:cubicBezTo>
                      <a:pt x="400" y="2311"/>
                      <a:pt x="1" y="3014"/>
                      <a:pt x="432" y="3542"/>
                    </a:cubicBezTo>
                    <a:lnTo>
                      <a:pt x="2274" y="5909"/>
                    </a:lnTo>
                    <a:lnTo>
                      <a:pt x="958" y="8644"/>
                    </a:lnTo>
                    <a:cubicBezTo>
                      <a:pt x="688" y="9186"/>
                      <a:pt x="1113" y="9804"/>
                      <a:pt x="1671" y="9804"/>
                    </a:cubicBezTo>
                    <a:cubicBezTo>
                      <a:pt x="1764" y="9804"/>
                      <a:pt x="1860" y="9787"/>
                      <a:pt x="1958" y="9749"/>
                    </a:cubicBezTo>
                    <a:lnTo>
                      <a:pt x="4746" y="8750"/>
                    </a:lnTo>
                    <a:lnTo>
                      <a:pt x="6850" y="10854"/>
                    </a:lnTo>
                    <a:cubicBezTo>
                      <a:pt x="7021" y="11025"/>
                      <a:pt x="7231" y="11101"/>
                      <a:pt x="7437" y="11101"/>
                    </a:cubicBezTo>
                    <a:cubicBezTo>
                      <a:pt x="7863" y="11101"/>
                      <a:pt x="8271" y="10772"/>
                      <a:pt x="8271" y="10275"/>
                    </a:cubicBezTo>
                    <a:lnTo>
                      <a:pt x="8165" y="7329"/>
                    </a:lnTo>
                    <a:lnTo>
                      <a:pt x="10796" y="5962"/>
                    </a:lnTo>
                    <a:cubicBezTo>
                      <a:pt x="11479" y="5593"/>
                      <a:pt x="11322" y="4699"/>
                      <a:pt x="10690" y="4489"/>
                    </a:cubicBezTo>
                    <a:lnTo>
                      <a:pt x="7797" y="3647"/>
                    </a:lnTo>
                    <a:lnTo>
                      <a:pt x="7271" y="701"/>
                    </a:lnTo>
                    <a:cubicBezTo>
                      <a:pt x="7239" y="254"/>
                      <a:pt x="6877" y="0"/>
                      <a:pt x="6491" y="0"/>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8"/>
              <p:cNvSpPr/>
              <p:nvPr/>
            </p:nvSpPr>
            <p:spPr>
              <a:xfrm>
                <a:off x="3884950" y="957150"/>
                <a:ext cx="86825" cy="40775"/>
              </a:xfrm>
              <a:custGeom>
                <a:avLst/>
                <a:gdLst/>
                <a:ahLst/>
                <a:cxnLst/>
                <a:rect l="l" t="t" r="r" b="b"/>
                <a:pathLst>
                  <a:path w="3473" h="1631" extrusionOk="0">
                    <a:moveTo>
                      <a:pt x="0" y="0"/>
                    </a:moveTo>
                    <a:lnTo>
                      <a:pt x="158" y="631"/>
                    </a:lnTo>
                    <a:lnTo>
                      <a:pt x="3472" y="1631"/>
                    </a:lnTo>
                    <a:cubicBezTo>
                      <a:pt x="3472" y="1315"/>
                      <a:pt x="3262" y="894"/>
                      <a:pt x="2894" y="842"/>
                    </a:cubicBezTo>
                    <a:lnTo>
                      <a:pt x="0" y="0"/>
                    </a:ln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8"/>
              <p:cNvSpPr/>
              <p:nvPr/>
            </p:nvSpPr>
            <p:spPr>
              <a:xfrm>
                <a:off x="3689675" y="867575"/>
                <a:ext cx="183475" cy="246075"/>
              </a:xfrm>
              <a:custGeom>
                <a:avLst/>
                <a:gdLst/>
                <a:ahLst/>
                <a:cxnLst/>
                <a:rect l="l" t="t" r="r" b="b"/>
                <a:pathLst>
                  <a:path w="7339" h="9843" extrusionOk="0">
                    <a:moveTo>
                      <a:pt x="6452" y="0"/>
                    </a:moveTo>
                    <a:cubicBezTo>
                      <a:pt x="6207" y="0"/>
                      <a:pt x="5962" y="118"/>
                      <a:pt x="5813" y="374"/>
                    </a:cubicBezTo>
                    <a:lnTo>
                      <a:pt x="4129" y="2794"/>
                    </a:lnTo>
                    <a:lnTo>
                      <a:pt x="1131" y="2320"/>
                    </a:lnTo>
                    <a:cubicBezTo>
                      <a:pt x="1091" y="2314"/>
                      <a:pt x="1052" y="2311"/>
                      <a:pt x="1014" y="2311"/>
                    </a:cubicBezTo>
                    <a:cubicBezTo>
                      <a:pt x="395" y="2311"/>
                      <a:pt x="1" y="3087"/>
                      <a:pt x="447" y="3583"/>
                    </a:cubicBezTo>
                    <a:lnTo>
                      <a:pt x="2288" y="5950"/>
                    </a:lnTo>
                    <a:lnTo>
                      <a:pt x="973" y="8633"/>
                    </a:lnTo>
                    <a:cubicBezTo>
                      <a:pt x="710" y="9212"/>
                      <a:pt x="1078" y="9843"/>
                      <a:pt x="1657" y="9843"/>
                    </a:cubicBezTo>
                    <a:cubicBezTo>
                      <a:pt x="1762" y="9685"/>
                      <a:pt x="1762" y="9633"/>
                      <a:pt x="1815" y="9475"/>
                    </a:cubicBezTo>
                    <a:lnTo>
                      <a:pt x="3130" y="6792"/>
                    </a:lnTo>
                    <a:lnTo>
                      <a:pt x="1288" y="4425"/>
                    </a:lnTo>
                    <a:cubicBezTo>
                      <a:pt x="844" y="3881"/>
                      <a:pt x="1281" y="3153"/>
                      <a:pt x="1858" y="3153"/>
                    </a:cubicBezTo>
                    <a:cubicBezTo>
                      <a:pt x="1896" y="3153"/>
                      <a:pt x="1934" y="3156"/>
                      <a:pt x="1972" y="3162"/>
                    </a:cubicBezTo>
                    <a:lnTo>
                      <a:pt x="4971" y="3636"/>
                    </a:lnTo>
                    <a:lnTo>
                      <a:pt x="6654" y="1216"/>
                    </a:lnTo>
                    <a:cubicBezTo>
                      <a:pt x="6865" y="953"/>
                      <a:pt x="7075" y="900"/>
                      <a:pt x="7338" y="900"/>
                    </a:cubicBezTo>
                    <a:lnTo>
                      <a:pt x="7233" y="690"/>
                    </a:lnTo>
                    <a:cubicBezTo>
                      <a:pt x="7170" y="252"/>
                      <a:pt x="6811" y="0"/>
                      <a:pt x="6452"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0" name="Google Shape;2360;p8"/>
            <p:cNvGrpSpPr/>
            <p:nvPr/>
          </p:nvGrpSpPr>
          <p:grpSpPr>
            <a:xfrm>
              <a:off x="6643903" y="1074100"/>
              <a:ext cx="295255" cy="276725"/>
              <a:chOff x="5348675" y="2068175"/>
              <a:chExt cx="292650" cy="276725"/>
            </a:xfrm>
          </p:grpSpPr>
          <p:sp>
            <p:nvSpPr>
              <p:cNvPr id="2361" name="Google Shape;2361;p8"/>
              <p:cNvSpPr/>
              <p:nvPr/>
            </p:nvSpPr>
            <p:spPr>
              <a:xfrm>
                <a:off x="5353950" y="2069650"/>
                <a:ext cx="287375" cy="273500"/>
              </a:xfrm>
              <a:custGeom>
                <a:avLst/>
                <a:gdLst/>
                <a:ahLst/>
                <a:cxnLst/>
                <a:rect l="l" t="t" r="r" b="b"/>
                <a:pathLst>
                  <a:path w="11495" h="10940" extrusionOk="0">
                    <a:moveTo>
                      <a:pt x="3407" y="1"/>
                    </a:moveTo>
                    <a:cubicBezTo>
                      <a:pt x="2961" y="1"/>
                      <a:pt x="2567" y="368"/>
                      <a:pt x="2683" y="793"/>
                    </a:cubicBezTo>
                    <a:lnTo>
                      <a:pt x="3104" y="3739"/>
                    </a:lnTo>
                    <a:lnTo>
                      <a:pt x="579" y="5369"/>
                    </a:lnTo>
                    <a:cubicBezTo>
                      <a:pt x="0" y="5790"/>
                      <a:pt x="158" y="6685"/>
                      <a:pt x="842" y="6842"/>
                    </a:cubicBezTo>
                    <a:lnTo>
                      <a:pt x="3840" y="7421"/>
                    </a:lnTo>
                    <a:lnTo>
                      <a:pt x="4629" y="10314"/>
                    </a:lnTo>
                    <a:cubicBezTo>
                      <a:pt x="4688" y="10725"/>
                      <a:pt x="5025" y="10939"/>
                      <a:pt x="5366" y="10939"/>
                    </a:cubicBezTo>
                    <a:cubicBezTo>
                      <a:pt x="5636" y="10939"/>
                      <a:pt x="5910" y="10804"/>
                      <a:pt x="6050" y="10525"/>
                    </a:cubicBezTo>
                    <a:lnTo>
                      <a:pt x="7523" y="7894"/>
                    </a:lnTo>
                    <a:lnTo>
                      <a:pt x="10469" y="8000"/>
                    </a:lnTo>
                    <a:cubicBezTo>
                      <a:pt x="10503" y="8005"/>
                      <a:pt x="10537" y="8008"/>
                      <a:pt x="10570" y="8008"/>
                    </a:cubicBezTo>
                    <a:cubicBezTo>
                      <a:pt x="11143" y="8008"/>
                      <a:pt x="11495" y="7182"/>
                      <a:pt x="11047" y="6685"/>
                    </a:cubicBezTo>
                    <a:lnTo>
                      <a:pt x="8996" y="4528"/>
                    </a:lnTo>
                    <a:lnTo>
                      <a:pt x="10048" y="1740"/>
                    </a:lnTo>
                    <a:cubicBezTo>
                      <a:pt x="10220" y="1181"/>
                      <a:pt x="9829" y="657"/>
                      <a:pt x="9307" y="657"/>
                    </a:cubicBezTo>
                    <a:cubicBezTo>
                      <a:pt x="9191" y="657"/>
                      <a:pt x="9068" y="683"/>
                      <a:pt x="8943" y="740"/>
                    </a:cubicBezTo>
                    <a:lnTo>
                      <a:pt x="6260" y="2003"/>
                    </a:lnTo>
                    <a:lnTo>
                      <a:pt x="3893" y="162"/>
                    </a:lnTo>
                    <a:cubicBezTo>
                      <a:pt x="3739" y="49"/>
                      <a:pt x="3569" y="1"/>
                      <a:pt x="3407"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8"/>
              <p:cNvSpPr/>
              <p:nvPr/>
            </p:nvSpPr>
            <p:spPr>
              <a:xfrm>
                <a:off x="5507800" y="2086575"/>
                <a:ext cx="93400" cy="43675"/>
              </a:xfrm>
              <a:custGeom>
                <a:avLst/>
                <a:gdLst/>
                <a:ahLst/>
                <a:cxnLst/>
                <a:rect l="l" t="t" r="r" b="b"/>
                <a:pathLst>
                  <a:path w="3736" h="1747" extrusionOk="0">
                    <a:moveTo>
                      <a:pt x="3047" y="0"/>
                    </a:moveTo>
                    <a:cubicBezTo>
                      <a:pt x="2943" y="0"/>
                      <a:pt x="2838" y="20"/>
                      <a:pt x="2736" y="63"/>
                    </a:cubicBezTo>
                    <a:lnTo>
                      <a:pt x="1" y="1326"/>
                    </a:lnTo>
                    <a:lnTo>
                      <a:pt x="632" y="1747"/>
                    </a:lnTo>
                    <a:lnTo>
                      <a:pt x="3736" y="326"/>
                    </a:lnTo>
                    <a:cubicBezTo>
                      <a:pt x="3583" y="136"/>
                      <a:pt x="3320" y="0"/>
                      <a:pt x="3047"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8"/>
              <p:cNvSpPr/>
              <p:nvPr/>
            </p:nvSpPr>
            <p:spPr>
              <a:xfrm>
                <a:off x="5348675" y="2068175"/>
                <a:ext cx="148650" cy="276725"/>
              </a:xfrm>
              <a:custGeom>
                <a:avLst/>
                <a:gdLst/>
                <a:ahLst/>
                <a:cxnLst/>
                <a:rect l="l" t="t" r="r" b="b"/>
                <a:pathLst>
                  <a:path w="5946" h="11069" extrusionOk="0">
                    <a:moveTo>
                      <a:pt x="3520" y="1"/>
                    </a:moveTo>
                    <a:cubicBezTo>
                      <a:pt x="3056" y="1"/>
                      <a:pt x="2660" y="369"/>
                      <a:pt x="2736" y="904"/>
                    </a:cubicBezTo>
                    <a:lnTo>
                      <a:pt x="3104" y="3850"/>
                    </a:lnTo>
                    <a:lnTo>
                      <a:pt x="632" y="5534"/>
                    </a:lnTo>
                    <a:cubicBezTo>
                      <a:pt x="1" y="5902"/>
                      <a:pt x="211" y="6849"/>
                      <a:pt x="895" y="6954"/>
                    </a:cubicBezTo>
                    <a:lnTo>
                      <a:pt x="3841" y="7533"/>
                    </a:lnTo>
                    <a:lnTo>
                      <a:pt x="4630" y="10478"/>
                    </a:lnTo>
                    <a:cubicBezTo>
                      <a:pt x="4765" y="10849"/>
                      <a:pt x="5093" y="11068"/>
                      <a:pt x="5422" y="11068"/>
                    </a:cubicBezTo>
                    <a:cubicBezTo>
                      <a:pt x="5608" y="11068"/>
                      <a:pt x="5793" y="10998"/>
                      <a:pt x="5945" y="10847"/>
                    </a:cubicBezTo>
                    <a:cubicBezTo>
                      <a:pt x="5945" y="10794"/>
                      <a:pt x="5945" y="10741"/>
                      <a:pt x="5893" y="10584"/>
                    </a:cubicBezTo>
                    <a:lnTo>
                      <a:pt x="5103" y="7690"/>
                    </a:lnTo>
                    <a:lnTo>
                      <a:pt x="2105" y="7112"/>
                    </a:lnTo>
                    <a:cubicBezTo>
                      <a:pt x="1421" y="6954"/>
                      <a:pt x="1263" y="6060"/>
                      <a:pt x="1842" y="5639"/>
                    </a:cubicBezTo>
                    <a:lnTo>
                      <a:pt x="4367" y="4008"/>
                    </a:lnTo>
                    <a:lnTo>
                      <a:pt x="3946" y="1062"/>
                    </a:lnTo>
                    <a:cubicBezTo>
                      <a:pt x="3894" y="799"/>
                      <a:pt x="4051" y="536"/>
                      <a:pt x="4209" y="326"/>
                    </a:cubicBezTo>
                    <a:lnTo>
                      <a:pt x="4051" y="168"/>
                    </a:lnTo>
                    <a:cubicBezTo>
                      <a:pt x="3879" y="53"/>
                      <a:pt x="3694" y="1"/>
                      <a:pt x="3520"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4" name="Google Shape;2364;p8"/>
            <p:cNvGrpSpPr/>
            <p:nvPr/>
          </p:nvGrpSpPr>
          <p:grpSpPr>
            <a:xfrm>
              <a:off x="3073043" y="6288528"/>
              <a:ext cx="228593" cy="194302"/>
              <a:chOff x="1916200" y="1417475"/>
              <a:chExt cx="229350" cy="228000"/>
            </a:xfrm>
          </p:grpSpPr>
          <p:sp>
            <p:nvSpPr>
              <p:cNvPr id="2365" name="Google Shape;2365;p8"/>
              <p:cNvSpPr/>
              <p:nvPr/>
            </p:nvSpPr>
            <p:spPr>
              <a:xfrm>
                <a:off x="1918850" y="1417475"/>
                <a:ext cx="226700" cy="227800"/>
              </a:xfrm>
              <a:custGeom>
                <a:avLst/>
                <a:gdLst/>
                <a:ahLst/>
                <a:cxnLst/>
                <a:rect l="l" t="t" r="r" b="b"/>
                <a:pathLst>
                  <a:path w="9068" h="9112" extrusionOk="0">
                    <a:moveTo>
                      <a:pt x="3793" y="1"/>
                    </a:moveTo>
                    <a:cubicBezTo>
                      <a:pt x="3485" y="1"/>
                      <a:pt x="3189" y="218"/>
                      <a:pt x="3156" y="577"/>
                    </a:cubicBezTo>
                    <a:lnTo>
                      <a:pt x="2893" y="2997"/>
                    </a:lnTo>
                    <a:lnTo>
                      <a:pt x="579" y="3786"/>
                    </a:lnTo>
                    <a:cubicBezTo>
                      <a:pt x="53" y="3944"/>
                      <a:pt x="0" y="4733"/>
                      <a:pt x="526" y="4996"/>
                    </a:cubicBezTo>
                    <a:lnTo>
                      <a:pt x="2683" y="6048"/>
                    </a:lnTo>
                    <a:lnTo>
                      <a:pt x="2683" y="8468"/>
                    </a:lnTo>
                    <a:cubicBezTo>
                      <a:pt x="2683" y="8863"/>
                      <a:pt x="3027" y="9111"/>
                      <a:pt x="3362" y="9111"/>
                    </a:cubicBezTo>
                    <a:cubicBezTo>
                      <a:pt x="3517" y="9111"/>
                      <a:pt x="3671" y="9058"/>
                      <a:pt x="3788" y="8942"/>
                    </a:cubicBezTo>
                    <a:lnTo>
                      <a:pt x="5524" y="7153"/>
                    </a:lnTo>
                    <a:lnTo>
                      <a:pt x="7786" y="7889"/>
                    </a:lnTo>
                    <a:cubicBezTo>
                      <a:pt x="7871" y="7918"/>
                      <a:pt x="7953" y="7931"/>
                      <a:pt x="8029" y="7931"/>
                    </a:cubicBezTo>
                    <a:cubicBezTo>
                      <a:pt x="8518" y="7931"/>
                      <a:pt x="8802" y="7397"/>
                      <a:pt x="8575" y="6943"/>
                    </a:cubicBezTo>
                    <a:lnTo>
                      <a:pt x="7417" y="4786"/>
                    </a:lnTo>
                    <a:lnTo>
                      <a:pt x="8785" y="2787"/>
                    </a:lnTo>
                    <a:cubicBezTo>
                      <a:pt x="9067" y="2317"/>
                      <a:pt x="8803" y="1763"/>
                      <a:pt x="8331" y="1763"/>
                    </a:cubicBezTo>
                    <a:cubicBezTo>
                      <a:pt x="8275" y="1763"/>
                      <a:pt x="8215" y="1770"/>
                      <a:pt x="8154" y="1787"/>
                    </a:cubicBezTo>
                    <a:lnTo>
                      <a:pt x="5787" y="2208"/>
                    </a:lnTo>
                    <a:lnTo>
                      <a:pt x="4314" y="262"/>
                    </a:lnTo>
                    <a:cubicBezTo>
                      <a:pt x="4174" y="82"/>
                      <a:pt x="3981" y="1"/>
                      <a:pt x="37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8"/>
              <p:cNvSpPr/>
              <p:nvPr/>
            </p:nvSpPr>
            <p:spPr>
              <a:xfrm>
                <a:off x="2063500" y="1463200"/>
                <a:ext cx="76300" cy="21325"/>
              </a:xfrm>
              <a:custGeom>
                <a:avLst/>
                <a:gdLst/>
                <a:ahLst/>
                <a:cxnLst/>
                <a:rect l="l" t="t" r="r" b="b"/>
                <a:pathLst>
                  <a:path w="3052" h="853" extrusionOk="0">
                    <a:moveTo>
                      <a:pt x="2487" y="1"/>
                    </a:moveTo>
                    <a:cubicBezTo>
                      <a:pt x="2449" y="1"/>
                      <a:pt x="2409" y="4"/>
                      <a:pt x="2368" y="11"/>
                    </a:cubicBezTo>
                    <a:lnTo>
                      <a:pt x="1" y="484"/>
                    </a:lnTo>
                    <a:lnTo>
                      <a:pt x="316" y="853"/>
                    </a:lnTo>
                    <a:lnTo>
                      <a:pt x="3052" y="379"/>
                    </a:lnTo>
                    <a:cubicBezTo>
                      <a:pt x="2960" y="150"/>
                      <a:pt x="2749" y="1"/>
                      <a:pt x="2487" y="1"/>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8"/>
              <p:cNvSpPr/>
              <p:nvPr/>
            </p:nvSpPr>
            <p:spPr>
              <a:xfrm>
                <a:off x="1916200" y="1417475"/>
                <a:ext cx="113125" cy="228000"/>
              </a:xfrm>
              <a:custGeom>
                <a:avLst/>
                <a:gdLst/>
                <a:ahLst/>
                <a:cxnLst/>
                <a:rect l="l" t="t" r="r" b="b"/>
                <a:pathLst>
                  <a:path w="4525" h="9120" extrusionOk="0">
                    <a:moveTo>
                      <a:pt x="3919" y="1"/>
                    </a:moveTo>
                    <a:cubicBezTo>
                      <a:pt x="3604" y="1"/>
                      <a:pt x="3275" y="218"/>
                      <a:pt x="3210" y="577"/>
                    </a:cubicBezTo>
                    <a:lnTo>
                      <a:pt x="2894" y="2997"/>
                    </a:lnTo>
                    <a:lnTo>
                      <a:pt x="580" y="3786"/>
                    </a:lnTo>
                    <a:cubicBezTo>
                      <a:pt x="54" y="3997"/>
                      <a:pt x="1" y="4733"/>
                      <a:pt x="527" y="4996"/>
                    </a:cubicBezTo>
                    <a:lnTo>
                      <a:pt x="2684" y="6048"/>
                    </a:lnTo>
                    <a:lnTo>
                      <a:pt x="2684" y="8468"/>
                    </a:lnTo>
                    <a:cubicBezTo>
                      <a:pt x="2684" y="8871"/>
                      <a:pt x="2992" y="9119"/>
                      <a:pt x="3349" y="9119"/>
                    </a:cubicBezTo>
                    <a:cubicBezTo>
                      <a:pt x="3458" y="9119"/>
                      <a:pt x="3572" y="9096"/>
                      <a:pt x="3683" y="9047"/>
                    </a:cubicBezTo>
                    <a:cubicBezTo>
                      <a:pt x="3631" y="8942"/>
                      <a:pt x="3631" y="8889"/>
                      <a:pt x="3631" y="8784"/>
                    </a:cubicBezTo>
                    <a:lnTo>
                      <a:pt x="3631" y="6364"/>
                    </a:lnTo>
                    <a:lnTo>
                      <a:pt x="1474" y="5312"/>
                    </a:lnTo>
                    <a:cubicBezTo>
                      <a:pt x="948" y="5049"/>
                      <a:pt x="1000" y="4260"/>
                      <a:pt x="1526" y="4154"/>
                    </a:cubicBezTo>
                    <a:lnTo>
                      <a:pt x="3841" y="3365"/>
                    </a:lnTo>
                    <a:lnTo>
                      <a:pt x="4157" y="893"/>
                    </a:lnTo>
                    <a:cubicBezTo>
                      <a:pt x="4157" y="630"/>
                      <a:pt x="4367" y="525"/>
                      <a:pt x="4525" y="367"/>
                    </a:cubicBezTo>
                    <a:lnTo>
                      <a:pt x="4420" y="262"/>
                    </a:lnTo>
                    <a:cubicBezTo>
                      <a:pt x="4300" y="82"/>
                      <a:pt x="4112" y="1"/>
                      <a:pt x="3919"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8" name="Google Shape;2368;p8"/>
            <p:cNvGrpSpPr/>
            <p:nvPr/>
          </p:nvGrpSpPr>
          <p:grpSpPr>
            <a:xfrm>
              <a:off x="8472525" y="4670500"/>
              <a:ext cx="135369" cy="129375"/>
              <a:chOff x="2419900" y="952925"/>
              <a:chExt cx="134175" cy="129375"/>
            </a:xfrm>
          </p:grpSpPr>
          <p:sp>
            <p:nvSpPr>
              <p:cNvPr id="2369" name="Google Shape;2369;p8"/>
              <p:cNvSpPr/>
              <p:nvPr/>
            </p:nvSpPr>
            <p:spPr>
              <a:xfrm>
                <a:off x="2421550" y="952925"/>
                <a:ext cx="132525" cy="129375"/>
              </a:xfrm>
              <a:custGeom>
                <a:avLst/>
                <a:gdLst/>
                <a:ahLst/>
                <a:cxnLst/>
                <a:rect l="l" t="t" r="r" b="b"/>
                <a:pathLst>
                  <a:path w="5301" h="5175" extrusionOk="0">
                    <a:moveTo>
                      <a:pt x="2854" y="1"/>
                    </a:moveTo>
                    <a:cubicBezTo>
                      <a:pt x="2742" y="1"/>
                      <a:pt x="2640" y="55"/>
                      <a:pt x="2617" y="169"/>
                    </a:cubicBezTo>
                    <a:lnTo>
                      <a:pt x="1881" y="1326"/>
                    </a:lnTo>
                    <a:lnTo>
                      <a:pt x="513" y="1221"/>
                    </a:lnTo>
                    <a:cubicBezTo>
                      <a:pt x="493" y="1218"/>
                      <a:pt x="473" y="1216"/>
                      <a:pt x="453" y="1216"/>
                    </a:cubicBezTo>
                    <a:cubicBezTo>
                      <a:pt x="172" y="1216"/>
                      <a:pt x="1" y="1554"/>
                      <a:pt x="198" y="1800"/>
                    </a:cubicBezTo>
                    <a:lnTo>
                      <a:pt x="1092" y="2852"/>
                    </a:lnTo>
                    <a:lnTo>
                      <a:pt x="566" y="4167"/>
                    </a:lnTo>
                    <a:cubicBezTo>
                      <a:pt x="478" y="4431"/>
                      <a:pt x="647" y="4731"/>
                      <a:pt x="889" y="4731"/>
                    </a:cubicBezTo>
                    <a:cubicBezTo>
                      <a:pt x="937" y="4731"/>
                      <a:pt x="987" y="4719"/>
                      <a:pt x="1039" y="4693"/>
                    </a:cubicBezTo>
                    <a:lnTo>
                      <a:pt x="2354" y="4167"/>
                    </a:lnTo>
                    <a:lnTo>
                      <a:pt x="3407" y="5114"/>
                    </a:lnTo>
                    <a:cubicBezTo>
                      <a:pt x="3462" y="5155"/>
                      <a:pt x="3527" y="5175"/>
                      <a:pt x="3594" y="5175"/>
                    </a:cubicBezTo>
                    <a:cubicBezTo>
                      <a:pt x="3784" y="5175"/>
                      <a:pt x="3985" y="5018"/>
                      <a:pt x="3985" y="4746"/>
                    </a:cubicBezTo>
                    <a:lnTo>
                      <a:pt x="3880" y="3378"/>
                    </a:lnTo>
                    <a:lnTo>
                      <a:pt x="5037" y="2641"/>
                    </a:lnTo>
                    <a:cubicBezTo>
                      <a:pt x="5300" y="2536"/>
                      <a:pt x="5248" y="2063"/>
                      <a:pt x="4932" y="2010"/>
                    </a:cubicBezTo>
                    <a:lnTo>
                      <a:pt x="3512" y="1695"/>
                    </a:lnTo>
                    <a:lnTo>
                      <a:pt x="3196" y="274"/>
                    </a:lnTo>
                    <a:cubicBezTo>
                      <a:pt x="3166" y="95"/>
                      <a:pt x="3001" y="1"/>
                      <a:pt x="2854"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8"/>
              <p:cNvSpPr/>
              <p:nvPr/>
            </p:nvSpPr>
            <p:spPr>
              <a:xfrm>
                <a:off x="2510650" y="995275"/>
                <a:ext cx="40800" cy="17125"/>
              </a:xfrm>
              <a:custGeom>
                <a:avLst/>
                <a:gdLst/>
                <a:ahLst/>
                <a:cxnLst/>
                <a:rect l="l" t="t" r="r" b="b"/>
                <a:pathLst>
                  <a:path w="1632" h="685" extrusionOk="0">
                    <a:moveTo>
                      <a:pt x="0" y="1"/>
                    </a:moveTo>
                    <a:lnTo>
                      <a:pt x="53" y="316"/>
                    </a:lnTo>
                    <a:lnTo>
                      <a:pt x="1631" y="684"/>
                    </a:lnTo>
                    <a:cubicBezTo>
                      <a:pt x="1631" y="579"/>
                      <a:pt x="1473" y="369"/>
                      <a:pt x="1368" y="31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8"/>
              <p:cNvSpPr/>
              <p:nvPr/>
            </p:nvSpPr>
            <p:spPr>
              <a:xfrm>
                <a:off x="2419900" y="952925"/>
                <a:ext cx="81575" cy="117875"/>
              </a:xfrm>
              <a:custGeom>
                <a:avLst/>
                <a:gdLst/>
                <a:ahLst/>
                <a:cxnLst/>
                <a:rect l="l" t="t" r="r" b="b"/>
                <a:pathLst>
                  <a:path w="3263" h="4715" extrusionOk="0">
                    <a:moveTo>
                      <a:pt x="2910" y="1"/>
                    </a:moveTo>
                    <a:cubicBezTo>
                      <a:pt x="2791" y="1"/>
                      <a:pt x="2676" y="55"/>
                      <a:pt x="2631" y="169"/>
                    </a:cubicBezTo>
                    <a:lnTo>
                      <a:pt x="1894" y="1326"/>
                    </a:lnTo>
                    <a:lnTo>
                      <a:pt x="527" y="1221"/>
                    </a:lnTo>
                    <a:cubicBezTo>
                      <a:pt x="211" y="1221"/>
                      <a:pt x="1" y="1537"/>
                      <a:pt x="211" y="1800"/>
                    </a:cubicBezTo>
                    <a:lnTo>
                      <a:pt x="444" y="2074"/>
                    </a:lnTo>
                    <a:lnTo>
                      <a:pt x="444" y="2074"/>
                    </a:lnTo>
                    <a:cubicBezTo>
                      <a:pt x="423" y="1876"/>
                      <a:pt x="553" y="1678"/>
                      <a:pt x="745" y="1678"/>
                    </a:cubicBezTo>
                    <a:cubicBezTo>
                      <a:pt x="776" y="1678"/>
                      <a:pt x="808" y="1683"/>
                      <a:pt x="842" y="1695"/>
                    </a:cubicBezTo>
                    <a:lnTo>
                      <a:pt x="2210" y="1800"/>
                    </a:lnTo>
                    <a:lnTo>
                      <a:pt x="2946" y="642"/>
                    </a:lnTo>
                    <a:cubicBezTo>
                      <a:pt x="2999" y="485"/>
                      <a:pt x="3157" y="432"/>
                      <a:pt x="3262" y="432"/>
                    </a:cubicBezTo>
                    <a:lnTo>
                      <a:pt x="3262" y="274"/>
                    </a:lnTo>
                    <a:cubicBezTo>
                      <a:pt x="3232" y="95"/>
                      <a:pt x="3067" y="1"/>
                      <a:pt x="2910" y="1"/>
                    </a:cubicBezTo>
                    <a:close/>
                    <a:moveTo>
                      <a:pt x="444" y="2074"/>
                    </a:moveTo>
                    <a:cubicBezTo>
                      <a:pt x="452" y="2143"/>
                      <a:pt x="478" y="2212"/>
                      <a:pt x="527" y="2273"/>
                    </a:cubicBezTo>
                    <a:lnTo>
                      <a:pt x="1078" y="2921"/>
                    </a:lnTo>
                    <a:lnTo>
                      <a:pt x="1078" y="2921"/>
                    </a:lnTo>
                    <a:lnTo>
                      <a:pt x="1105" y="2852"/>
                    </a:lnTo>
                    <a:lnTo>
                      <a:pt x="444" y="2074"/>
                    </a:lnTo>
                    <a:close/>
                    <a:moveTo>
                      <a:pt x="1078" y="2921"/>
                    </a:moveTo>
                    <a:lnTo>
                      <a:pt x="579" y="4167"/>
                    </a:lnTo>
                    <a:cubicBezTo>
                      <a:pt x="486" y="4401"/>
                      <a:pt x="642" y="4636"/>
                      <a:pt x="864" y="4684"/>
                    </a:cubicBezTo>
                    <a:lnTo>
                      <a:pt x="864" y="4684"/>
                    </a:lnTo>
                    <a:cubicBezTo>
                      <a:pt x="869" y="4671"/>
                      <a:pt x="879" y="4656"/>
                      <a:pt x="895" y="4640"/>
                    </a:cubicBezTo>
                    <a:lnTo>
                      <a:pt x="1421" y="3325"/>
                    </a:lnTo>
                    <a:lnTo>
                      <a:pt x="1078" y="2921"/>
                    </a:lnTo>
                    <a:close/>
                    <a:moveTo>
                      <a:pt x="864" y="4684"/>
                    </a:moveTo>
                    <a:cubicBezTo>
                      <a:pt x="856" y="4702"/>
                      <a:pt x="861" y="4715"/>
                      <a:pt x="881" y="4715"/>
                    </a:cubicBezTo>
                    <a:cubicBezTo>
                      <a:pt x="895" y="4715"/>
                      <a:pt x="917" y="4708"/>
                      <a:pt x="947" y="4693"/>
                    </a:cubicBezTo>
                    <a:cubicBezTo>
                      <a:pt x="919" y="4693"/>
                      <a:pt x="891" y="4690"/>
                      <a:pt x="864" y="4684"/>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2" name="Google Shape;2372;p8"/>
            <p:cNvGrpSpPr/>
            <p:nvPr/>
          </p:nvGrpSpPr>
          <p:grpSpPr>
            <a:xfrm>
              <a:off x="1397120" y="3005138"/>
              <a:ext cx="139329" cy="128300"/>
              <a:chOff x="732600" y="1890325"/>
              <a:chExt cx="138100" cy="128300"/>
            </a:xfrm>
          </p:grpSpPr>
          <p:sp>
            <p:nvSpPr>
              <p:cNvPr id="2373" name="Google Shape;2373;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6" name="Google Shape;2376;p8"/>
            <p:cNvGrpSpPr/>
            <p:nvPr/>
          </p:nvGrpSpPr>
          <p:grpSpPr>
            <a:xfrm rot="-1856811">
              <a:off x="1565612" y="819222"/>
              <a:ext cx="1338947" cy="1025873"/>
              <a:chOff x="6015800" y="923575"/>
              <a:chExt cx="1212225" cy="937075"/>
            </a:xfrm>
          </p:grpSpPr>
          <p:sp>
            <p:nvSpPr>
              <p:cNvPr id="2377" name="Google Shape;2377;p8"/>
              <p:cNvSpPr/>
              <p:nvPr/>
            </p:nvSpPr>
            <p:spPr>
              <a:xfrm>
                <a:off x="6015800" y="923575"/>
                <a:ext cx="375800" cy="361850"/>
              </a:xfrm>
              <a:custGeom>
                <a:avLst/>
                <a:gdLst/>
                <a:ahLst/>
                <a:cxnLst/>
                <a:rect l="l" t="t" r="r" b="b"/>
                <a:pathLst>
                  <a:path w="15032" h="14474" extrusionOk="0">
                    <a:moveTo>
                      <a:pt x="8300" y="0"/>
                    </a:moveTo>
                    <a:cubicBezTo>
                      <a:pt x="7968" y="0"/>
                      <a:pt x="7628" y="165"/>
                      <a:pt x="7404" y="501"/>
                    </a:cubicBezTo>
                    <a:lnTo>
                      <a:pt x="5352" y="3815"/>
                    </a:lnTo>
                    <a:lnTo>
                      <a:pt x="1459" y="3447"/>
                    </a:lnTo>
                    <a:cubicBezTo>
                      <a:pt x="1438" y="3446"/>
                      <a:pt x="1416" y="3445"/>
                      <a:pt x="1395" y="3445"/>
                    </a:cubicBezTo>
                    <a:cubicBezTo>
                      <a:pt x="538" y="3445"/>
                      <a:pt x="0" y="4463"/>
                      <a:pt x="565" y="5131"/>
                    </a:cubicBezTo>
                    <a:lnTo>
                      <a:pt x="3038" y="8129"/>
                    </a:lnTo>
                    <a:lnTo>
                      <a:pt x="1459" y="11706"/>
                    </a:lnTo>
                    <a:cubicBezTo>
                      <a:pt x="1145" y="12469"/>
                      <a:pt x="1712" y="13194"/>
                      <a:pt x="2474" y="13194"/>
                    </a:cubicBezTo>
                    <a:cubicBezTo>
                      <a:pt x="2604" y="13194"/>
                      <a:pt x="2741" y="13173"/>
                      <a:pt x="2880" y="13126"/>
                    </a:cubicBezTo>
                    <a:lnTo>
                      <a:pt x="6457" y="11654"/>
                    </a:lnTo>
                    <a:lnTo>
                      <a:pt x="9455" y="14231"/>
                    </a:lnTo>
                    <a:cubicBezTo>
                      <a:pt x="9654" y="14399"/>
                      <a:pt x="9883" y="14474"/>
                      <a:pt x="10107" y="14474"/>
                    </a:cubicBezTo>
                    <a:cubicBezTo>
                      <a:pt x="10656" y="14474"/>
                      <a:pt x="11176" y="14025"/>
                      <a:pt x="11139" y="13390"/>
                    </a:cubicBezTo>
                    <a:lnTo>
                      <a:pt x="10876" y="9497"/>
                    </a:lnTo>
                    <a:lnTo>
                      <a:pt x="14242" y="7498"/>
                    </a:lnTo>
                    <a:cubicBezTo>
                      <a:pt x="15031" y="7077"/>
                      <a:pt x="14874" y="5814"/>
                      <a:pt x="13979" y="5604"/>
                    </a:cubicBezTo>
                    <a:lnTo>
                      <a:pt x="10139" y="4710"/>
                    </a:lnTo>
                    <a:lnTo>
                      <a:pt x="9298" y="870"/>
                    </a:lnTo>
                    <a:cubicBezTo>
                      <a:pt x="9177" y="297"/>
                      <a:pt x="8745" y="0"/>
                      <a:pt x="8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8"/>
              <p:cNvSpPr/>
              <p:nvPr/>
            </p:nvSpPr>
            <p:spPr>
              <a:xfrm>
                <a:off x="6024650" y="1009625"/>
                <a:ext cx="124975" cy="27750"/>
              </a:xfrm>
              <a:custGeom>
                <a:avLst/>
                <a:gdLst/>
                <a:ahLst/>
                <a:cxnLst/>
                <a:rect l="l" t="t" r="r" b="b"/>
                <a:pathLst>
                  <a:path w="4999" h="1110" extrusionOk="0">
                    <a:moveTo>
                      <a:pt x="1005" y="0"/>
                    </a:moveTo>
                    <a:cubicBezTo>
                      <a:pt x="526" y="0"/>
                      <a:pt x="148" y="348"/>
                      <a:pt x="1" y="742"/>
                    </a:cubicBezTo>
                    <a:lnTo>
                      <a:pt x="4472" y="1110"/>
                    </a:lnTo>
                    <a:lnTo>
                      <a:pt x="4998" y="373"/>
                    </a:lnTo>
                    <a:lnTo>
                      <a:pt x="1105" y="5"/>
                    </a:lnTo>
                    <a:cubicBezTo>
                      <a:pt x="1072" y="2"/>
                      <a:pt x="1038" y="0"/>
                      <a:pt x="1005"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8"/>
              <p:cNvSpPr/>
              <p:nvPr/>
            </p:nvSpPr>
            <p:spPr>
              <a:xfrm>
                <a:off x="6195625" y="926500"/>
                <a:ext cx="195975" cy="361150"/>
              </a:xfrm>
              <a:custGeom>
                <a:avLst/>
                <a:gdLst/>
                <a:ahLst/>
                <a:cxnLst/>
                <a:rect l="l" t="t" r="r" b="b"/>
                <a:pathLst>
                  <a:path w="7839" h="14446" extrusionOk="0">
                    <a:moveTo>
                      <a:pt x="1045" y="1"/>
                    </a:moveTo>
                    <a:cubicBezTo>
                      <a:pt x="716" y="1"/>
                      <a:pt x="381" y="156"/>
                      <a:pt x="158" y="490"/>
                    </a:cubicBezTo>
                    <a:lnTo>
                      <a:pt x="0" y="753"/>
                    </a:lnTo>
                    <a:cubicBezTo>
                      <a:pt x="316" y="805"/>
                      <a:pt x="579" y="1068"/>
                      <a:pt x="684" y="1489"/>
                    </a:cubicBezTo>
                    <a:lnTo>
                      <a:pt x="1526" y="5277"/>
                    </a:lnTo>
                    <a:lnTo>
                      <a:pt x="5313" y="6223"/>
                    </a:lnTo>
                    <a:cubicBezTo>
                      <a:pt x="6260" y="6434"/>
                      <a:pt x="6366" y="7644"/>
                      <a:pt x="5576" y="8117"/>
                    </a:cubicBezTo>
                    <a:lnTo>
                      <a:pt x="2262" y="10116"/>
                    </a:lnTo>
                    <a:lnTo>
                      <a:pt x="2525" y="13956"/>
                    </a:lnTo>
                    <a:cubicBezTo>
                      <a:pt x="2578" y="14114"/>
                      <a:pt x="2525" y="14167"/>
                      <a:pt x="2420" y="14377"/>
                    </a:cubicBezTo>
                    <a:cubicBezTo>
                      <a:pt x="2541" y="14424"/>
                      <a:pt x="2667" y="14446"/>
                      <a:pt x="2793" y="14446"/>
                    </a:cubicBezTo>
                    <a:cubicBezTo>
                      <a:pt x="3374" y="14446"/>
                      <a:pt x="3936" y="13974"/>
                      <a:pt x="3893" y="13325"/>
                    </a:cubicBezTo>
                    <a:lnTo>
                      <a:pt x="3630" y="9432"/>
                    </a:lnTo>
                    <a:lnTo>
                      <a:pt x="6997" y="7486"/>
                    </a:lnTo>
                    <a:cubicBezTo>
                      <a:pt x="7838" y="7013"/>
                      <a:pt x="7628" y="5750"/>
                      <a:pt x="6734" y="5540"/>
                    </a:cubicBezTo>
                    <a:lnTo>
                      <a:pt x="2894" y="4645"/>
                    </a:lnTo>
                    <a:lnTo>
                      <a:pt x="2052" y="805"/>
                    </a:lnTo>
                    <a:cubicBezTo>
                      <a:pt x="1931" y="289"/>
                      <a:pt x="1494" y="1"/>
                      <a:pt x="1045"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8"/>
              <p:cNvSpPr/>
              <p:nvPr/>
            </p:nvSpPr>
            <p:spPr>
              <a:xfrm>
                <a:off x="6473100" y="1159675"/>
                <a:ext cx="701000" cy="453725"/>
              </a:xfrm>
              <a:custGeom>
                <a:avLst/>
                <a:gdLst/>
                <a:ahLst/>
                <a:cxnLst/>
                <a:rect l="l" t="t" r="r" b="b"/>
                <a:pathLst>
                  <a:path w="28040" h="18149" fill="none" extrusionOk="0">
                    <a:moveTo>
                      <a:pt x="1" y="0"/>
                    </a:moveTo>
                    <a:cubicBezTo>
                      <a:pt x="11785" y="0"/>
                      <a:pt x="23252" y="7417"/>
                      <a:pt x="28039" y="18149"/>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8"/>
              <p:cNvSpPr/>
              <p:nvPr/>
            </p:nvSpPr>
            <p:spPr>
              <a:xfrm>
                <a:off x="6475750" y="1233325"/>
                <a:ext cx="309075" cy="140725"/>
              </a:xfrm>
              <a:custGeom>
                <a:avLst/>
                <a:gdLst/>
                <a:ahLst/>
                <a:cxnLst/>
                <a:rect l="l" t="t" r="r" b="b"/>
                <a:pathLst>
                  <a:path w="12363" h="5629" fill="none" extrusionOk="0">
                    <a:moveTo>
                      <a:pt x="0" y="0"/>
                    </a:moveTo>
                    <a:cubicBezTo>
                      <a:pt x="4366" y="1157"/>
                      <a:pt x="8522" y="3051"/>
                      <a:pt x="12362" y="5629"/>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8"/>
              <p:cNvSpPr/>
              <p:nvPr/>
            </p:nvSpPr>
            <p:spPr>
              <a:xfrm>
                <a:off x="6858450" y="1473975"/>
                <a:ext cx="84175" cy="90775"/>
              </a:xfrm>
              <a:custGeom>
                <a:avLst/>
                <a:gdLst/>
                <a:ahLst/>
                <a:cxnLst/>
                <a:rect l="l" t="t" r="r" b="b"/>
                <a:pathLst>
                  <a:path w="3367" h="3631" fill="none" extrusionOk="0">
                    <a:moveTo>
                      <a:pt x="0" y="1"/>
                    </a:moveTo>
                    <a:cubicBezTo>
                      <a:pt x="1368" y="948"/>
                      <a:pt x="2473" y="2210"/>
                      <a:pt x="3367" y="3630"/>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8"/>
              <p:cNvSpPr/>
              <p:nvPr/>
            </p:nvSpPr>
            <p:spPr>
              <a:xfrm>
                <a:off x="6462600" y="1304325"/>
                <a:ext cx="303800" cy="409025"/>
              </a:xfrm>
              <a:custGeom>
                <a:avLst/>
                <a:gdLst/>
                <a:ahLst/>
                <a:cxnLst/>
                <a:rect l="l" t="t" r="r" b="b"/>
                <a:pathLst>
                  <a:path w="12152" h="16361" fill="none" extrusionOk="0">
                    <a:moveTo>
                      <a:pt x="0" y="1"/>
                    </a:moveTo>
                    <a:cubicBezTo>
                      <a:pt x="6155" y="3315"/>
                      <a:pt x="10679" y="9522"/>
                      <a:pt x="12152" y="16361"/>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8"/>
              <p:cNvSpPr/>
              <p:nvPr/>
            </p:nvSpPr>
            <p:spPr>
              <a:xfrm>
                <a:off x="6799275" y="1797500"/>
                <a:ext cx="15800" cy="63150"/>
              </a:xfrm>
              <a:custGeom>
                <a:avLst/>
                <a:gdLst/>
                <a:ahLst/>
                <a:cxnLst/>
                <a:rect l="l" t="t" r="r" b="b"/>
                <a:pathLst>
                  <a:path w="632" h="2526" fill="none" extrusionOk="0">
                    <a:moveTo>
                      <a:pt x="0" y="1"/>
                    </a:moveTo>
                    <a:cubicBezTo>
                      <a:pt x="210" y="842"/>
                      <a:pt x="368" y="1684"/>
                      <a:pt x="631" y="2526"/>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8"/>
              <p:cNvSpPr/>
              <p:nvPr/>
            </p:nvSpPr>
            <p:spPr>
              <a:xfrm>
                <a:off x="6486275" y="1049200"/>
                <a:ext cx="498450" cy="86825"/>
              </a:xfrm>
              <a:custGeom>
                <a:avLst/>
                <a:gdLst/>
                <a:ahLst/>
                <a:cxnLst/>
                <a:rect l="l" t="t" r="r" b="b"/>
                <a:pathLst>
                  <a:path w="19938" h="3473" fill="none" extrusionOk="0">
                    <a:moveTo>
                      <a:pt x="0" y="1052"/>
                    </a:moveTo>
                    <a:cubicBezTo>
                      <a:pt x="6733" y="0"/>
                      <a:pt x="13677" y="842"/>
                      <a:pt x="19937" y="3472"/>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8"/>
              <p:cNvSpPr/>
              <p:nvPr/>
            </p:nvSpPr>
            <p:spPr>
              <a:xfrm>
                <a:off x="7089900" y="1205700"/>
                <a:ext cx="59200" cy="35525"/>
              </a:xfrm>
              <a:custGeom>
                <a:avLst/>
                <a:gdLst/>
                <a:ahLst/>
                <a:cxnLst/>
                <a:rect l="l" t="t" r="r" b="b"/>
                <a:pathLst>
                  <a:path w="2368" h="1421" fill="none" extrusionOk="0">
                    <a:moveTo>
                      <a:pt x="1" y="0"/>
                    </a:moveTo>
                    <a:cubicBezTo>
                      <a:pt x="790" y="421"/>
                      <a:pt x="1579" y="895"/>
                      <a:pt x="2368" y="1421"/>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8"/>
              <p:cNvSpPr/>
              <p:nvPr/>
            </p:nvSpPr>
            <p:spPr>
              <a:xfrm>
                <a:off x="7216150" y="1312225"/>
                <a:ext cx="11875" cy="9225"/>
              </a:xfrm>
              <a:custGeom>
                <a:avLst/>
                <a:gdLst/>
                <a:ahLst/>
                <a:cxnLst/>
                <a:rect l="l" t="t" r="r" b="b"/>
                <a:pathLst>
                  <a:path w="475" h="369" fill="none" extrusionOk="0">
                    <a:moveTo>
                      <a:pt x="1" y="0"/>
                    </a:moveTo>
                    <a:cubicBezTo>
                      <a:pt x="159" y="106"/>
                      <a:pt x="264" y="263"/>
                      <a:pt x="474" y="369"/>
                    </a:cubicBezTo>
                  </a:path>
                </a:pathLst>
              </a:custGeom>
              <a:no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8"/>
              <p:cNvSpPr/>
              <p:nvPr/>
            </p:nvSpPr>
            <p:spPr>
              <a:xfrm>
                <a:off x="6989950" y="1652825"/>
                <a:ext cx="11875" cy="23700"/>
              </a:xfrm>
              <a:custGeom>
                <a:avLst/>
                <a:gdLst/>
                <a:ahLst/>
                <a:cxnLst/>
                <a:rect l="l" t="t" r="r" b="b"/>
                <a:pathLst>
                  <a:path w="475" h="948" fill="none" extrusionOk="0">
                    <a:moveTo>
                      <a:pt x="1" y="1"/>
                    </a:moveTo>
                    <a:cubicBezTo>
                      <a:pt x="106" y="317"/>
                      <a:pt x="316" y="632"/>
                      <a:pt x="474" y="948"/>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9" name="Google Shape;2389;p8"/>
            <p:cNvGrpSpPr/>
            <p:nvPr/>
          </p:nvGrpSpPr>
          <p:grpSpPr>
            <a:xfrm>
              <a:off x="9272395" y="2451888"/>
              <a:ext cx="139329" cy="128300"/>
              <a:chOff x="732600" y="1890325"/>
              <a:chExt cx="138100" cy="128300"/>
            </a:xfrm>
          </p:grpSpPr>
          <p:sp>
            <p:nvSpPr>
              <p:cNvPr id="2390" name="Google Shape;2390;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3" name="Google Shape;2393;p8"/>
            <p:cNvGrpSpPr/>
            <p:nvPr/>
          </p:nvGrpSpPr>
          <p:grpSpPr>
            <a:xfrm>
              <a:off x="4961800" y="6288600"/>
              <a:ext cx="135369" cy="129375"/>
              <a:chOff x="2419900" y="952925"/>
              <a:chExt cx="134175" cy="129375"/>
            </a:xfrm>
          </p:grpSpPr>
          <p:sp>
            <p:nvSpPr>
              <p:cNvPr id="2394" name="Google Shape;2394;p8"/>
              <p:cNvSpPr/>
              <p:nvPr/>
            </p:nvSpPr>
            <p:spPr>
              <a:xfrm>
                <a:off x="2421550" y="952925"/>
                <a:ext cx="132525" cy="129375"/>
              </a:xfrm>
              <a:custGeom>
                <a:avLst/>
                <a:gdLst/>
                <a:ahLst/>
                <a:cxnLst/>
                <a:rect l="l" t="t" r="r" b="b"/>
                <a:pathLst>
                  <a:path w="5301" h="5175" extrusionOk="0">
                    <a:moveTo>
                      <a:pt x="2854" y="1"/>
                    </a:moveTo>
                    <a:cubicBezTo>
                      <a:pt x="2742" y="1"/>
                      <a:pt x="2640" y="55"/>
                      <a:pt x="2617" y="169"/>
                    </a:cubicBezTo>
                    <a:lnTo>
                      <a:pt x="1881" y="1326"/>
                    </a:lnTo>
                    <a:lnTo>
                      <a:pt x="513" y="1221"/>
                    </a:lnTo>
                    <a:cubicBezTo>
                      <a:pt x="493" y="1218"/>
                      <a:pt x="473" y="1216"/>
                      <a:pt x="453" y="1216"/>
                    </a:cubicBezTo>
                    <a:cubicBezTo>
                      <a:pt x="172" y="1216"/>
                      <a:pt x="1" y="1554"/>
                      <a:pt x="198" y="1800"/>
                    </a:cubicBezTo>
                    <a:lnTo>
                      <a:pt x="1092" y="2852"/>
                    </a:lnTo>
                    <a:lnTo>
                      <a:pt x="566" y="4167"/>
                    </a:lnTo>
                    <a:cubicBezTo>
                      <a:pt x="478" y="4431"/>
                      <a:pt x="647" y="4731"/>
                      <a:pt x="889" y="4731"/>
                    </a:cubicBezTo>
                    <a:cubicBezTo>
                      <a:pt x="937" y="4731"/>
                      <a:pt x="987" y="4719"/>
                      <a:pt x="1039" y="4693"/>
                    </a:cubicBezTo>
                    <a:lnTo>
                      <a:pt x="2354" y="4167"/>
                    </a:lnTo>
                    <a:lnTo>
                      <a:pt x="3407" y="5114"/>
                    </a:lnTo>
                    <a:cubicBezTo>
                      <a:pt x="3462" y="5155"/>
                      <a:pt x="3527" y="5175"/>
                      <a:pt x="3594" y="5175"/>
                    </a:cubicBezTo>
                    <a:cubicBezTo>
                      <a:pt x="3784" y="5175"/>
                      <a:pt x="3985" y="5018"/>
                      <a:pt x="3985" y="4746"/>
                    </a:cubicBezTo>
                    <a:lnTo>
                      <a:pt x="3880" y="3378"/>
                    </a:lnTo>
                    <a:lnTo>
                      <a:pt x="5037" y="2641"/>
                    </a:lnTo>
                    <a:cubicBezTo>
                      <a:pt x="5300" y="2536"/>
                      <a:pt x="5248" y="2063"/>
                      <a:pt x="4932" y="2010"/>
                    </a:cubicBezTo>
                    <a:lnTo>
                      <a:pt x="3512" y="1695"/>
                    </a:lnTo>
                    <a:lnTo>
                      <a:pt x="3196" y="274"/>
                    </a:lnTo>
                    <a:cubicBezTo>
                      <a:pt x="3166" y="95"/>
                      <a:pt x="3001" y="1"/>
                      <a:pt x="2854"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8"/>
              <p:cNvSpPr/>
              <p:nvPr/>
            </p:nvSpPr>
            <p:spPr>
              <a:xfrm>
                <a:off x="2510650" y="995275"/>
                <a:ext cx="40800" cy="17125"/>
              </a:xfrm>
              <a:custGeom>
                <a:avLst/>
                <a:gdLst/>
                <a:ahLst/>
                <a:cxnLst/>
                <a:rect l="l" t="t" r="r" b="b"/>
                <a:pathLst>
                  <a:path w="1632" h="685" extrusionOk="0">
                    <a:moveTo>
                      <a:pt x="0" y="1"/>
                    </a:moveTo>
                    <a:lnTo>
                      <a:pt x="53" y="316"/>
                    </a:lnTo>
                    <a:lnTo>
                      <a:pt x="1631" y="684"/>
                    </a:lnTo>
                    <a:cubicBezTo>
                      <a:pt x="1631" y="579"/>
                      <a:pt x="1473" y="369"/>
                      <a:pt x="1368" y="31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8"/>
              <p:cNvSpPr/>
              <p:nvPr/>
            </p:nvSpPr>
            <p:spPr>
              <a:xfrm>
                <a:off x="2419900" y="952925"/>
                <a:ext cx="81575" cy="117875"/>
              </a:xfrm>
              <a:custGeom>
                <a:avLst/>
                <a:gdLst/>
                <a:ahLst/>
                <a:cxnLst/>
                <a:rect l="l" t="t" r="r" b="b"/>
                <a:pathLst>
                  <a:path w="3263" h="4715" extrusionOk="0">
                    <a:moveTo>
                      <a:pt x="2910" y="1"/>
                    </a:moveTo>
                    <a:cubicBezTo>
                      <a:pt x="2791" y="1"/>
                      <a:pt x="2676" y="55"/>
                      <a:pt x="2631" y="169"/>
                    </a:cubicBezTo>
                    <a:lnTo>
                      <a:pt x="1894" y="1326"/>
                    </a:lnTo>
                    <a:lnTo>
                      <a:pt x="527" y="1221"/>
                    </a:lnTo>
                    <a:cubicBezTo>
                      <a:pt x="211" y="1221"/>
                      <a:pt x="1" y="1537"/>
                      <a:pt x="211" y="1800"/>
                    </a:cubicBezTo>
                    <a:lnTo>
                      <a:pt x="444" y="2074"/>
                    </a:lnTo>
                    <a:lnTo>
                      <a:pt x="444" y="2074"/>
                    </a:lnTo>
                    <a:cubicBezTo>
                      <a:pt x="423" y="1876"/>
                      <a:pt x="553" y="1678"/>
                      <a:pt x="745" y="1678"/>
                    </a:cubicBezTo>
                    <a:cubicBezTo>
                      <a:pt x="776" y="1678"/>
                      <a:pt x="808" y="1683"/>
                      <a:pt x="842" y="1695"/>
                    </a:cubicBezTo>
                    <a:lnTo>
                      <a:pt x="2210" y="1800"/>
                    </a:lnTo>
                    <a:lnTo>
                      <a:pt x="2946" y="642"/>
                    </a:lnTo>
                    <a:cubicBezTo>
                      <a:pt x="2999" y="485"/>
                      <a:pt x="3157" y="432"/>
                      <a:pt x="3262" y="432"/>
                    </a:cubicBezTo>
                    <a:lnTo>
                      <a:pt x="3262" y="274"/>
                    </a:lnTo>
                    <a:cubicBezTo>
                      <a:pt x="3232" y="95"/>
                      <a:pt x="3067" y="1"/>
                      <a:pt x="2910" y="1"/>
                    </a:cubicBezTo>
                    <a:close/>
                    <a:moveTo>
                      <a:pt x="444" y="2074"/>
                    </a:moveTo>
                    <a:cubicBezTo>
                      <a:pt x="452" y="2143"/>
                      <a:pt x="478" y="2212"/>
                      <a:pt x="527" y="2273"/>
                    </a:cubicBezTo>
                    <a:lnTo>
                      <a:pt x="1078" y="2921"/>
                    </a:lnTo>
                    <a:lnTo>
                      <a:pt x="1078" y="2921"/>
                    </a:lnTo>
                    <a:lnTo>
                      <a:pt x="1105" y="2852"/>
                    </a:lnTo>
                    <a:lnTo>
                      <a:pt x="444" y="2074"/>
                    </a:lnTo>
                    <a:close/>
                    <a:moveTo>
                      <a:pt x="1078" y="2921"/>
                    </a:moveTo>
                    <a:lnTo>
                      <a:pt x="579" y="4167"/>
                    </a:lnTo>
                    <a:cubicBezTo>
                      <a:pt x="486" y="4401"/>
                      <a:pt x="642" y="4636"/>
                      <a:pt x="864" y="4684"/>
                    </a:cubicBezTo>
                    <a:lnTo>
                      <a:pt x="864" y="4684"/>
                    </a:lnTo>
                    <a:cubicBezTo>
                      <a:pt x="869" y="4671"/>
                      <a:pt x="879" y="4656"/>
                      <a:pt x="895" y="4640"/>
                    </a:cubicBezTo>
                    <a:lnTo>
                      <a:pt x="1421" y="3325"/>
                    </a:lnTo>
                    <a:lnTo>
                      <a:pt x="1078" y="2921"/>
                    </a:lnTo>
                    <a:close/>
                    <a:moveTo>
                      <a:pt x="864" y="4684"/>
                    </a:moveTo>
                    <a:cubicBezTo>
                      <a:pt x="856" y="4702"/>
                      <a:pt x="861" y="4715"/>
                      <a:pt x="881" y="4715"/>
                    </a:cubicBezTo>
                    <a:cubicBezTo>
                      <a:pt x="895" y="4715"/>
                      <a:pt x="917" y="4708"/>
                      <a:pt x="947" y="4693"/>
                    </a:cubicBezTo>
                    <a:cubicBezTo>
                      <a:pt x="919" y="4693"/>
                      <a:pt x="891" y="4690"/>
                      <a:pt x="864" y="4684"/>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97" name="Google Shape;2397;p8"/>
          <p:cNvGrpSpPr/>
          <p:nvPr/>
        </p:nvGrpSpPr>
        <p:grpSpPr>
          <a:xfrm flipH="1">
            <a:off x="-17786" y="-8587"/>
            <a:ext cx="9144160" cy="5161557"/>
            <a:chOff x="-2000" y="-12625"/>
            <a:chExt cx="10692000" cy="7589400"/>
          </a:xfrm>
        </p:grpSpPr>
        <p:sp>
          <p:nvSpPr>
            <p:cNvPr id="2398" name="Google Shape;2398;p8"/>
            <p:cNvSpPr/>
            <p:nvPr/>
          </p:nvSpPr>
          <p:spPr>
            <a:xfrm>
              <a:off x="-2000" y="-12625"/>
              <a:ext cx="10692000" cy="7589400"/>
            </a:xfrm>
            <a:prstGeom prst="frame">
              <a:avLst>
                <a:gd name="adj1" fmla="val 5431"/>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99" name="Google Shape;2399;p8"/>
            <p:cNvGrpSpPr/>
            <p:nvPr/>
          </p:nvGrpSpPr>
          <p:grpSpPr>
            <a:xfrm>
              <a:off x="73845" y="61396"/>
              <a:ext cx="10544304" cy="7425379"/>
              <a:chOff x="73845" y="61396"/>
              <a:chExt cx="10544304" cy="7425379"/>
            </a:xfrm>
          </p:grpSpPr>
          <p:grpSp>
            <p:nvGrpSpPr>
              <p:cNvPr id="2400" name="Google Shape;2400;p8"/>
              <p:cNvGrpSpPr/>
              <p:nvPr/>
            </p:nvGrpSpPr>
            <p:grpSpPr>
              <a:xfrm rot="10800000" flipH="1">
                <a:off x="541072" y="7200946"/>
                <a:ext cx="9609875" cy="285829"/>
                <a:chOff x="471460" y="61396"/>
                <a:chExt cx="9609875" cy="285829"/>
              </a:xfrm>
            </p:grpSpPr>
            <p:grpSp>
              <p:nvGrpSpPr>
                <p:cNvPr id="2401" name="Google Shape;2401;p8"/>
                <p:cNvGrpSpPr/>
                <p:nvPr/>
              </p:nvGrpSpPr>
              <p:grpSpPr>
                <a:xfrm>
                  <a:off x="471460" y="61396"/>
                  <a:ext cx="8862425" cy="285829"/>
                  <a:chOff x="395260" y="61396"/>
                  <a:chExt cx="8862425" cy="285829"/>
                </a:xfrm>
              </p:grpSpPr>
              <p:grpSp>
                <p:nvGrpSpPr>
                  <p:cNvPr id="2402" name="Google Shape;2402;p8"/>
                  <p:cNvGrpSpPr/>
                  <p:nvPr/>
                </p:nvGrpSpPr>
                <p:grpSpPr>
                  <a:xfrm rot="5400000">
                    <a:off x="8465008" y="-445452"/>
                    <a:ext cx="278654" cy="1306700"/>
                    <a:chOff x="73845" y="3561500"/>
                    <a:chExt cx="278654" cy="1306700"/>
                  </a:xfrm>
                </p:grpSpPr>
                <p:grpSp>
                  <p:nvGrpSpPr>
                    <p:cNvPr id="2403" name="Google Shape;2403;p8"/>
                    <p:cNvGrpSpPr/>
                    <p:nvPr/>
                  </p:nvGrpSpPr>
                  <p:grpSpPr>
                    <a:xfrm>
                      <a:off x="179620" y="3954300"/>
                      <a:ext cx="139329" cy="128300"/>
                      <a:chOff x="732600" y="1890325"/>
                      <a:chExt cx="138100" cy="128300"/>
                    </a:xfrm>
                  </p:grpSpPr>
                  <p:sp>
                    <p:nvSpPr>
                      <p:cNvPr id="2404" name="Google Shape;2404;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7" name="Google Shape;2407;p8"/>
                    <p:cNvGrpSpPr/>
                    <p:nvPr/>
                  </p:nvGrpSpPr>
                  <p:grpSpPr>
                    <a:xfrm>
                      <a:off x="116495" y="4347100"/>
                      <a:ext cx="139329" cy="128300"/>
                      <a:chOff x="732600" y="1890325"/>
                      <a:chExt cx="138100" cy="128300"/>
                    </a:xfrm>
                  </p:grpSpPr>
                  <p:sp>
                    <p:nvSpPr>
                      <p:cNvPr id="2408" name="Google Shape;2408;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11" name="Google Shape;2411;p8"/>
                    <p:cNvGrpSpPr/>
                    <p:nvPr/>
                  </p:nvGrpSpPr>
                  <p:grpSpPr>
                    <a:xfrm>
                      <a:off x="213170" y="4739900"/>
                      <a:ext cx="139329" cy="128300"/>
                      <a:chOff x="732600" y="1890325"/>
                      <a:chExt cx="138100" cy="128300"/>
                    </a:xfrm>
                  </p:grpSpPr>
                  <p:sp>
                    <p:nvSpPr>
                      <p:cNvPr id="2412" name="Google Shape;2412;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15" name="Google Shape;2415;p8"/>
                    <p:cNvGrpSpPr/>
                    <p:nvPr/>
                  </p:nvGrpSpPr>
                  <p:grpSpPr>
                    <a:xfrm>
                      <a:off x="73845" y="3561500"/>
                      <a:ext cx="139329" cy="128300"/>
                      <a:chOff x="732600" y="1890325"/>
                      <a:chExt cx="138100" cy="128300"/>
                    </a:xfrm>
                  </p:grpSpPr>
                  <p:sp>
                    <p:nvSpPr>
                      <p:cNvPr id="2416" name="Google Shape;2416;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19" name="Google Shape;2419;p8"/>
                  <p:cNvGrpSpPr/>
                  <p:nvPr/>
                </p:nvGrpSpPr>
                <p:grpSpPr>
                  <a:xfrm rot="5400000">
                    <a:off x="3923120" y="-3466465"/>
                    <a:ext cx="285829" cy="7341550"/>
                    <a:chOff x="73845" y="36500"/>
                    <a:chExt cx="285829" cy="7341550"/>
                  </a:xfrm>
                </p:grpSpPr>
                <p:grpSp>
                  <p:nvGrpSpPr>
                    <p:cNvPr id="2420" name="Google Shape;2420;p8"/>
                    <p:cNvGrpSpPr/>
                    <p:nvPr/>
                  </p:nvGrpSpPr>
                  <p:grpSpPr>
                    <a:xfrm>
                      <a:off x="73845" y="4538300"/>
                      <a:ext cx="285829" cy="2839750"/>
                      <a:chOff x="73845" y="3561500"/>
                      <a:chExt cx="285829" cy="2839750"/>
                    </a:xfrm>
                  </p:grpSpPr>
                  <p:grpSp>
                    <p:nvGrpSpPr>
                      <p:cNvPr id="2421" name="Google Shape;2421;p8"/>
                      <p:cNvGrpSpPr/>
                      <p:nvPr/>
                    </p:nvGrpSpPr>
                    <p:grpSpPr>
                      <a:xfrm>
                        <a:off x="73845" y="3561500"/>
                        <a:ext cx="278654" cy="1306700"/>
                        <a:chOff x="73845" y="3561500"/>
                        <a:chExt cx="278654" cy="1306700"/>
                      </a:xfrm>
                    </p:grpSpPr>
                    <p:grpSp>
                      <p:nvGrpSpPr>
                        <p:cNvPr id="2422" name="Google Shape;2422;p8"/>
                        <p:cNvGrpSpPr/>
                        <p:nvPr/>
                      </p:nvGrpSpPr>
                      <p:grpSpPr>
                        <a:xfrm>
                          <a:off x="179620" y="3954300"/>
                          <a:ext cx="139329" cy="128300"/>
                          <a:chOff x="732600" y="1890325"/>
                          <a:chExt cx="138100" cy="128300"/>
                        </a:xfrm>
                      </p:grpSpPr>
                      <p:sp>
                        <p:nvSpPr>
                          <p:cNvPr id="2423" name="Google Shape;2423;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26" name="Google Shape;2426;p8"/>
                        <p:cNvGrpSpPr/>
                        <p:nvPr/>
                      </p:nvGrpSpPr>
                      <p:grpSpPr>
                        <a:xfrm>
                          <a:off x="116495" y="4347100"/>
                          <a:ext cx="139329" cy="128300"/>
                          <a:chOff x="732600" y="1890325"/>
                          <a:chExt cx="138100" cy="128300"/>
                        </a:xfrm>
                      </p:grpSpPr>
                      <p:sp>
                        <p:nvSpPr>
                          <p:cNvPr id="2427" name="Google Shape;2427;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0" name="Google Shape;2430;p8"/>
                        <p:cNvGrpSpPr/>
                        <p:nvPr/>
                      </p:nvGrpSpPr>
                      <p:grpSpPr>
                        <a:xfrm>
                          <a:off x="213170" y="4739900"/>
                          <a:ext cx="139329" cy="128300"/>
                          <a:chOff x="732600" y="1890325"/>
                          <a:chExt cx="138100" cy="128300"/>
                        </a:xfrm>
                      </p:grpSpPr>
                      <p:sp>
                        <p:nvSpPr>
                          <p:cNvPr id="2431" name="Google Shape;2431;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4" name="Google Shape;2434;p8"/>
                        <p:cNvGrpSpPr/>
                        <p:nvPr/>
                      </p:nvGrpSpPr>
                      <p:grpSpPr>
                        <a:xfrm>
                          <a:off x="73845" y="3561500"/>
                          <a:ext cx="139329" cy="128300"/>
                          <a:chOff x="732600" y="1890325"/>
                          <a:chExt cx="138100" cy="128300"/>
                        </a:xfrm>
                      </p:grpSpPr>
                      <p:sp>
                        <p:nvSpPr>
                          <p:cNvPr id="2435" name="Google Shape;2435;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38" name="Google Shape;2438;p8"/>
                      <p:cNvGrpSpPr/>
                      <p:nvPr/>
                    </p:nvGrpSpPr>
                    <p:grpSpPr>
                      <a:xfrm>
                        <a:off x="81020" y="5094550"/>
                        <a:ext cx="278654" cy="1306700"/>
                        <a:chOff x="73845" y="3561500"/>
                        <a:chExt cx="278654" cy="1306700"/>
                      </a:xfrm>
                    </p:grpSpPr>
                    <p:grpSp>
                      <p:nvGrpSpPr>
                        <p:cNvPr id="2439" name="Google Shape;2439;p8"/>
                        <p:cNvGrpSpPr/>
                        <p:nvPr/>
                      </p:nvGrpSpPr>
                      <p:grpSpPr>
                        <a:xfrm>
                          <a:off x="179620" y="3954300"/>
                          <a:ext cx="139329" cy="128300"/>
                          <a:chOff x="732600" y="1890325"/>
                          <a:chExt cx="138100" cy="128300"/>
                        </a:xfrm>
                      </p:grpSpPr>
                      <p:sp>
                        <p:nvSpPr>
                          <p:cNvPr id="2440" name="Google Shape;2440;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43" name="Google Shape;2443;p8"/>
                        <p:cNvGrpSpPr/>
                        <p:nvPr/>
                      </p:nvGrpSpPr>
                      <p:grpSpPr>
                        <a:xfrm>
                          <a:off x="116495" y="4347100"/>
                          <a:ext cx="139329" cy="128300"/>
                          <a:chOff x="732600" y="1890325"/>
                          <a:chExt cx="138100" cy="128300"/>
                        </a:xfrm>
                      </p:grpSpPr>
                      <p:sp>
                        <p:nvSpPr>
                          <p:cNvPr id="2444" name="Google Shape;2444;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47" name="Google Shape;2447;p8"/>
                        <p:cNvGrpSpPr/>
                        <p:nvPr/>
                      </p:nvGrpSpPr>
                      <p:grpSpPr>
                        <a:xfrm>
                          <a:off x="213170" y="4739900"/>
                          <a:ext cx="139329" cy="128300"/>
                          <a:chOff x="732600" y="1890325"/>
                          <a:chExt cx="138100" cy="128300"/>
                        </a:xfrm>
                      </p:grpSpPr>
                      <p:sp>
                        <p:nvSpPr>
                          <p:cNvPr id="2448" name="Google Shape;2448;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1" name="Google Shape;2451;p8"/>
                        <p:cNvGrpSpPr/>
                        <p:nvPr/>
                      </p:nvGrpSpPr>
                      <p:grpSpPr>
                        <a:xfrm>
                          <a:off x="73845" y="3561500"/>
                          <a:ext cx="139329" cy="128300"/>
                          <a:chOff x="732600" y="1890325"/>
                          <a:chExt cx="138100" cy="128300"/>
                        </a:xfrm>
                      </p:grpSpPr>
                      <p:sp>
                        <p:nvSpPr>
                          <p:cNvPr id="2452" name="Google Shape;2452;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455" name="Google Shape;2455;p8"/>
                    <p:cNvGrpSpPr/>
                    <p:nvPr/>
                  </p:nvGrpSpPr>
                  <p:grpSpPr>
                    <a:xfrm>
                      <a:off x="73845" y="1524775"/>
                      <a:ext cx="285829" cy="2839750"/>
                      <a:chOff x="73845" y="3561500"/>
                      <a:chExt cx="285829" cy="2839750"/>
                    </a:xfrm>
                  </p:grpSpPr>
                  <p:grpSp>
                    <p:nvGrpSpPr>
                      <p:cNvPr id="2456" name="Google Shape;2456;p8"/>
                      <p:cNvGrpSpPr/>
                      <p:nvPr/>
                    </p:nvGrpSpPr>
                    <p:grpSpPr>
                      <a:xfrm>
                        <a:off x="73845" y="3561500"/>
                        <a:ext cx="278654" cy="1306700"/>
                        <a:chOff x="73845" y="3561500"/>
                        <a:chExt cx="278654" cy="1306700"/>
                      </a:xfrm>
                    </p:grpSpPr>
                    <p:grpSp>
                      <p:nvGrpSpPr>
                        <p:cNvPr id="2457" name="Google Shape;2457;p8"/>
                        <p:cNvGrpSpPr/>
                        <p:nvPr/>
                      </p:nvGrpSpPr>
                      <p:grpSpPr>
                        <a:xfrm>
                          <a:off x="179620" y="3954300"/>
                          <a:ext cx="139329" cy="128300"/>
                          <a:chOff x="732600" y="1890325"/>
                          <a:chExt cx="138100" cy="128300"/>
                        </a:xfrm>
                      </p:grpSpPr>
                      <p:sp>
                        <p:nvSpPr>
                          <p:cNvPr id="2458" name="Google Shape;2458;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1" name="Google Shape;2461;p8"/>
                        <p:cNvGrpSpPr/>
                        <p:nvPr/>
                      </p:nvGrpSpPr>
                      <p:grpSpPr>
                        <a:xfrm>
                          <a:off x="116495" y="4347100"/>
                          <a:ext cx="139329" cy="128300"/>
                          <a:chOff x="732600" y="1890325"/>
                          <a:chExt cx="138100" cy="128300"/>
                        </a:xfrm>
                      </p:grpSpPr>
                      <p:sp>
                        <p:nvSpPr>
                          <p:cNvPr id="2462" name="Google Shape;2462;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5" name="Google Shape;2465;p8"/>
                        <p:cNvGrpSpPr/>
                        <p:nvPr/>
                      </p:nvGrpSpPr>
                      <p:grpSpPr>
                        <a:xfrm>
                          <a:off x="213170" y="4739900"/>
                          <a:ext cx="139329" cy="128300"/>
                          <a:chOff x="732600" y="1890325"/>
                          <a:chExt cx="138100" cy="128300"/>
                        </a:xfrm>
                      </p:grpSpPr>
                      <p:sp>
                        <p:nvSpPr>
                          <p:cNvPr id="2466" name="Google Shape;2466;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9" name="Google Shape;2469;p8"/>
                        <p:cNvGrpSpPr/>
                        <p:nvPr/>
                      </p:nvGrpSpPr>
                      <p:grpSpPr>
                        <a:xfrm>
                          <a:off x="73845" y="3561500"/>
                          <a:ext cx="139329" cy="128300"/>
                          <a:chOff x="732600" y="1890325"/>
                          <a:chExt cx="138100" cy="128300"/>
                        </a:xfrm>
                      </p:grpSpPr>
                      <p:sp>
                        <p:nvSpPr>
                          <p:cNvPr id="2470" name="Google Shape;2470;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73" name="Google Shape;2473;p8"/>
                      <p:cNvGrpSpPr/>
                      <p:nvPr/>
                    </p:nvGrpSpPr>
                    <p:grpSpPr>
                      <a:xfrm>
                        <a:off x="81020" y="5094550"/>
                        <a:ext cx="278654" cy="1306700"/>
                        <a:chOff x="73845" y="3561500"/>
                        <a:chExt cx="278654" cy="1306700"/>
                      </a:xfrm>
                    </p:grpSpPr>
                    <p:grpSp>
                      <p:nvGrpSpPr>
                        <p:cNvPr id="2474" name="Google Shape;2474;p8"/>
                        <p:cNvGrpSpPr/>
                        <p:nvPr/>
                      </p:nvGrpSpPr>
                      <p:grpSpPr>
                        <a:xfrm>
                          <a:off x="179620" y="3954300"/>
                          <a:ext cx="139329" cy="128300"/>
                          <a:chOff x="732600" y="1890325"/>
                          <a:chExt cx="138100" cy="128300"/>
                        </a:xfrm>
                      </p:grpSpPr>
                      <p:sp>
                        <p:nvSpPr>
                          <p:cNvPr id="2475" name="Google Shape;2475;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8" name="Google Shape;2478;p8"/>
                        <p:cNvGrpSpPr/>
                        <p:nvPr/>
                      </p:nvGrpSpPr>
                      <p:grpSpPr>
                        <a:xfrm>
                          <a:off x="116495" y="4347100"/>
                          <a:ext cx="139329" cy="128300"/>
                          <a:chOff x="732600" y="1890325"/>
                          <a:chExt cx="138100" cy="128300"/>
                        </a:xfrm>
                      </p:grpSpPr>
                      <p:sp>
                        <p:nvSpPr>
                          <p:cNvPr id="2479" name="Google Shape;2479;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2" name="Google Shape;2482;p8"/>
                        <p:cNvGrpSpPr/>
                        <p:nvPr/>
                      </p:nvGrpSpPr>
                      <p:grpSpPr>
                        <a:xfrm>
                          <a:off x="213170" y="4739900"/>
                          <a:ext cx="139329" cy="128300"/>
                          <a:chOff x="732600" y="1890325"/>
                          <a:chExt cx="138100" cy="128300"/>
                        </a:xfrm>
                      </p:grpSpPr>
                      <p:sp>
                        <p:nvSpPr>
                          <p:cNvPr id="2483" name="Google Shape;2483;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6" name="Google Shape;2486;p8"/>
                        <p:cNvGrpSpPr/>
                        <p:nvPr/>
                      </p:nvGrpSpPr>
                      <p:grpSpPr>
                        <a:xfrm>
                          <a:off x="73845" y="3561500"/>
                          <a:ext cx="139329" cy="128300"/>
                          <a:chOff x="732600" y="1890325"/>
                          <a:chExt cx="138100" cy="128300"/>
                        </a:xfrm>
                      </p:grpSpPr>
                      <p:sp>
                        <p:nvSpPr>
                          <p:cNvPr id="2487" name="Google Shape;2487;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490" name="Google Shape;2490;p8"/>
                    <p:cNvGrpSpPr/>
                    <p:nvPr/>
                  </p:nvGrpSpPr>
                  <p:grpSpPr>
                    <a:xfrm>
                      <a:off x="81020" y="36500"/>
                      <a:ext cx="278654" cy="1306700"/>
                      <a:chOff x="73845" y="3561500"/>
                      <a:chExt cx="278654" cy="1306700"/>
                    </a:xfrm>
                  </p:grpSpPr>
                  <p:grpSp>
                    <p:nvGrpSpPr>
                      <p:cNvPr id="2491" name="Google Shape;2491;p8"/>
                      <p:cNvGrpSpPr/>
                      <p:nvPr/>
                    </p:nvGrpSpPr>
                    <p:grpSpPr>
                      <a:xfrm>
                        <a:off x="179620" y="3954300"/>
                        <a:ext cx="139329" cy="128300"/>
                        <a:chOff x="732600" y="1890325"/>
                        <a:chExt cx="138100" cy="128300"/>
                      </a:xfrm>
                    </p:grpSpPr>
                    <p:sp>
                      <p:nvSpPr>
                        <p:cNvPr id="2492" name="Google Shape;2492;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5" name="Google Shape;2495;p8"/>
                      <p:cNvGrpSpPr/>
                      <p:nvPr/>
                    </p:nvGrpSpPr>
                    <p:grpSpPr>
                      <a:xfrm>
                        <a:off x="116495" y="4347100"/>
                        <a:ext cx="139329" cy="128300"/>
                        <a:chOff x="732600" y="1890325"/>
                        <a:chExt cx="138100" cy="128300"/>
                      </a:xfrm>
                    </p:grpSpPr>
                    <p:sp>
                      <p:nvSpPr>
                        <p:cNvPr id="2496" name="Google Shape;2496;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9" name="Google Shape;2499;p8"/>
                      <p:cNvGrpSpPr/>
                      <p:nvPr/>
                    </p:nvGrpSpPr>
                    <p:grpSpPr>
                      <a:xfrm>
                        <a:off x="213170" y="4739900"/>
                        <a:ext cx="139329" cy="128300"/>
                        <a:chOff x="732600" y="1890325"/>
                        <a:chExt cx="138100" cy="128300"/>
                      </a:xfrm>
                    </p:grpSpPr>
                    <p:sp>
                      <p:nvSpPr>
                        <p:cNvPr id="2500" name="Google Shape;2500;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03" name="Google Shape;2503;p8"/>
                      <p:cNvGrpSpPr/>
                      <p:nvPr/>
                    </p:nvGrpSpPr>
                    <p:grpSpPr>
                      <a:xfrm>
                        <a:off x="73845" y="3561500"/>
                        <a:ext cx="139329" cy="128300"/>
                        <a:chOff x="732600" y="1890325"/>
                        <a:chExt cx="138100" cy="128300"/>
                      </a:xfrm>
                    </p:grpSpPr>
                    <p:sp>
                      <p:nvSpPr>
                        <p:cNvPr id="2504" name="Google Shape;2504;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nvGrpSpPr>
                <p:cNvPr id="2507" name="Google Shape;2507;p8"/>
                <p:cNvGrpSpPr/>
                <p:nvPr/>
              </p:nvGrpSpPr>
              <p:grpSpPr>
                <a:xfrm rot="5400000">
                  <a:off x="9702783" y="-38502"/>
                  <a:ext cx="236004" cy="521100"/>
                  <a:chOff x="116495" y="4347100"/>
                  <a:chExt cx="236004" cy="521100"/>
                </a:xfrm>
              </p:grpSpPr>
              <p:grpSp>
                <p:nvGrpSpPr>
                  <p:cNvPr id="2508" name="Google Shape;2508;p8"/>
                  <p:cNvGrpSpPr/>
                  <p:nvPr/>
                </p:nvGrpSpPr>
                <p:grpSpPr>
                  <a:xfrm>
                    <a:off x="116495" y="4347100"/>
                    <a:ext cx="139329" cy="128300"/>
                    <a:chOff x="732600" y="1890325"/>
                    <a:chExt cx="138100" cy="128300"/>
                  </a:xfrm>
                </p:grpSpPr>
                <p:sp>
                  <p:nvSpPr>
                    <p:cNvPr id="2509" name="Google Shape;2509;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2" name="Google Shape;2512;p8"/>
                  <p:cNvGrpSpPr/>
                  <p:nvPr/>
                </p:nvGrpSpPr>
                <p:grpSpPr>
                  <a:xfrm>
                    <a:off x="213170" y="4739900"/>
                    <a:ext cx="139329" cy="128300"/>
                    <a:chOff x="732600" y="1890325"/>
                    <a:chExt cx="138100" cy="128300"/>
                  </a:xfrm>
                </p:grpSpPr>
                <p:sp>
                  <p:nvSpPr>
                    <p:cNvPr id="2513" name="Google Shape;2513;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516" name="Google Shape;2516;p8"/>
              <p:cNvGrpSpPr/>
              <p:nvPr/>
            </p:nvGrpSpPr>
            <p:grpSpPr>
              <a:xfrm>
                <a:off x="471460" y="61396"/>
                <a:ext cx="9609875" cy="285829"/>
                <a:chOff x="471460" y="61396"/>
                <a:chExt cx="9609875" cy="285829"/>
              </a:xfrm>
            </p:grpSpPr>
            <p:grpSp>
              <p:nvGrpSpPr>
                <p:cNvPr id="2517" name="Google Shape;2517;p8"/>
                <p:cNvGrpSpPr/>
                <p:nvPr/>
              </p:nvGrpSpPr>
              <p:grpSpPr>
                <a:xfrm>
                  <a:off x="471460" y="61396"/>
                  <a:ext cx="8862425" cy="285829"/>
                  <a:chOff x="395260" y="61396"/>
                  <a:chExt cx="8862425" cy="285829"/>
                </a:xfrm>
              </p:grpSpPr>
              <p:grpSp>
                <p:nvGrpSpPr>
                  <p:cNvPr id="2518" name="Google Shape;2518;p8"/>
                  <p:cNvGrpSpPr/>
                  <p:nvPr/>
                </p:nvGrpSpPr>
                <p:grpSpPr>
                  <a:xfrm rot="5400000">
                    <a:off x="8465008" y="-445452"/>
                    <a:ext cx="278654" cy="1306700"/>
                    <a:chOff x="73845" y="3561500"/>
                    <a:chExt cx="278654" cy="1306700"/>
                  </a:xfrm>
                </p:grpSpPr>
                <p:grpSp>
                  <p:nvGrpSpPr>
                    <p:cNvPr id="2519" name="Google Shape;2519;p8"/>
                    <p:cNvGrpSpPr/>
                    <p:nvPr/>
                  </p:nvGrpSpPr>
                  <p:grpSpPr>
                    <a:xfrm>
                      <a:off x="179620" y="3954300"/>
                      <a:ext cx="139329" cy="128300"/>
                      <a:chOff x="732600" y="1890325"/>
                      <a:chExt cx="138100" cy="128300"/>
                    </a:xfrm>
                  </p:grpSpPr>
                  <p:sp>
                    <p:nvSpPr>
                      <p:cNvPr id="2520" name="Google Shape;2520;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3" name="Google Shape;2523;p8"/>
                    <p:cNvGrpSpPr/>
                    <p:nvPr/>
                  </p:nvGrpSpPr>
                  <p:grpSpPr>
                    <a:xfrm>
                      <a:off x="116495" y="4347100"/>
                      <a:ext cx="139329" cy="128300"/>
                      <a:chOff x="732600" y="1890325"/>
                      <a:chExt cx="138100" cy="128300"/>
                    </a:xfrm>
                  </p:grpSpPr>
                  <p:sp>
                    <p:nvSpPr>
                      <p:cNvPr id="2524" name="Google Shape;2524;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7" name="Google Shape;2527;p8"/>
                    <p:cNvGrpSpPr/>
                    <p:nvPr/>
                  </p:nvGrpSpPr>
                  <p:grpSpPr>
                    <a:xfrm>
                      <a:off x="213170" y="4739900"/>
                      <a:ext cx="139329" cy="128300"/>
                      <a:chOff x="732600" y="1890325"/>
                      <a:chExt cx="138100" cy="128300"/>
                    </a:xfrm>
                  </p:grpSpPr>
                  <p:sp>
                    <p:nvSpPr>
                      <p:cNvPr id="2528" name="Google Shape;2528;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31" name="Google Shape;2531;p8"/>
                    <p:cNvGrpSpPr/>
                    <p:nvPr/>
                  </p:nvGrpSpPr>
                  <p:grpSpPr>
                    <a:xfrm>
                      <a:off x="73845" y="3561500"/>
                      <a:ext cx="139329" cy="128300"/>
                      <a:chOff x="732600" y="1890325"/>
                      <a:chExt cx="138100" cy="128300"/>
                    </a:xfrm>
                  </p:grpSpPr>
                  <p:sp>
                    <p:nvSpPr>
                      <p:cNvPr id="2532" name="Google Shape;2532;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35" name="Google Shape;2535;p8"/>
                  <p:cNvGrpSpPr/>
                  <p:nvPr/>
                </p:nvGrpSpPr>
                <p:grpSpPr>
                  <a:xfrm rot="5400000">
                    <a:off x="3923120" y="-3466465"/>
                    <a:ext cx="285829" cy="7341550"/>
                    <a:chOff x="73845" y="36500"/>
                    <a:chExt cx="285829" cy="7341550"/>
                  </a:xfrm>
                </p:grpSpPr>
                <p:grpSp>
                  <p:nvGrpSpPr>
                    <p:cNvPr id="2536" name="Google Shape;2536;p8"/>
                    <p:cNvGrpSpPr/>
                    <p:nvPr/>
                  </p:nvGrpSpPr>
                  <p:grpSpPr>
                    <a:xfrm>
                      <a:off x="73845" y="4538300"/>
                      <a:ext cx="285829" cy="2839750"/>
                      <a:chOff x="73845" y="3561500"/>
                      <a:chExt cx="285829" cy="2839750"/>
                    </a:xfrm>
                  </p:grpSpPr>
                  <p:grpSp>
                    <p:nvGrpSpPr>
                      <p:cNvPr id="2537" name="Google Shape;2537;p8"/>
                      <p:cNvGrpSpPr/>
                      <p:nvPr/>
                    </p:nvGrpSpPr>
                    <p:grpSpPr>
                      <a:xfrm>
                        <a:off x="73845" y="3561500"/>
                        <a:ext cx="278654" cy="1306700"/>
                        <a:chOff x="73845" y="3561500"/>
                        <a:chExt cx="278654" cy="1306700"/>
                      </a:xfrm>
                    </p:grpSpPr>
                    <p:grpSp>
                      <p:nvGrpSpPr>
                        <p:cNvPr id="2538" name="Google Shape;2538;p8"/>
                        <p:cNvGrpSpPr/>
                        <p:nvPr/>
                      </p:nvGrpSpPr>
                      <p:grpSpPr>
                        <a:xfrm>
                          <a:off x="179620" y="3954300"/>
                          <a:ext cx="139329" cy="128300"/>
                          <a:chOff x="732600" y="1890325"/>
                          <a:chExt cx="138100" cy="128300"/>
                        </a:xfrm>
                      </p:grpSpPr>
                      <p:sp>
                        <p:nvSpPr>
                          <p:cNvPr id="2539" name="Google Shape;2539;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2" name="Google Shape;2542;p8"/>
                        <p:cNvGrpSpPr/>
                        <p:nvPr/>
                      </p:nvGrpSpPr>
                      <p:grpSpPr>
                        <a:xfrm>
                          <a:off x="116495" y="4347100"/>
                          <a:ext cx="139329" cy="128300"/>
                          <a:chOff x="732600" y="1890325"/>
                          <a:chExt cx="138100" cy="128300"/>
                        </a:xfrm>
                      </p:grpSpPr>
                      <p:sp>
                        <p:nvSpPr>
                          <p:cNvPr id="2543" name="Google Shape;2543;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6" name="Google Shape;2546;p8"/>
                        <p:cNvGrpSpPr/>
                        <p:nvPr/>
                      </p:nvGrpSpPr>
                      <p:grpSpPr>
                        <a:xfrm>
                          <a:off x="213170" y="4739900"/>
                          <a:ext cx="139329" cy="128300"/>
                          <a:chOff x="732600" y="1890325"/>
                          <a:chExt cx="138100" cy="128300"/>
                        </a:xfrm>
                      </p:grpSpPr>
                      <p:sp>
                        <p:nvSpPr>
                          <p:cNvPr id="2547" name="Google Shape;2547;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0" name="Google Shape;2550;p8"/>
                        <p:cNvGrpSpPr/>
                        <p:nvPr/>
                      </p:nvGrpSpPr>
                      <p:grpSpPr>
                        <a:xfrm>
                          <a:off x="73845" y="3561500"/>
                          <a:ext cx="139329" cy="128300"/>
                          <a:chOff x="732600" y="1890325"/>
                          <a:chExt cx="138100" cy="128300"/>
                        </a:xfrm>
                      </p:grpSpPr>
                      <p:sp>
                        <p:nvSpPr>
                          <p:cNvPr id="2551" name="Google Shape;2551;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54" name="Google Shape;2554;p8"/>
                      <p:cNvGrpSpPr/>
                      <p:nvPr/>
                    </p:nvGrpSpPr>
                    <p:grpSpPr>
                      <a:xfrm>
                        <a:off x="81020" y="5094550"/>
                        <a:ext cx="278654" cy="1306700"/>
                        <a:chOff x="73845" y="3561500"/>
                        <a:chExt cx="278654" cy="1306700"/>
                      </a:xfrm>
                    </p:grpSpPr>
                    <p:grpSp>
                      <p:nvGrpSpPr>
                        <p:cNvPr id="2555" name="Google Shape;2555;p8"/>
                        <p:cNvGrpSpPr/>
                        <p:nvPr/>
                      </p:nvGrpSpPr>
                      <p:grpSpPr>
                        <a:xfrm>
                          <a:off x="179620" y="3954300"/>
                          <a:ext cx="139329" cy="128300"/>
                          <a:chOff x="732600" y="1890325"/>
                          <a:chExt cx="138100" cy="128300"/>
                        </a:xfrm>
                      </p:grpSpPr>
                      <p:sp>
                        <p:nvSpPr>
                          <p:cNvPr id="2556" name="Google Shape;2556;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9" name="Google Shape;2559;p8"/>
                        <p:cNvGrpSpPr/>
                        <p:nvPr/>
                      </p:nvGrpSpPr>
                      <p:grpSpPr>
                        <a:xfrm>
                          <a:off x="116495" y="4347100"/>
                          <a:ext cx="139329" cy="128300"/>
                          <a:chOff x="732600" y="1890325"/>
                          <a:chExt cx="138100" cy="128300"/>
                        </a:xfrm>
                      </p:grpSpPr>
                      <p:sp>
                        <p:nvSpPr>
                          <p:cNvPr id="2560" name="Google Shape;2560;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63" name="Google Shape;2563;p8"/>
                        <p:cNvGrpSpPr/>
                        <p:nvPr/>
                      </p:nvGrpSpPr>
                      <p:grpSpPr>
                        <a:xfrm>
                          <a:off x="213170" y="4739900"/>
                          <a:ext cx="139329" cy="128300"/>
                          <a:chOff x="732600" y="1890325"/>
                          <a:chExt cx="138100" cy="128300"/>
                        </a:xfrm>
                      </p:grpSpPr>
                      <p:sp>
                        <p:nvSpPr>
                          <p:cNvPr id="2564" name="Google Shape;2564;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67" name="Google Shape;2567;p8"/>
                        <p:cNvGrpSpPr/>
                        <p:nvPr/>
                      </p:nvGrpSpPr>
                      <p:grpSpPr>
                        <a:xfrm>
                          <a:off x="73845" y="3561500"/>
                          <a:ext cx="139329" cy="128300"/>
                          <a:chOff x="732600" y="1890325"/>
                          <a:chExt cx="138100" cy="128300"/>
                        </a:xfrm>
                      </p:grpSpPr>
                      <p:sp>
                        <p:nvSpPr>
                          <p:cNvPr id="2568" name="Google Shape;2568;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571" name="Google Shape;2571;p8"/>
                    <p:cNvGrpSpPr/>
                    <p:nvPr/>
                  </p:nvGrpSpPr>
                  <p:grpSpPr>
                    <a:xfrm>
                      <a:off x="73845" y="1524775"/>
                      <a:ext cx="285829" cy="2839750"/>
                      <a:chOff x="73845" y="3561500"/>
                      <a:chExt cx="285829" cy="2839750"/>
                    </a:xfrm>
                  </p:grpSpPr>
                  <p:grpSp>
                    <p:nvGrpSpPr>
                      <p:cNvPr id="2572" name="Google Shape;2572;p8"/>
                      <p:cNvGrpSpPr/>
                      <p:nvPr/>
                    </p:nvGrpSpPr>
                    <p:grpSpPr>
                      <a:xfrm>
                        <a:off x="73845" y="3561500"/>
                        <a:ext cx="278654" cy="1306700"/>
                        <a:chOff x="73845" y="3561500"/>
                        <a:chExt cx="278654" cy="1306700"/>
                      </a:xfrm>
                    </p:grpSpPr>
                    <p:grpSp>
                      <p:nvGrpSpPr>
                        <p:cNvPr id="2573" name="Google Shape;2573;p8"/>
                        <p:cNvGrpSpPr/>
                        <p:nvPr/>
                      </p:nvGrpSpPr>
                      <p:grpSpPr>
                        <a:xfrm>
                          <a:off x="179620" y="3954300"/>
                          <a:ext cx="139329" cy="128300"/>
                          <a:chOff x="732600" y="1890325"/>
                          <a:chExt cx="138100" cy="128300"/>
                        </a:xfrm>
                      </p:grpSpPr>
                      <p:sp>
                        <p:nvSpPr>
                          <p:cNvPr id="2574" name="Google Shape;2574;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77" name="Google Shape;2577;p8"/>
                        <p:cNvGrpSpPr/>
                        <p:nvPr/>
                      </p:nvGrpSpPr>
                      <p:grpSpPr>
                        <a:xfrm>
                          <a:off x="116495" y="4347100"/>
                          <a:ext cx="139329" cy="128300"/>
                          <a:chOff x="732600" y="1890325"/>
                          <a:chExt cx="138100" cy="128300"/>
                        </a:xfrm>
                      </p:grpSpPr>
                      <p:sp>
                        <p:nvSpPr>
                          <p:cNvPr id="2578" name="Google Shape;2578;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81" name="Google Shape;2581;p8"/>
                        <p:cNvGrpSpPr/>
                        <p:nvPr/>
                      </p:nvGrpSpPr>
                      <p:grpSpPr>
                        <a:xfrm>
                          <a:off x="213170" y="4739900"/>
                          <a:ext cx="139329" cy="128300"/>
                          <a:chOff x="732600" y="1890325"/>
                          <a:chExt cx="138100" cy="128300"/>
                        </a:xfrm>
                      </p:grpSpPr>
                      <p:sp>
                        <p:nvSpPr>
                          <p:cNvPr id="2582" name="Google Shape;2582;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85" name="Google Shape;2585;p8"/>
                        <p:cNvGrpSpPr/>
                        <p:nvPr/>
                      </p:nvGrpSpPr>
                      <p:grpSpPr>
                        <a:xfrm>
                          <a:off x="73845" y="3561500"/>
                          <a:ext cx="139329" cy="128300"/>
                          <a:chOff x="732600" y="1890325"/>
                          <a:chExt cx="138100" cy="128300"/>
                        </a:xfrm>
                      </p:grpSpPr>
                      <p:sp>
                        <p:nvSpPr>
                          <p:cNvPr id="2586" name="Google Shape;2586;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89" name="Google Shape;2589;p8"/>
                      <p:cNvGrpSpPr/>
                      <p:nvPr/>
                    </p:nvGrpSpPr>
                    <p:grpSpPr>
                      <a:xfrm>
                        <a:off x="81020" y="5094550"/>
                        <a:ext cx="278654" cy="1306700"/>
                        <a:chOff x="73845" y="3561500"/>
                        <a:chExt cx="278654" cy="1306700"/>
                      </a:xfrm>
                    </p:grpSpPr>
                    <p:grpSp>
                      <p:nvGrpSpPr>
                        <p:cNvPr id="2590" name="Google Shape;2590;p8"/>
                        <p:cNvGrpSpPr/>
                        <p:nvPr/>
                      </p:nvGrpSpPr>
                      <p:grpSpPr>
                        <a:xfrm>
                          <a:off x="179620" y="3954300"/>
                          <a:ext cx="139329" cy="128300"/>
                          <a:chOff x="732600" y="1890325"/>
                          <a:chExt cx="138100" cy="128300"/>
                        </a:xfrm>
                      </p:grpSpPr>
                      <p:sp>
                        <p:nvSpPr>
                          <p:cNvPr id="2591" name="Google Shape;2591;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4" name="Google Shape;2594;p8"/>
                        <p:cNvGrpSpPr/>
                        <p:nvPr/>
                      </p:nvGrpSpPr>
                      <p:grpSpPr>
                        <a:xfrm>
                          <a:off x="116495" y="4347100"/>
                          <a:ext cx="139329" cy="128300"/>
                          <a:chOff x="732600" y="1890325"/>
                          <a:chExt cx="138100" cy="128300"/>
                        </a:xfrm>
                      </p:grpSpPr>
                      <p:sp>
                        <p:nvSpPr>
                          <p:cNvPr id="2595" name="Google Shape;2595;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8" name="Google Shape;2598;p8"/>
                        <p:cNvGrpSpPr/>
                        <p:nvPr/>
                      </p:nvGrpSpPr>
                      <p:grpSpPr>
                        <a:xfrm>
                          <a:off x="213170" y="4739900"/>
                          <a:ext cx="139329" cy="128300"/>
                          <a:chOff x="732600" y="1890325"/>
                          <a:chExt cx="138100" cy="128300"/>
                        </a:xfrm>
                      </p:grpSpPr>
                      <p:sp>
                        <p:nvSpPr>
                          <p:cNvPr id="2599" name="Google Shape;2599;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02" name="Google Shape;2602;p8"/>
                        <p:cNvGrpSpPr/>
                        <p:nvPr/>
                      </p:nvGrpSpPr>
                      <p:grpSpPr>
                        <a:xfrm>
                          <a:off x="73845" y="3561500"/>
                          <a:ext cx="139329" cy="128300"/>
                          <a:chOff x="732600" y="1890325"/>
                          <a:chExt cx="138100" cy="128300"/>
                        </a:xfrm>
                      </p:grpSpPr>
                      <p:sp>
                        <p:nvSpPr>
                          <p:cNvPr id="2603" name="Google Shape;2603;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606" name="Google Shape;2606;p8"/>
                    <p:cNvGrpSpPr/>
                    <p:nvPr/>
                  </p:nvGrpSpPr>
                  <p:grpSpPr>
                    <a:xfrm>
                      <a:off x="81020" y="36500"/>
                      <a:ext cx="278654" cy="1306700"/>
                      <a:chOff x="73845" y="3561500"/>
                      <a:chExt cx="278654" cy="1306700"/>
                    </a:xfrm>
                  </p:grpSpPr>
                  <p:grpSp>
                    <p:nvGrpSpPr>
                      <p:cNvPr id="2607" name="Google Shape;2607;p8"/>
                      <p:cNvGrpSpPr/>
                      <p:nvPr/>
                    </p:nvGrpSpPr>
                    <p:grpSpPr>
                      <a:xfrm>
                        <a:off x="179620" y="3954300"/>
                        <a:ext cx="139329" cy="128300"/>
                        <a:chOff x="732600" y="1890325"/>
                        <a:chExt cx="138100" cy="128300"/>
                      </a:xfrm>
                    </p:grpSpPr>
                    <p:sp>
                      <p:nvSpPr>
                        <p:cNvPr id="2608" name="Google Shape;2608;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1" name="Google Shape;2611;p8"/>
                      <p:cNvGrpSpPr/>
                      <p:nvPr/>
                    </p:nvGrpSpPr>
                    <p:grpSpPr>
                      <a:xfrm>
                        <a:off x="116495" y="4347100"/>
                        <a:ext cx="139329" cy="128300"/>
                        <a:chOff x="732600" y="1890325"/>
                        <a:chExt cx="138100" cy="128300"/>
                      </a:xfrm>
                    </p:grpSpPr>
                    <p:sp>
                      <p:nvSpPr>
                        <p:cNvPr id="2612" name="Google Shape;2612;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5" name="Google Shape;2615;p8"/>
                      <p:cNvGrpSpPr/>
                      <p:nvPr/>
                    </p:nvGrpSpPr>
                    <p:grpSpPr>
                      <a:xfrm>
                        <a:off x="213170" y="4739900"/>
                        <a:ext cx="139329" cy="128300"/>
                        <a:chOff x="732600" y="1890325"/>
                        <a:chExt cx="138100" cy="128300"/>
                      </a:xfrm>
                    </p:grpSpPr>
                    <p:sp>
                      <p:nvSpPr>
                        <p:cNvPr id="2616" name="Google Shape;2616;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9" name="Google Shape;2619;p8"/>
                      <p:cNvGrpSpPr/>
                      <p:nvPr/>
                    </p:nvGrpSpPr>
                    <p:grpSpPr>
                      <a:xfrm>
                        <a:off x="73845" y="3561500"/>
                        <a:ext cx="139329" cy="128300"/>
                        <a:chOff x="732600" y="1890325"/>
                        <a:chExt cx="138100" cy="128300"/>
                      </a:xfrm>
                    </p:grpSpPr>
                    <p:sp>
                      <p:nvSpPr>
                        <p:cNvPr id="2620" name="Google Shape;2620;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nvGrpSpPr>
                <p:cNvPr id="2623" name="Google Shape;2623;p8"/>
                <p:cNvGrpSpPr/>
                <p:nvPr/>
              </p:nvGrpSpPr>
              <p:grpSpPr>
                <a:xfrm rot="5400000">
                  <a:off x="9702783" y="-38502"/>
                  <a:ext cx="236004" cy="521100"/>
                  <a:chOff x="116495" y="4347100"/>
                  <a:chExt cx="236004" cy="521100"/>
                </a:xfrm>
              </p:grpSpPr>
              <p:grpSp>
                <p:nvGrpSpPr>
                  <p:cNvPr id="2624" name="Google Shape;2624;p8"/>
                  <p:cNvGrpSpPr/>
                  <p:nvPr/>
                </p:nvGrpSpPr>
                <p:grpSpPr>
                  <a:xfrm>
                    <a:off x="116495" y="4347100"/>
                    <a:ext cx="139329" cy="128300"/>
                    <a:chOff x="732600" y="1890325"/>
                    <a:chExt cx="138100" cy="128300"/>
                  </a:xfrm>
                </p:grpSpPr>
                <p:sp>
                  <p:nvSpPr>
                    <p:cNvPr id="2625" name="Google Shape;2625;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28" name="Google Shape;2628;p8"/>
                  <p:cNvGrpSpPr/>
                  <p:nvPr/>
                </p:nvGrpSpPr>
                <p:grpSpPr>
                  <a:xfrm>
                    <a:off x="213170" y="4739900"/>
                    <a:ext cx="139329" cy="128300"/>
                    <a:chOff x="732600" y="1890325"/>
                    <a:chExt cx="138100" cy="128300"/>
                  </a:xfrm>
                </p:grpSpPr>
                <p:sp>
                  <p:nvSpPr>
                    <p:cNvPr id="2629" name="Google Shape;2629;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632" name="Google Shape;2632;p8"/>
              <p:cNvGrpSpPr/>
              <p:nvPr/>
            </p:nvGrpSpPr>
            <p:grpSpPr>
              <a:xfrm>
                <a:off x="73845" y="98713"/>
                <a:ext cx="285829" cy="7341550"/>
                <a:chOff x="73845" y="36500"/>
                <a:chExt cx="285829" cy="7341550"/>
              </a:xfrm>
            </p:grpSpPr>
            <p:grpSp>
              <p:nvGrpSpPr>
                <p:cNvPr id="2633" name="Google Shape;2633;p8"/>
                <p:cNvGrpSpPr/>
                <p:nvPr/>
              </p:nvGrpSpPr>
              <p:grpSpPr>
                <a:xfrm>
                  <a:off x="73845" y="4538300"/>
                  <a:ext cx="285829" cy="2839750"/>
                  <a:chOff x="73845" y="3561500"/>
                  <a:chExt cx="285829" cy="2839750"/>
                </a:xfrm>
              </p:grpSpPr>
              <p:grpSp>
                <p:nvGrpSpPr>
                  <p:cNvPr id="2634" name="Google Shape;2634;p8"/>
                  <p:cNvGrpSpPr/>
                  <p:nvPr/>
                </p:nvGrpSpPr>
                <p:grpSpPr>
                  <a:xfrm>
                    <a:off x="73845" y="3561500"/>
                    <a:ext cx="278654" cy="1306700"/>
                    <a:chOff x="73845" y="3561500"/>
                    <a:chExt cx="278654" cy="1306700"/>
                  </a:xfrm>
                </p:grpSpPr>
                <p:grpSp>
                  <p:nvGrpSpPr>
                    <p:cNvPr id="2635" name="Google Shape;2635;p8"/>
                    <p:cNvGrpSpPr/>
                    <p:nvPr/>
                  </p:nvGrpSpPr>
                  <p:grpSpPr>
                    <a:xfrm>
                      <a:off x="179620" y="3954300"/>
                      <a:ext cx="139329" cy="128300"/>
                      <a:chOff x="732600" y="1890325"/>
                      <a:chExt cx="138100" cy="128300"/>
                    </a:xfrm>
                  </p:grpSpPr>
                  <p:sp>
                    <p:nvSpPr>
                      <p:cNvPr id="2636" name="Google Shape;2636;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9" name="Google Shape;2639;p8"/>
                    <p:cNvGrpSpPr/>
                    <p:nvPr/>
                  </p:nvGrpSpPr>
                  <p:grpSpPr>
                    <a:xfrm>
                      <a:off x="116495" y="4347100"/>
                      <a:ext cx="139329" cy="128300"/>
                      <a:chOff x="732600" y="1890325"/>
                      <a:chExt cx="138100" cy="128300"/>
                    </a:xfrm>
                  </p:grpSpPr>
                  <p:sp>
                    <p:nvSpPr>
                      <p:cNvPr id="2640" name="Google Shape;2640;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43" name="Google Shape;2643;p8"/>
                    <p:cNvGrpSpPr/>
                    <p:nvPr/>
                  </p:nvGrpSpPr>
                  <p:grpSpPr>
                    <a:xfrm>
                      <a:off x="213170" y="4739900"/>
                      <a:ext cx="139329" cy="128300"/>
                      <a:chOff x="732600" y="1890325"/>
                      <a:chExt cx="138100" cy="128300"/>
                    </a:xfrm>
                  </p:grpSpPr>
                  <p:sp>
                    <p:nvSpPr>
                      <p:cNvPr id="2644" name="Google Shape;2644;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47" name="Google Shape;2647;p8"/>
                    <p:cNvGrpSpPr/>
                    <p:nvPr/>
                  </p:nvGrpSpPr>
                  <p:grpSpPr>
                    <a:xfrm>
                      <a:off x="73845" y="3561500"/>
                      <a:ext cx="139329" cy="128300"/>
                      <a:chOff x="732600" y="1890325"/>
                      <a:chExt cx="138100" cy="128300"/>
                    </a:xfrm>
                  </p:grpSpPr>
                  <p:sp>
                    <p:nvSpPr>
                      <p:cNvPr id="2648" name="Google Shape;2648;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651" name="Google Shape;2651;p8"/>
                  <p:cNvGrpSpPr/>
                  <p:nvPr/>
                </p:nvGrpSpPr>
                <p:grpSpPr>
                  <a:xfrm>
                    <a:off x="81020" y="5094550"/>
                    <a:ext cx="278654" cy="1306700"/>
                    <a:chOff x="73845" y="3561500"/>
                    <a:chExt cx="278654" cy="1306700"/>
                  </a:xfrm>
                </p:grpSpPr>
                <p:grpSp>
                  <p:nvGrpSpPr>
                    <p:cNvPr id="2652" name="Google Shape;2652;p8"/>
                    <p:cNvGrpSpPr/>
                    <p:nvPr/>
                  </p:nvGrpSpPr>
                  <p:grpSpPr>
                    <a:xfrm>
                      <a:off x="179620" y="3954300"/>
                      <a:ext cx="139329" cy="128300"/>
                      <a:chOff x="732600" y="1890325"/>
                      <a:chExt cx="138100" cy="128300"/>
                    </a:xfrm>
                  </p:grpSpPr>
                  <p:sp>
                    <p:nvSpPr>
                      <p:cNvPr id="2653" name="Google Shape;2653;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56" name="Google Shape;2656;p8"/>
                    <p:cNvGrpSpPr/>
                    <p:nvPr/>
                  </p:nvGrpSpPr>
                  <p:grpSpPr>
                    <a:xfrm>
                      <a:off x="116495" y="4347100"/>
                      <a:ext cx="139329" cy="128300"/>
                      <a:chOff x="732600" y="1890325"/>
                      <a:chExt cx="138100" cy="128300"/>
                    </a:xfrm>
                  </p:grpSpPr>
                  <p:sp>
                    <p:nvSpPr>
                      <p:cNvPr id="2657" name="Google Shape;2657;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60" name="Google Shape;2660;p8"/>
                    <p:cNvGrpSpPr/>
                    <p:nvPr/>
                  </p:nvGrpSpPr>
                  <p:grpSpPr>
                    <a:xfrm>
                      <a:off x="213170" y="4739900"/>
                      <a:ext cx="139329" cy="128300"/>
                      <a:chOff x="732600" y="1890325"/>
                      <a:chExt cx="138100" cy="128300"/>
                    </a:xfrm>
                  </p:grpSpPr>
                  <p:sp>
                    <p:nvSpPr>
                      <p:cNvPr id="2661" name="Google Shape;2661;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64" name="Google Shape;2664;p8"/>
                    <p:cNvGrpSpPr/>
                    <p:nvPr/>
                  </p:nvGrpSpPr>
                  <p:grpSpPr>
                    <a:xfrm>
                      <a:off x="73845" y="3561500"/>
                      <a:ext cx="139329" cy="128300"/>
                      <a:chOff x="732600" y="1890325"/>
                      <a:chExt cx="138100" cy="128300"/>
                    </a:xfrm>
                  </p:grpSpPr>
                  <p:sp>
                    <p:nvSpPr>
                      <p:cNvPr id="2665" name="Google Shape;2665;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668" name="Google Shape;2668;p8"/>
                <p:cNvGrpSpPr/>
                <p:nvPr/>
              </p:nvGrpSpPr>
              <p:grpSpPr>
                <a:xfrm>
                  <a:off x="73845" y="1524775"/>
                  <a:ext cx="285829" cy="2839750"/>
                  <a:chOff x="73845" y="3561500"/>
                  <a:chExt cx="285829" cy="2839750"/>
                </a:xfrm>
              </p:grpSpPr>
              <p:grpSp>
                <p:nvGrpSpPr>
                  <p:cNvPr id="2669" name="Google Shape;2669;p8"/>
                  <p:cNvGrpSpPr/>
                  <p:nvPr/>
                </p:nvGrpSpPr>
                <p:grpSpPr>
                  <a:xfrm>
                    <a:off x="73845" y="3561500"/>
                    <a:ext cx="278654" cy="1306700"/>
                    <a:chOff x="73845" y="3561500"/>
                    <a:chExt cx="278654" cy="1306700"/>
                  </a:xfrm>
                </p:grpSpPr>
                <p:grpSp>
                  <p:nvGrpSpPr>
                    <p:cNvPr id="2670" name="Google Shape;2670;p8"/>
                    <p:cNvGrpSpPr/>
                    <p:nvPr/>
                  </p:nvGrpSpPr>
                  <p:grpSpPr>
                    <a:xfrm>
                      <a:off x="179620" y="3954300"/>
                      <a:ext cx="139329" cy="128300"/>
                      <a:chOff x="732600" y="1890325"/>
                      <a:chExt cx="138100" cy="128300"/>
                    </a:xfrm>
                  </p:grpSpPr>
                  <p:sp>
                    <p:nvSpPr>
                      <p:cNvPr id="2671" name="Google Shape;2671;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74" name="Google Shape;2674;p8"/>
                    <p:cNvGrpSpPr/>
                    <p:nvPr/>
                  </p:nvGrpSpPr>
                  <p:grpSpPr>
                    <a:xfrm>
                      <a:off x="116495" y="4347100"/>
                      <a:ext cx="139329" cy="128300"/>
                      <a:chOff x="732600" y="1890325"/>
                      <a:chExt cx="138100" cy="128300"/>
                    </a:xfrm>
                  </p:grpSpPr>
                  <p:sp>
                    <p:nvSpPr>
                      <p:cNvPr id="2675" name="Google Shape;2675;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78" name="Google Shape;2678;p8"/>
                    <p:cNvGrpSpPr/>
                    <p:nvPr/>
                  </p:nvGrpSpPr>
                  <p:grpSpPr>
                    <a:xfrm>
                      <a:off x="213170" y="4739900"/>
                      <a:ext cx="139329" cy="128300"/>
                      <a:chOff x="732600" y="1890325"/>
                      <a:chExt cx="138100" cy="128300"/>
                    </a:xfrm>
                  </p:grpSpPr>
                  <p:sp>
                    <p:nvSpPr>
                      <p:cNvPr id="2679" name="Google Shape;2679;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2" name="Google Shape;2682;p8"/>
                    <p:cNvGrpSpPr/>
                    <p:nvPr/>
                  </p:nvGrpSpPr>
                  <p:grpSpPr>
                    <a:xfrm>
                      <a:off x="73845" y="3561500"/>
                      <a:ext cx="139329" cy="128300"/>
                      <a:chOff x="732600" y="1890325"/>
                      <a:chExt cx="138100" cy="128300"/>
                    </a:xfrm>
                  </p:grpSpPr>
                  <p:sp>
                    <p:nvSpPr>
                      <p:cNvPr id="2683" name="Google Shape;2683;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686" name="Google Shape;2686;p8"/>
                  <p:cNvGrpSpPr/>
                  <p:nvPr/>
                </p:nvGrpSpPr>
                <p:grpSpPr>
                  <a:xfrm>
                    <a:off x="81020" y="5094550"/>
                    <a:ext cx="278654" cy="1306700"/>
                    <a:chOff x="73845" y="3561500"/>
                    <a:chExt cx="278654" cy="1306700"/>
                  </a:xfrm>
                </p:grpSpPr>
                <p:grpSp>
                  <p:nvGrpSpPr>
                    <p:cNvPr id="2687" name="Google Shape;2687;p8"/>
                    <p:cNvGrpSpPr/>
                    <p:nvPr/>
                  </p:nvGrpSpPr>
                  <p:grpSpPr>
                    <a:xfrm>
                      <a:off x="179620" y="3954300"/>
                      <a:ext cx="139329" cy="128300"/>
                      <a:chOff x="732600" y="1890325"/>
                      <a:chExt cx="138100" cy="128300"/>
                    </a:xfrm>
                  </p:grpSpPr>
                  <p:sp>
                    <p:nvSpPr>
                      <p:cNvPr id="2688" name="Google Shape;2688;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91" name="Google Shape;2691;p8"/>
                    <p:cNvGrpSpPr/>
                    <p:nvPr/>
                  </p:nvGrpSpPr>
                  <p:grpSpPr>
                    <a:xfrm>
                      <a:off x="116495" y="4347100"/>
                      <a:ext cx="139329" cy="128300"/>
                      <a:chOff x="732600" y="1890325"/>
                      <a:chExt cx="138100" cy="128300"/>
                    </a:xfrm>
                  </p:grpSpPr>
                  <p:sp>
                    <p:nvSpPr>
                      <p:cNvPr id="2692" name="Google Shape;2692;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95" name="Google Shape;2695;p8"/>
                    <p:cNvGrpSpPr/>
                    <p:nvPr/>
                  </p:nvGrpSpPr>
                  <p:grpSpPr>
                    <a:xfrm>
                      <a:off x="213170" y="4739900"/>
                      <a:ext cx="139329" cy="128300"/>
                      <a:chOff x="732600" y="1890325"/>
                      <a:chExt cx="138100" cy="128300"/>
                    </a:xfrm>
                  </p:grpSpPr>
                  <p:sp>
                    <p:nvSpPr>
                      <p:cNvPr id="2696" name="Google Shape;2696;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99" name="Google Shape;2699;p8"/>
                    <p:cNvGrpSpPr/>
                    <p:nvPr/>
                  </p:nvGrpSpPr>
                  <p:grpSpPr>
                    <a:xfrm>
                      <a:off x="73845" y="3561500"/>
                      <a:ext cx="139329" cy="128300"/>
                      <a:chOff x="732600" y="1890325"/>
                      <a:chExt cx="138100" cy="128300"/>
                    </a:xfrm>
                  </p:grpSpPr>
                  <p:sp>
                    <p:nvSpPr>
                      <p:cNvPr id="2700" name="Google Shape;2700;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703" name="Google Shape;2703;p8"/>
                <p:cNvGrpSpPr/>
                <p:nvPr/>
              </p:nvGrpSpPr>
              <p:grpSpPr>
                <a:xfrm>
                  <a:off x="81020" y="36500"/>
                  <a:ext cx="278654" cy="1306700"/>
                  <a:chOff x="73845" y="3561500"/>
                  <a:chExt cx="278654" cy="1306700"/>
                </a:xfrm>
              </p:grpSpPr>
              <p:grpSp>
                <p:nvGrpSpPr>
                  <p:cNvPr id="2704" name="Google Shape;2704;p8"/>
                  <p:cNvGrpSpPr/>
                  <p:nvPr/>
                </p:nvGrpSpPr>
                <p:grpSpPr>
                  <a:xfrm>
                    <a:off x="179620" y="3954300"/>
                    <a:ext cx="139329" cy="128300"/>
                    <a:chOff x="732600" y="1890325"/>
                    <a:chExt cx="138100" cy="128300"/>
                  </a:xfrm>
                </p:grpSpPr>
                <p:sp>
                  <p:nvSpPr>
                    <p:cNvPr id="2705" name="Google Shape;2705;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8" name="Google Shape;2708;p8"/>
                  <p:cNvGrpSpPr/>
                  <p:nvPr/>
                </p:nvGrpSpPr>
                <p:grpSpPr>
                  <a:xfrm>
                    <a:off x="116495" y="4347100"/>
                    <a:ext cx="139329" cy="128300"/>
                    <a:chOff x="732600" y="1890325"/>
                    <a:chExt cx="138100" cy="128300"/>
                  </a:xfrm>
                </p:grpSpPr>
                <p:sp>
                  <p:nvSpPr>
                    <p:cNvPr id="2709" name="Google Shape;2709;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2" name="Google Shape;2712;p8"/>
                  <p:cNvGrpSpPr/>
                  <p:nvPr/>
                </p:nvGrpSpPr>
                <p:grpSpPr>
                  <a:xfrm>
                    <a:off x="213170" y="4739900"/>
                    <a:ext cx="139329" cy="128300"/>
                    <a:chOff x="732600" y="1890325"/>
                    <a:chExt cx="138100" cy="128300"/>
                  </a:xfrm>
                </p:grpSpPr>
                <p:sp>
                  <p:nvSpPr>
                    <p:cNvPr id="2713" name="Google Shape;2713;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6" name="Google Shape;2716;p8"/>
                  <p:cNvGrpSpPr/>
                  <p:nvPr/>
                </p:nvGrpSpPr>
                <p:grpSpPr>
                  <a:xfrm>
                    <a:off x="73845" y="3561500"/>
                    <a:ext cx="139329" cy="128300"/>
                    <a:chOff x="732600" y="1890325"/>
                    <a:chExt cx="138100" cy="128300"/>
                  </a:xfrm>
                </p:grpSpPr>
                <p:sp>
                  <p:nvSpPr>
                    <p:cNvPr id="2717" name="Google Shape;2717;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720" name="Google Shape;2720;p8"/>
              <p:cNvGrpSpPr/>
              <p:nvPr/>
            </p:nvGrpSpPr>
            <p:grpSpPr>
              <a:xfrm>
                <a:off x="10332320" y="145213"/>
                <a:ext cx="285829" cy="7341550"/>
                <a:chOff x="73845" y="36500"/>
                <a:chExt cx="285829" cy="7341550"/>
              </a:xfrm>
            </p:grpSpPr>
            <p:grpSp>
              <p:nvGrpSpPr>
                <p:cNvPr id="2721" name="Google Shape;2721;p8"/>
                <p:cNvGrpSpPr/>
                <p:nvPr/>
              </p:nvGrpSpPr>
              <p:grpSpPr>
                <a:xfrm>
                  <a:off x="73845" y="4538300"/>
                  <a:ext cx="285829" cy="2839750"/>
                  <a:chOff x="73845" y="3561500"/>
                  <a:chExt cx="285829" cy="2839750"/>
                </a:xfrm>
              </p:grpSpPr>
              <p:grpSp>
                <p:nvGrpSpPr>
                  <p:cNvPr id="2722" name="Google Shape;2722;p8"/>
                  <p:cNvGrpSpPr/>
                  <p:nvPr/>
                </p:nvGrpSpPr>
                <p:grpSpPr>
                  <a:xfrm>
                    <a:off x="73845" y="3561500"/>
                    <a:ext cx="278654" cy="1306700"/>
                    <a:chOff x="73845" y="3561500"/>
                    <a:chExt cx="278654" cy="1306700"/>
                  </a:xfrm>
                </p:grpSpPr>
                <p:grpSp>
                  <p:nvGrpSpPr>
                    <p:cNvPr id="2723" name="Google Shape;2723;p8"/>
                    <p:cNvGrpSpPr/>
                    <p:nvPr/>
                  </p:nvGrpSpPr>
                  <p:grpSpPr>
                    <a:xfrm>
                      <a:off x="179620" y="3954300"/>
                      <a:ext cx="139329" cy="128300"/>
                      <a:chOff x="732600" y="1890325"/>
                      <a:chExt cx="138100" cy="128300"/>
                    </a:xfrm>
                  </p:grpSpPr>
                  <p:sp>
                    <p:nvSpPr>
                      <p:cNvPr id="2724" name="Google Shape;2724;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7" name="Google Shape;2727;p8"/>
                    <p:cNvGrpSpPr/>
                    <p:nvPr/>
                  </p:nvGrpSpPr>
                  <p:grpSpPr>
                    <a:xfrm>
                      <a:off x="116495" y="4347100"/>
                      <a:ext cx="139329" cy="128300"/>
                      <a:chOff x="732600" y="1890325"/>
                      <a:chExt cx="138100" cy="128300"/>
                    </a:xfrm>
                  </p:grpSpPr>
                  <p:sp>
                    <p:nvSpPr>
                      <p:cNvPr id="2728" name="Google Shape;2728;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31" name="Google Shape;2731;p8"/>
                    <p:cNvGrpSpPr/>
                    <p:nvPr/>
                  </p:nvGrpSpPr>
                  <p:grpSpPr>
                    <a:xfrm>
                      <a:off x="213170" y="4739900"/>
                      <a:ext cx="139329" cy="128300"/>
                      <a:chOff x="732600" y="1890325"/>
                      <a:chExt cx="138100" cy="128300"/>
                    </a:xfrm>
                  </p:grpSpPr>
                  <p:sp>
                    <p:nvSpPr>
                      <p:cNvPr id="2732" name="Google Shape;2732;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35" name="Google Shape;2735;p8"/>
                    <p:cNvGrpSpPr/>
                    <p:nvPr/>
                  </p:nvGrpSpPr>
                  <p:grpSpPr>
                    <a:xfrm>
                      <a:off x="73845" y="3561500"/>
                      <a:ext cx="139329" cy="128300"/>
                      <a:chOff x="732600" y="1890325"/>
                      <a:chExt cx="138100" cy="128300"/>
                    </a:xfrm>
                  </p:grpSpPr>
                  <p:sp>
                    <p:nvSpPr>
                      <p:cNvPr id="2736" name="Google Shape;2736;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739" name="Google Shape;2739;p8"/>
                  <p:cNvGrpSpPr/>
                  <p:nvPr/>
                </p:nvGrpSpPr>
                <p:grpSpPr>
                  <a:xfrm>
                    <a:off x="81020" y="5094550"/>
                    <a:ext cx="278654" cy="1306700"/>
                    <a:chOff x="73845" y="3561500"/>
                    <a:chExt cx="278654" cy="1306700"/>
                  </a:xfrm>
                </p:grpSpPr>
                <p:grpSp>
                  <p:nvGrpSpPr>
                    <p:cNvPr id="2740" name="Google Shape;2740;p8"/>
                    <p:cNvGrpSpPr/>
                    <p:nvPr/>
                  </p:nvGrpSpPr>
                  <p:grpSpPr>
                    <a:xfrm>
                      <a:off x="179620" y="3954300"/>
                      <a:ext cx="139329" cy="128300"/>
                      <a:chOff x="732600" y="1890325"/>
                      <a:chExt cx="138100" cy="128300"/>
                    </a:xfrm>
                  </p:grpSpPr>
                  <p:sp>
                    <p:nvSpPr>
                      <p:cNvPr id="2741" name="Google Shape;2741;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44" name="Google Shape;2744;p8"/>
                    <p:cNvGrpSpPr/>
                    <p:nvPr/>
                  </p:nvGrpSpPr>
                  <p:grpSpPr>
                    <a:xfrm>
                      <a:off x="116495" y="4347100"/>
                      <a:ext cx="139329" cy="128300"/>
                      <a:chOff x="732600" y="1890325"/>
                      <a:chExt cx="138100" cy="128300"/>
                    </a:xfrm>
                  </p:grpSpPr>
                  <p:sp>
                    <p:nvSpPr>
                      <p:cNvPr id="2745" name="Google Shape;2745;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48" name="Google Shape;2748;p8"/>
                    <p:cNvGrpSpPr/>
                    <p:nvPr/>
                  </p:nvGrpSpPr>
                  <p:grpSpPr>
                    <a:xfrm>
                      <a:off x="213170" y="4739900"/>
                      <a:ext cx="139329" cy="128300"/>
                      <a:chOff x="732600" y="1890325"/>
                      <a:chExt cx="138100" cy="128300"/>
                    </a:xfrm>
                  </p:grpSpPr>
                  <p:sp>
                    <p:nvSpPr>
                      <p:cNvPr id="2749" name="Google Shape;2749;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52" name="Google Shape;2752;p8"/>
                    <p:cNvGrpSpPr/>
                    <p:nvPr/>
                  </p:nvGrpSpPr>
                  <p:grpSpPr>
                    <a:xfrm>
                      <a:off x="73845" y="3561500"/>
                      <a:ext cx="139329" cy="128300"/>
                      <a:chOff x="732600" y="1890325"/>
                      <a:chExt cx="138100" cy="128300"/>
                    </a:xfrm>
                  </p:grpSpPr>
                  <p:sp>
                    <p:nvSpPr>
                      <p:cNvPr id="2753" name="Google Shape;2753;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756" name="Google Shape;2756;p8"/>
                <p:cNvGrpSpPr/>
                <p:nvPr/>
              </p:nvGrpSpPr>
              <p:grpSpPr>
                <a:xfrm>
                  <a:off x="73845" y="1524775"/>
                  <a:ext cx="285829" cy="2839750"/>
                  <a:chOff x="73845" y="3561500"/>
                  <a:chExt cx="285829" cy="2839750"/>
                </a:xfrm>
              </p:grpSpPr>
              <p:grpSp>
                <p:nvGrpSpPr>
                  <p:cNvPr id="2757" name="Google Shape;2757;p8"/>
                  <p:cNvGrpSpPr/>
                  <p:nvPr/>
                </p:nvGrpSpPr>
                <p:grpSpPr>
                  <a:xfrm>
                    <a:off x="73845" y="3561500"/>
                    <a:ext cx="278654" cy="1306700"/>
                    <a:chOff x="73845" y="3561500"/>
                    <a:chExt cx="278654" cy="1306700"/>
                  </a:xfrm>
                </p:grpSpPr>
                <p:grpSp>
                  <p:nvGrpSpPr>
                    <p:cNvPr id="2758" name="Google Shape;2758;p8"/>
                    <p:cNvGrpSpPr/>
                    <p:nvPr/>
                  </p:nvGrpSpPr>
                  <p:grpSpPr>
                    <a:xfrm>
                      <a:off x="179620" y="3954300"/>
                      <a:ext cx="139329" cy="128300"/>
                      <a:chOff x="732600" y="1890325"/>
                      <a:chExt cx="138100" cy="128300"/>
                    </a:xfrm>
                  </p:grpSpPr>
                  <p:sp>
                    <p:nvSpPr>
                      <p:cNvPr id="2759" name="Google Shape;2759;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62" name="Google Shape;2762;p8"/>
                    <p:cNvGrpSpPr/>
                    <p:nvPr/>
                  </p:nvGrpSpPr>
                  <p:grpSpPr>
                    <a:xfrm>
                      <a:off x="116495" y="4347100"/>
                      <a:ext cx="139329" cy="128300"/>
                      <a:chOff x="732600" y="1890325"/>
                      <a:chExt cx="138100" cy="128300"/>
                    </a:xfrm>
                  </p:grpSpPr>
                  <p:sp>
                    <p:nvSpPr>
                      <p:cNvPr id="2763" name="Google Shape;2763;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66" name="Google Shape;2766;p8"/>
                    <p:cNvGrpSpPr/>
                    <p:nvPr/>
                  </p:nvGrpSpPr>
                  <p:grpSpPr>
                    <a:xfrm>
                      <a:off x="213170" y="4739900"/>
                      <a:ext cx="139329" cy="128300"/>
                      <a:chOff x="732600" y="1890325"/>
                      <a:chExt cx="138100" cy="128300"/>
                    </a:xfrm>
                  </p:grpSpPr>
                  <p:sp>
                    <p:nvSpPr>
                      <p:cNvPr id="2767" name="Google Shape;2767;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70" name="Google Shape;2770;p8"/>
                    <p:cNvGrpSpPr/>
                    <p:nvPr/>
                  </p:nvGrpSpPr>
                  <p:grpSpPr>
                    <a:xfrm>
                      <a:off x="73845" y="3561500"/>
                      <a:ext cx="139329" cy="128300"/>
                      <a:chOff x="732600" y="1890325"/>
                      <a:chExt cx="138100" cy="128300"/>
                    </a:xfrm>
                  </p:grpSpPr>
                  <p:sp>
                    <p:nvSpPr>
                      <p:cNvPr id="2771" name="Google Shape;2771;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774" name="Google Shape;2774;p8"/>
                  <p:cNvGrpSpPr/>
                  <p:nvPr/>
                </p:nvGrpSpPr>
                <p:grpSpPr>
                  <a:xfrm>
                    <a:off x="81020" y="5094550"/>
                    <a:ext cx="278654" cy="1306700"/>
                    <a:chOff x="73845" y="3561500"/>
                    <a:chExt cx="278654" cy="1306700"/>
                  </a:xfrm>
                </p:grpSpPr>
                <p:grpSp>
                  <p:nvGrpSpPr>
                    <p:cNvPr id="2775" name="Google Shape;2775;p8"/>
                    <p:cNvGrpSpPr/>
                    <p:nvPr/>
                  </p:nvGrpSpPr>
                  <p:grpSpPr>
                    <a:xfrm>
                      <a:off x="179620" y="3954300"/>
                      <a:ext cx="139329" cy="128300"/>
                      <a:chOff x="732600" y="1890325"/>
                      <a:chExt cx="138100" cy="128300"/>
                    </a:xfrm>
                  </p:grpSpPr>
                  <p:sp>
                    <p:nvSpPr>
                      <p:cNvPr id="2776" name="Google Shape;2776;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79" name="Google Shape;2779;p8"/>
                    <p:cNvGrpSpPr/>
                    <p:nvPr/>
                  </p:nvGrpSpPr>
                  <p:grpSpPr>
                    <a:xfrm>
                      <a:off x="116495" y="4347100"/>
                      <a:ext cx="139329" cy="128300"/>
                      <a:chOff x="732600" y="1890325"/>
                      <a:chExt cx="138100" cy="128300"/>
                    </a:xfrm>
                  </p:grpSpPr>
                  <p:sp>
                    <p:nvSpPr>
                      <p:cNvPr id="2780" name="Google Shape;2780;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3" name="Google Shape;2783;p8"/>
                    <p:cNvGrpSpPr/>
                    <p:nvPr/>
                  </p:nvGrpSpPr>
                  <p:grpSpPr>
                    <a:xfrm>
                      <a:off x="213170" y="4739900"/>
                      <a:ext cx="139329" cy="128300"/>
                      <a:chOff x="732600" y="1890325"/>
                      <a:chExt cx="138100" cy="128300"/>
                    </a:xfrm>
                  </p:grpSpPr>
                  <p:sp>
                    <p:nvSpPr>
                      <p:cNvPr id="2784" name="Google Shape;2784;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7" name="Google Shape;2787;p8"/>
                    <p:cNvGrpSpPr/>
                    <p:nvPr/>
                  </p:nvGrpSpPr>
                  <p:grpSpPr>
                    <a:xfrm>
                      <a:off x="73845" y="3561500"/>
                      <a:ext cx="139329" cy="128300"/>
                      <a:chOff x="732600" y="1890325"/>
                      <a:chExt cx="138100" cy="128300"/>
                    </a:xfrm>
                  </p:grpSpPr>
                  <p:sp>
                    <p:nvSpPr>
                      <p:cNvPr id="2788" name="Google Shape;2788;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791" name="Google Shape;2791;p8"/>
                <p:cNvGrpSpPr/>
                <p:nvPr/>
              </p:nvGrpSpPr>
              <p:grpSpPr>
                <a:xfrm>
                  <a:off x="81020" y="36500"/>
                  <a:ext cx="278654" cy="1306700"/>
                  <a:chOff x="73845" y="3561500"/>
                  <a:chExt cx="278654" cy="1306700"/>
                </a:xfrm>
              </p:grpSpPr>
              <p:grpSp>
                <p:nvGrpSpPr>
                  <p:cNvPr id="2792" name="Google Shape;2792;p8"/>
                  <p:cNvGrpSpPr/>
                  <p:nvPr/>
                </p:nvGrpSpPr>
                <p:grpSpPr>
                  <a:xfrm>
                    <a:off x="179620" y="3954300"/>
                    <a:ext cx="139329" cy="128300"/>
                    <a:chOff x="732600" y="1890325"/>
                    <a:chExt cx="138100" cy="128300"/>
                  </a:xfrm>
                </p:grpSpPr>
                <p:sp>
                  <p:nvSpPr>
                    <p:cNvPr id="2793" name="Google Shape;2793;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96" name="Google Shape;2796;p8"/>
                  <p:cNvGrpSpPr/>
                  <p:nvPr/>
                </p:nvGrpSpPr>
                <p:grpSpPr>
                  <a:xfrm>
                    <a:off x="116495" y="4347100"/>
                    <a:ext cx="139329" cy="128300"/>
                    <a:chOff x="732600" y="1890325"/>
                    <a:chExt cx="138100" cy="128300"/>
                  </a:xfrm>
                </p:grpSpPr>
                <p:sp>
                  <p:nvSpPr>
                    <p:cNvPr id="2797" name="Google Shape;2797;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00" name="Google Shape;2800;p8"/>
                  <p:cNvGrpSpPr/>
                  <p:nvPr/>
                </p:nvGrpSpPr>
                <p:grpSpPr>
                  <a:xfrm>
                    <a:off x="213170" y="4739900"/>
                    <a:ext cx="139329" cy="128300"/>
                    <a:chOff x="732600" y="1890325"/>
                    <a:chExt cx="138100" cy="128300"/>
                  </a:xfrm>
                </p:grpSpPr>
                <p:sp>
                  <p:nvSpPr>
                    <p:cNvPr id="2801" name="Google Shape;2801;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04" name="Google Shape;2804;p8"/>
                  <p:cNvGrpSpPr/>
                  <p:nvPr/>
                </p:nvGrpSpPr>
                <p:grpSpPr>
                  <a:xfrm>
                    <a:off x="73845" y="3561500"/>
                    <a:ext cx="139329" cy="128300"/>
                    <a:chOff x="732600" y="1890325"/>
                    <a:chExt cx="138100" cy="128300"/>
                  </a:xfrm>
                </p:grpSpPr>
                <p:sp>
                  <p:nvSpPr>
                    <p:cNvPr id="2805" name="Google Shape;2805;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grpSp>
        <p:nvGrpSpPr>
          <p:cNvPr id="2808" name="Google Shape;2808;p8"/>
          <p:cNvGrpSpPr/>
          <p:nvPr/>
        </p:nvGrpSpPr>
        <p:grpSpPr>
          <a:xfrm flipH="1">
            <a:off x="145869" y="362974"/>
            <a:ext cx="2717008" cy="2534527"/>
            <a:chOff x="3123500" y="607850"/>
            <a:chExt cx="2692075" cy="3186025"/>
          </a:xfrm>
        </p:grpSpPr>
        <p:sp>
          <p:nvSpPr>
            <p:cNvPr id="2809" name="Google Shape;2809;p8"/>
            <p:cNvSpPr/>
            <p:nvPr/>
          </p:nvSpPr>
          <p:spPr>
            <a:xfrm>
              <a:off x="3123500" y="1218850"/>
              <a:ext cx="2050300" cy="2575025"/>
            </a:xfrm>
            <a:custGeom>
              <a:avLst/>
              <a:gdLst/>
              <a:ahLst/>
              <a:cxnLst/>
              <a:rect l="l" t="t" r="r" b="b"/>
              <a:pathLst>
                <a:path w="82012" h="103001" extrusionOk="0">
                  <a:moveTo>
                    <a:pt x="60180" y="0"/>
                  </a:moveTo>
                  <a:lnTo>
                    <a:pt x="0" y="79328"/>
                  </a:lnTo>
                  <a:lnTo>
                    <a:pt x="73226" y="103001"/>
                  </a:lnTo>
                  <a:lnTo>
                    <a:pt x="82011" y="6366"/>
                  </a:lnTo>
                  <a:lnTo>
                    <a:pt x="60180" y="0"/>
                  </a:lnTo>
                  <a:close/>
                </a:path>
              </a:pathLst>
            </a:custGeom>
            <a:gradFill>
              <a:gsLst>
                <a:gs pos="0">
                  <a:srgbClr val="7BB8EF">
                    <a:alpha val="34117"/>
                    <a:alpha val="34080"/>
                  </a:srgbClr>
                </a:gs>
                <a:gs pos="68000">
                  <a:srgbClr val="FFFFFF">
                    <a:alpha val="0"/>
                    <a:alpha val="34080"/>
                  </a:srgbClr>
                </a:gs>
                <a:gs pos="100000">
                  <a:srgbClr val="FFFFFF">
                    <a:alpha val="0"/>
                    <a:alpha val="3408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8"/>
            <p:cNvSpPr/>
            <p:nvPr/>
          </p:nvSpPr>
          <p:spPr>
            <a:xfrm>
              <a:off x="4371550" y="1058400"/>
              <a:ext cx="1158650" cy="464150"/>
            </a:xfrm>
            <a:custGeom>
              <a:avLst/>
              <a:gdLst/>
              <a:ahLst/>
              <a:cxnLst/>
              <a:rect l="l" t="t" r="r" b="b"/>
              <a:pathLst>
                <a:path w="46346" h="18566" extrusionOk="0">
                  <a:moveTo>
                    <a:pt x="1421" y="1"/>
                  </a:moveTo>
                  <a:cubicBezTo>
                    <a:pt x="1421" y="1"/>
                    <a:pt x="947" y="1053"/>
                    <a:pt x="895" y="1316"/>
                  </a:cubicBezTo>
                  <a:cubicBezTo>
                    <a:pt x="0" y="3841"/>
                    <a:pt x="9364" y="9469"/>
                    <a:pt x="21831" y="13888"/>
                  </a:cubicBezTo>
                  <a:cubicBezTo>
                    <a:pt x="30226" y="16876"/>
                    <a:pt x="37875" y="18565"/>
                    <a:pt x="42225" y="18565"/>
                  </a:cubicBezTo>
                  <a:cubicBezTo>
                    <a:pt x="44308" y="18565"/>
                    <a:pt x="45635" y="18178"/>
                    <a:pt x="45924" y="17360"/>
                  </a:cubicBezTo>
                  <a:cubicBezTo>
                    <a:pt x="46030" y="17097"/>
                    <a:pt x="46345" y="16150"/>
                    <a:pt x="46345" y="16150"/>
                  </a:cubicBezTo>
                  <a:cubicBezTo>
                    <a:pt x="46345" y="16150"/>
                    <a:pt x="36193" y="8838"/>
                    <a:pt x="25040" y="4788"/>
                  </a:cubicBezTo>
                  <a:cubicBezTo>
                    <a:pt x="13783" y="790"/>
                    <a:pt x="1421" y="1"/>
                    <a:pt x="14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8"/>
            <p:cNvSpPr/>
            <p:nvPr/>
          </p:nvSpPr>
          <p:spPr>
            <a:xfrm>
              <a:off x="4191375" y="859825"/>
              <a:ext cx="1591325" cy="635350"/>
            </a:xfrm>
            <a:custGeom>
              <a:avLst/>
              <a:gdLst/>
              <a:ahLst/>
              <a:cxnLst/>
              <a:rect l="l" t="t" r="r" b="b"/>
              <a:pathLst>
                <a:path w="63653" h="25414" extrusionOk="0">
                  <a:moveTo>
                    <a:pt x="1947" y="0"/>
                  </a:moveTo>
                  <a:cubicBezTo>
                    <a:pt x="1947" y="0"/>
                    <a:pt x="1421" y="1315"/>
                    <a:pt x="1263" y="1684"/>
                  </a:cubicBezTo>
                  <a:cubicBezTo>
                    <a:pt x="0" y="5156"/>
                    <a:pt x="12889" y="12888"/>
                    <a:pt x="29985" y="18991"/>
                  </a:cubicBezTo>
                  <a:cubicBezTo>
                    <a:pt x="41542" y="23116"/>
                    <a:pt x="52090" y="25414"/>
                    <a:pt x="58069" y="25414"/>
                  </a:cubicBezTo>
                  <a:cubicBezTo>
                    <a:pt x="60935" y="25414"/>
                    <a:pt x="62751" y="24886"/>
                    <a:pt x="63126" y="23778"/>
                  </a:cubicBezTo>
                  <a:cubicBezTo>
                    <a:pt x="63284" y="23462"/>
                    <a:pt x="63652" y="22094"/>
                    <a:pt x="63652" y="22094"/>
                  </a:cubicBezTo>
                  <a:cubicBezTo>
                    <a:pt x="63652" y="22094"/>
                    <a:pt x="49712" y="12047"/>
                    <a:pt x="34404" y="6576"/>
                  </a:cubicBezTo>
                  <a:cubicBezTo>
                    <a:pt x="19043" y="1052"/>
                    <a:pt x="1947" y="0"/>
                    <a:pt x="19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8"/>
            <p:cNvSpPr/>
            <p:nvPr/>
          </p:nvSpPr>
          <p:spPr>
            <a:xfrm>
              <a:off x="4204525" y="822275"/>
              <a:ext cx="1611050" cy="635350"/>
            </a:xfrm>
            <a:custGeom>
              <a:avLst/>
              <a:gdLst/>
              <a:ahLst/>
              <a:cxnLst/>
              <a:rect l="l" t="t" r="r" b="b"/>
              <a:pathLst>
                <a:path w="64442" h="25414" extrusionOk="0">
                  <a:moveTo>
                    <a:pt x="6360" y="1"/>
                  </a:moveTo>
                  <a:cubicBezTo>
                    <a:pt x="3484" y="1"/>
                    <a:pt x="1655" y="535"/>
                    <a:pt x="1263" y="1660"/>
                  </a:cubicBezTo>
                  <a:cubicBezTo>
                    <a:pt x="0" y="5079"/>
                    <a:pt x="12889" y="12865"/>
                    <a:pt x="29985" y="18967"/>
                  </a:cubicBezTo>
                  <a:cubicBezTo>
                    <a:pt x="41541" y="23091"/>
                    <a:pt x="52087" y="25413"/>
                    <a:pt x="58082" y="25413"/>
                  </a:cubicBezTo>
                  <a:cubicBezTo>
                    <a:pt x="60958" y="25413"/>
                    <a:pt x="62787" y="24879"/>
                    <a:pt x="63179" y="23754"/>
                  </a:cubicBezTo>
                  <a:cubicBezTo>
                    <a:pt x="64442" y="20282"/>
                    <a:pt x="51553" y="12549"/>
                    <a:pt x="34457" y="6447"/>
                  </a:cubicBezTo>
                  <a:cubicBezTo>
                    <a:pt x="22901" y="2323"/>
                    <a:pt x="12356" y="1"/>
                    <a:pt x="63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8"/>
            <p:cNvSpPr/>
            <p:nvPr/>
          </p:nvSpPr>
          <p:spPr>
            <a:xfrm>
              <a:off x="4592475" y="607850"/>
              <a:ext cx="961400" cy="637325"/>
            </a:xfrm>
            <a:custGeom>
              <a:avLst/>
              <a:gdLst/>
              <a:ahLst/>
              <a:cxnLst/>
              <a:rect l="l" t="t" r="r" b="b"/>
              <a:pathLst>
                <a:path w="38456" h="25493" extrusionOk="0">
                  <a:moveTo>
                    <a:pt x="17992" y="1"/>
                  </a:moveTo>
                  <a:cubicBezTo>
                    <a:pt x="10272" y="1"/>
                    <a:pt x="2889" y="5031"/>
                    <a:pt x="1" y="13025"/>
                  </a:cubicBezTo>
                  <a:cubicBezTo>
                    <a:pt x="10469" y="19969"/>
                    <a:pt x="22358" y="24230"/>
                    <a:pt x="34878" y="25492"/>
                  </a:cubicBezTo>
                  <a:cubicBezTo>
                    <a:pt x="38455" y="15392"/>
                    <a:pt x="33615" y="4451"/>
                    <a:pt x="23936" y="1031"/>
                  </a:cubicBezTo>
                  <a:cubicBezTo>
                    <a:pt x="21980" y="332"/>
                    <a:pt x="19975" y="1"/>
                    <a:pt x="179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8"/>
            <p:cNvSpPr/>
            <p:nvPr/>
          </p:nvSpPr>
          <p:spPr>
            <a:xfrm>
              <a:off x="4592475" y="607850"/>
              <a:ext cx="961400" cy="637325"/>
            </a:xfrm>
            <a:custGeom>
              <a:avLst/>
              <a:gdLst/>
              <a:ahLst/>
              <a:cxnLst/>
              <a:rect l="l" t="t" r="r" b="b"/>
              <a:pathLst>
                <a:path w="38456" h="25493" extrusionOk="0">
                  <a:moveTo>
                    <a:pt x="17992" y="1"/>
                  </a:moveTo>
                  <a:cubicBezTo>
                    <a:pt x="10272" y="1"/>
                    <a:pt x="2889" y="5031"/>
                    <a:pt x="1" y="13025"/>
                  </a:cubicBezTo>
                  <a:cubicBezTo>
                    <a:pt x="10469" y="19969"/>
                    <a:pt x="22358" y="24230"/>
                    <a:pt x="34878" y="25492"/>
                  </a:cubicBezTo>
                  <a:cubicBezTo>
                    <a:pt x="38455" y="15392"/>
                    <a:pt x="33615" y="4451"/>
                    <a:pt x="23936" y="1031"/>
                  </a:cubicBezTo>
                  <a:cubicBezTo>
                    <a:pt x="21980" y="332"/>
                    <a:pt x="19975" y="1"/>
                    <a:pt x="179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8"/>
            <p:cNvSpPr/>
            <p:nvPr/>
          </p:nvSpPr>
          <p:spPr>
            <a:xfrm>
              <a:off x="5173775" y="627050"/>
              <a:ext cx="378775" cy="618125"/>
            </a:xfrm>
            <a:custGeom>
              <a:avLst/>
              <a:gdLst/>
              <a:ahLst/>
              <a:cxnLst/>
              <a:rect l="l" t="t" r="r" b="b"/>
              <a:pathLst>
                <a:path w="15151" h="24725" extrusionOk="0">
                  <a:moveTo>
                    <a:pt x="0" y="0"/>
                  </a:moveTo>
                  <a:lnTo>
                    <a:pt x="0" y="0"/>
                  </a:lnTo>
                  <a:cubicBezTo>
                    <a:pt x="2157" y="1368"/>
                    <a:pt x="4051" y="3156"/>
                    <a:pt x="5576" y="5155"/>
                  </a:cubicBezTo>
                  <a:cubicBezTo>
                    <a:pt x="9732" y="10837"/>
                    <a:pt x="8838" y="18201"/>
                    <a:pt x="5366" y="23778"/>
                  </a:cubicBezTo>
                  <a:cubicBezTo>
                    <a:pt x="7418" y="24198"/>
                    <a:pt x="9522" y="24514"/>
                    <a:pt x="11626" y="24724"/>
                  </a:cubicBezTo>
                  <a:cubicBezTo>
                    <a:pt x="15151" y="14624"/>
                    <a:pt x="10311" y="3735"/>
                    <a:pt x="684" y="263"/>
                  </a:cubicBezTo>
                  <a:cubicBezTo>
                    <a:pt x="421" y="158"/>
                    <a:pt x="263" y="105"/>
                    <a:pt x="0"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8"/>
            <p:cNvSpPr/>
            <p:nvPr/>
          </p:nvSpPr>
          <p:spPr>
            <a:xfrm>
              <a:off x="4592475" y="608625"/>
              <a:ext cx="437975" cy="381425"/>
            </a:xfrm>
            <a:custGeom>
              <a:avLst/>
              <a:gdLst/>
              <a:ahLst/>
              <a:cxnLst/>
              <a:rect l="l" t="t" r="r" b="b"/>
              <a:pathLst>
                <a:path w="17519" h="15257" extrusionOk="0">
                  <a:moveTo>
                    <a:pt x="17518" y="1"/>
                  </a:moveTo>
                  <a:cubicBezTo>
                    <a:pt x="9943" y="211"/>
                    <a:pt x="2842" y="5209"/>
                    <a:pt x="1" y="13099"/>
                  </a:cubicBezTo>
                  <a:cubicBezTo>
                    <a:pt x="1106" y="13836"/>
                    <a:pt x="2316" y="14572"/>
                    <a:pt x="3525" y="15256"/>
                  </a:cubicBezTo>
                  <a:cubicBezTo>
                    <a:pt x="6208" y="8260"/>
                    <a:pt x="10838" y="1211"/>
                    <a:pt x="17518" y="1"/>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8"/>
            <p:cNvSpPr/>
            <p:nvPr/>
          </p:nvSpPr>
          <p:spPr>
            <a:xfrm>
              <a:off x="5524900" y="1287850"/>
              <a:ext cx="123650" cy="62525"/>
            </a:xfrm>
            <a:custGeom>
              <a:avLst/>
              <a:gdLst/>
              <a:ahLst/>
              <a:cxnLst/>
              <a:rect l="l" t="t" r="r" b="b"/>
              <a:pathLst>
                <a:path w="4946" h="2501" extrusionOk="0">
                  <a:moveTo>
                    <a:pt x="1678" y="1"/>
                  </a:moveTo>
                  <a:cubicBezTo>
                    <a:pt x="851" y="1"/>
                    <a:pt x="181" y="334"/>
                    <a:pt x="1" y="765"/>
                  </a:cubicBezTo>
                  <a:cubicBezTo>
                    <a:pt x="1" y="765"/>
                    <a:pt x="948" y="1554"/>
                    <a:pt x="2158" y="2027"/>
                  </a:cubicBezTo>
                  <a:cubicBezTo>
                    <a:pt x="3473" y="2501"/>
                    <a:pt x="4683" y="2501"/>
                    <a:pt x="4683" y="2501"/>
                  </a:cubicBezTo>
                  <a:cubicBezTo>
                    <a:pt x="4946" y="1817"/>
                    <a:pt x="4157" y="712"/>
                    <a:pt x="2894" y="239"/>
                  </a:cubicBezTo>
                  <a:cubicBezTo>
                    <a:pt x="2477" y="72"/>
                    <a:pt x="2061" y="1"/>
                    <a:pt x="16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8"/>
            <p:cNvSpPr/>
            <p:nvPr/>
          </p:nvSpPr>
          <p:spPr>
            <a:xfrm>
              <a:off x="5261875" y="1275650"/>
              <a:ext cx="136800" cy="67050"/>
            </a:xfrm>
            <a:custGeom>
              <a:avLst/>
              <a:gdLst/>
              <a:ahLst/>
              <a:cxnLst/>
              <a:rect l="l" t="t" r="r" b="b"/>
              <a:pathLst>
                <a:path w="5472" h="2682" extrusionOk="0">
                  <a:moveTo>
                    <a:pt x="1971" y="0"/>
                  </a:moveTo>
                  <a:cubicBezTo>
                    <a:pt x="1005" y="0"/>
                    <a:pt x="187" y="364"/>
                    <a:pt x="1" y="885"/>
                  </a:cubicBezTo>
                  <a:cubicBezTo>
                    <a:pt x="1" y="885"/>
                    <a:pt x="1000" y="1726"/>
                    <a:pt x="2421" y="2252"/>
                  </a:cubicBezTo>
                  <a:cubicBezTo>
                    <a:pt x="3473" y="2628"/>
                    <a:pt x="4444" y="2682"/>
                    <a:pt x="4914" y="2682"/>
                  </a:cubicBezTo>
                  <a:cubicBezTo>
                    <a:pt x="5101" y="2682"/>
                    <a:pt x="5209" y="2673"/>
                    <a:pt x="5209" y="2673"/>
                  </a:cubicBezTo>
                  <a:cubicBezTo>
                    <a:pt x="5472" y="1989"/>
                    <a:pt x="4683" y="727"/>
                    <a:pt x="3210" y="201"/>
                  </a:cubicBezTo>
                  <a:cubicBezTo>
                    <a:pt x="2795" y="62"/>
                    <a:pt x="2370" y="0"/>
                    <a:pt x="19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8"/>
            <p:cNvSpPr/>
            <p:nvPr/>
          </p:nvSpPr>
          <p:spPr>
            <a:xfrm>
              <a:off x="4382075" y="879725"/>
              <a:ext cx="123650" cy="62975"/>
            </a:xfrm>
            <a:custGeom>
              <a:avLst/>
              <a:gdLst/>
              <a:ahLst/>
              <a:cxnLst/>
              <a:rect l="l" t="t" r="r" b="b"/>
              <a:pathLst>
                <a:path w="4946" h="2519" extrusionOk="0">
                  <a:moveTo>
                    <a:pt x="1701" y="1"/>
                  </a:moveTo>
                  <a:cubicBezTo>
                    <a:pt x="860" y="1"/>
                    <a:pt x="185" y="340"/>
                    <a:pt x="0" y="782"/>
                  </a:cubicBezTo>
                  <a:cubicBezTo>
                    <a:pt x="0" y="782"/>
                    <a:pt x="842" y="1571"/>
                    <a:pt x="2157" y="2045"/>
                  </a:cubicBezTo>
                  <a:cubicBezTo>
                    <a:pt x="3472" y="2518"/>
                    <a:pt x="4682" y="2518"/>
                    <a:pt x="4682" y="2518"/>
                  </a:cubicBezTo>
                  <a:cubicBezTo>
                    <a:pt x="4945" y="1782"/>
                    <a:pt x="4156" y="677"/>
                    <a:pt x="2841" y="204"/>
                  </a:cubicBezTo>
                  <a:cubicBezTo>
                    <a:pt x="2448" y="62"/>
                    <a:pt x="2059" y="1"/>
                    <a:pt x="17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8"/>
            <p:cNvSpPr/>
            <p:nvPr/>
          </p:nvSpPr>
          <p:spPr>
            <a:xfrm>
              <a:off x="4579325" y="1031750"/>
              <a:ext cx="136800" cy="68800"/>
            </a:xfrm>
            <a:custGeom>
              <a:avLst/>
              <a:gdLst/>
              <a:ahLst/>
              <a:cxnLst/>
              <a:rect l="l" t="t" r="r" b="b"/>
              <a:pathLst>
                <a:path w="5472" h="2752" extrusionOk="0">
                  <a:moveTo>
                    <a:pt x="1888" y="0"/>
                  </a:moveTo>
                  <a:cubicBezTo>
                    <a:pt x="966" y="0"/>
                    <a:pt x="185" y="376"/>
                    <a:pt x="1" y="856"/>
                  </a:cubicBezTo>
                  <a:cubicBezTo>
                    <a:pt x="1" y="856"/>
                    <a:pt x="1000" y="1750"/>
                    <a:pt x="2473" y="2276"/>
                  </a:cubicBezTo>
                  <a:cubicBezTo>
                    <a:pt x="3657" y="2715"/>
                    <a:pt x="4767" y="2751"/>
                    <a:pt x="5105" y="2751"/>
                  </a:cubicBezTo>
                  <a:cubicBezTo>
                    <a:pt x="5172" y="2751"/>
                    <a:pt x="5209" y="2750"/>
                    <a:pt x="5209" y="2750"/>
                  </a:cubicBezTo>
                  <a:cubicBezTo>
                    <a:pt x="5472" y="2013"/>
                    <a:pt x="4578" y="751"/>
                    <a:pt x="3105" y="225"/>
                  </a:cubicBezTo>
                  <a:cubicBezTo>
                    <a:pt x="2697" y="68"/>
                    <a:pt x="2279" y="0"/>
                    <a:pt x="18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8"/>
            <p:cNvSpPr/>
            <p:nvPr/>
          </p:nvSpPr>
          <p:spPr>
            <a:xfrm>
              <a:off x="4914700" y="1183600"/>
              <a:ext cx="136800" cy="68175"/>
            </a:xfrm>
            <a:custGeom>
              <a:avLst/>
              <a:gdLst/>
              <a:ahLst/>
              <a:cxnLst/>
              <a:rect l="l" t="t" r="r" b="b"/>
              <a:pathLst>
                <a:path w="5472" h="2727" extrusionOk="0">
                  <a:moveTo>
                    <a:pt x="1947" y="0"/>
                  </a:moveTo>
                  <a:cubicBezTo>
                    <a:pt x="978" y="0"/>
                    <a:pt x="186" y="363"/>
                    <a:pt x="0" y="884"/>
                  </a:cubicBezTo>
                  <a:cubicBezTo>
                    <a:pt x="0" y="884"/>
                    <a:pt x="1000" y="1726"/>
                    <a:pt x="2473" y="2252"/>
                  </a:cubicBezTo>
                  <a:cubicBezTo>
                    <a:pt x="3656" y="2690"/>
                    <a:pt x="4767" y="2727"/>
                    <a:pt x="5104" y="2727"/>
                  </a:cubicBezTo>
                  <a:cubicBezTo>
                    <a:pt x="5172" y="2727"/>
                    <a:pt x="5208" y="2725"/>
                    <a:pt x="5208" y="2725"/>
                  </a:cubicBezTo>
                  <a:cubicBezTo>
                    <a:pt x="5471" y="1989"/>
                    <a:pt x="4682" y="727"/>
                    <a:pt x="3209" y="200"/>
                  </a:cubicBezTo>
                  <a:cubicBezTo>
                    <a:pt x="2778" y="62"/>
                    <a:pt x="2348" y="0"/>
                    <a:pt x="19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4992805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989"/>
        <p:cNvGrpSpPr/>
        <p:nvPr/>
      </p:nvGrpSpPr>
      <p:grpSpPr>
        <a:xfrm>
          <a:off x="0" y="0"/>
          <a:ext cx="0" cy="0"/>
          <a:chOff x="0" y="0"/>
          <a:chExt cx="0" cy="0"/>
        </a:xfrm>
      </p:grpSpPr>
      <p:grpSp>
        <p:nvGrpSpPr>
          <p:cNvPr id="990" name="Google Shape;990;p4"/>
          <p:cNvGrpSpPr/>
          <p:nvPr/>
        </p:nvGrpSpPr>
        <p:grpSpPr>
          <a:xfrm>
            <a:off x="-497422" y="718595"/>
            <a:ext cx="9196156" cy="3526722"/>
            <a:chOff x="-581622" y="1056600"/>
            <a:chExt cx="10752797" cy="5185588"/>
          </a:xfrm>
        </p:grpSpPr>
        <p:sp>
          <p:nvSpPr>
            <p:cNvPr id="991" name="Google Shape;991;p4"/>
            <p:cNvSpPr/>
            <p:nvPr/>
          </p:nvSpPr>
          <p:spPr>
            <a:xfrm flipH="1">
              <a:off x="-581622" y="5265725"/>
              <a:ext cx="2262118" cy="976463"/>
            </a:xfrm>
            <a:custGeom>
              <a:avLst/>
              <a:gdLst/>
              <a:ahLst/>
              <a:cxnLst/>
              <a:rect l="l" t="t" r="r" b="b"/>
              <a:pathLst>
                <a:path w="29249" h="12738" extrusionOk="0">
                  <a:moveTo>
                    <a:pt x="10913" y="0"/>
                  </a:moveTo>
                  <a:cubicBezTo>
                    <a:pt x="10819" y="0"/>
                    <a:pt x="10723" y="3"/>
                    <a:pt x="10626" y="7"/>
                  </a:cubicBezTo>
                  <a:cubicBezTo>
                    <a:pt x="9890" y="7"/>
                    <a:pt x="9153" y="217"/>
                    <a:pt x="8417" y="638"/>
                  </a:cubicBezTo>
                  <a:cubicBezTo>
                    <a:pt x="7680" y="901"/>
                    <a:pt x="7102" y="1322"/>
                    <a:pt x="6576" y="1953"/>
                  </a:cubicBezTo>
                  <a:cubicBezTo>
                    <a:pt x="5997" y="2532"/>
                    <a:pt x="5576" y="3269"/>
                    <a:pt x="5366" y="4058"/>
                  </a:cubicBezTo>
                  <a:cubicBezTo>
                    <a:pt x="5050" y="4847"/>
                    <a:pt x="4945" y="5636"/>
                    <a:pt x="4945" y="6477"/>
                  </a:cubicBezTo>
                  <a:cubicBezTo>
                    <a:pt x="4998" y="7003"/>
                    <a:pt x="5103" y="7530"/>
                    <a:pt x="5208" y="8056"/>
                  </a:cubicBezTo>
                  <a:lnTo>
                    <a:pt x="5208" y="8108"/>
                  </a:lnTo>
                  <a:cubicBezTo>
                    <a:pt x="4261" y="8161"/>
                    <a:pt x="3262" y="8529"/>
                    <a:pt x="2473" y="9055"/>
                  </a:cubicBezTo>
                  <a:cubicBezTo>
                    <a:pt x="1631" y="9634"/>
                    <a:pt x="1000" y="10370"/>
                    <a:pt x="526" y="11264"/>
                  </a:cubicBezTo>
                  <a:cubicBezTo>
                    <a:pt x="263" y="11738"/>
                    <a:pt x="105" y="12211"/>
                    <a:pt x="0" y="12737"/>
                  </a:cubicBezTo>
                  <a:lnTo>
                    <a:pt x="29248" y="12737"/>
                  </a:lnTo>
                  <a:lnTo>
                    <a:pt x="29248" y="12580"/>
                  </a:lnTo>
                  <a:cubicBezTo>
                    <a:pt x="29038" y="12317"/>
                    <a:pt x="28880" y="12106"/>
                    <a:pt x="28670" y="11948"/>
                  </a:cubicBezTo>
                  <a:cubicBezTo>
                    <a:pt x="28302" y="11580"/>
                    <a:pt x="27828" y="11264"/>
                    <a:pt x="27407" y="11001"/>
                  </a:cubicBezTo>
                  <a:cubicBezTo>
                    <a:pt x="26492" y="10520"/>
                    <a:pt x="25620" y="10258"/>
                    <a:pt x="24631" y="10258"/>
                  </a:cubicBezTo>
                  <a:cubicBezTo>
                    <a:pt x="24540" y="10258"/>
                    <a:pt x="24449" y="10261"/>
                    <a:pt x="24356" y="10265"/>
                  </a:cubicBezTo>
                  <a:cubicBezTo>
                    <a:pt x="23567" y="10265"/>
                    <a:pt x="22831" y="10475"/>
                    <a:pt x="22147" y="10896"/>
                  </a:cubicBezTo>
                  <a:cubicBezTo>
                    <a:pt x="22042" y="10949"/>
                    <a:pt x="21884" y="10949"/>
                    <a:pt x="21831" y="11001"/>
                  </a:cubicBezTo>
                  <a:cubicBezTo>
                    <a:pt x="21515" y="10212"/>
                    <a:pt x="21042" y="9581"/>
                    <a:pt x="20463" y="8950"/>
                  </a:cubicBezTo>
                  <a:cubicBezTo>
                    <a:pt x="20043" y="8634"/>
                    <a:pt x="19569" y="8319"/>
                    <a:pt x="19201" y="8056"/>
                  </a:cubicBezTo>
                  <a:cubicBezTo>
                    <a:pt x="18412" y="7582"/>
                    <a:pt x="17623" y="7372"/>
                    <a:pt x="16781" y="7319"/>
                  </a:cubicBezTo>
                  <a:cubicBezTo>
                    <a:pt x="16834" y="6846"/>
                    <a:pt x="16886" y="6425"/>
                    <a:pt x="16834" y="5951"/>
                  </a:cubicBezTo>
                  <a:cubicBezTo>
                    <a:pt x="16781" y="5425"/>
                    <a:pt x="16623" y="4899"/>
                    <a:pt x="16571" y="4373"/>
                  </a:cubicBezTo>
                  <a:cubicBezTo>
                    <a:pt x="16255" y="3321"/>
                    <a:pt x="15729" y="2479"/>
                    <a:pt x="14992" y="1690"/>
                  </a:cubicBezTo>
                  <a:cubicBezTo>
                    <a:pt x="14572" y="1322"/>
                    <a:pt x="14151" y="1007"/>
                    <a:pt x="13730" y="743"/>
                  </a:cubicBezTo>
                  <a:cubicBezTo>
                    <a:pt x="12814" y="262"/>
                    <a:pt x="11943" y="0"/>
                    <a:pt x="109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
            <p:cNvSpPr/>
            <p:nvPr/>
          </p:nvSpPr>
          <p:spPr>
            <a:xfrm>
              <a:off x="7721669" y="1056600"/>
              <a:ext cx="378161" cy="192025"/>
            </a:xfrm>
            <a:custGeom>
              <a:avLst/>
              <a:gdLst/>
              <a:ahLst/>
              <a:cxnLst/>
              <a:rect l="l" t="t" r="r" b="b"/>
              <a:pathLst>
                <a:path w="14993" h="7681" extrusionOk="0">
                  <a:moveTo>
                    <a:pt x="6313" y="0"/>
                  </a:moveTo>
                  <a:cubicBezTo>
                    <a:pt x="5734" y="0"/>
                    <a:pt x="5208" y="105"/>
                    <a:pt x="4682" y="421"/>
                  </a:cubicBezTo>
                  <a:cubicBezTo>
                    <a:pt x="4156" y="631"/>
                    <a:pt x="3682" y="947"/>
                    <a:pt x="3314" y="1368"/>
                  </a:cubicBezTo>
                  <a:cubicBezTo>
                    <a:pt x="2841" y="1736"/>
                    <a:pt x="2578" y="2262"/>
                    <a:pt x="2420" y="2893"/>
                  </a:cubicBezTo>
                  <a:cubicBezTo>
                    <a:pt x="2157" y="3419"/>
                    <a:pt x="2052" y="3998"/>
                    <a:pt x="2104" y="4577"/>
                  </a:cubicBezTo>
                  <a:cubicBezTo>
                    <a:pt x="2104" y="4734"/>
                    <a:pt x="2157" y="4892"/>
                    <a:pt x="2157" y="5050"/>
                  </a:cubicBezTo>
                  <a:cubicBezTo>
                    <a:pt x="2104" y="5103"/>
                    <a:pt x="2052" y="5103"/>
                    <a:pt x="1894" y="5155"/>
                  </a:cubicBezTo>
                  <a:cubicBezTo>
                    <a:pt x="1526" y="5313"/>
                    <a:pt x="1105" y="5576"/>
                    <a:pt x="842" y="5892"/>
                  </a:cubicBezTo>
                  <a:cubicBezTo>
                    <a:pt x="526" y="6207"/>
                    <a:pt x="316" y="6628"/>
                    <a:pt x="211" y="6996"/>
                  </a:cubicBezTo>
                  <a:cubicBezTo>
                    <a:pt x="53" y="7207"/>
                    <a:pt x="0" y="7470"/>
                    <a:pt x="0" y="7680"/>
                  </a:cubicBezTo>
                  <a:lnTo>
                    <a:pt x="14993" y="7680"/>
                  </a:lnTo>
                  <a:lnTo>
                    <a:pt x="14993" y="7628"/>
                  </a:lnTo>
                  <a:cubicBezTo>
                    <a:pt x="14993" y="7417"/>
                    <a:pt x="14940" y="7259"/>
                    <a:pt x="14940" y="7102"/>
                  </a:cubicBezTo>
                  <a:cubicBezTo>
                    <a:pt x="14677" y="6365"/>
                    <a:pt x="14309" y="5681"/>
                    <a:pt x="13783" y="5155"/>
                  </a:cubicBezTo>
                  <a:cubicBezTo>
                    <a:pt x="13414" y="4997"/>
                    <a:pt x="13099" y="4734"/>
                    <a:pt x="12836" y="4524"/>
                  </a:cubicBezTo>
                  <a:cubicBezTo>
                    <a:pt x="12257" y="4208"/>
                    <a:pt x="11573" y="3998"/>
                    <a:pt x="10942" y="3998"/>
                  </a:cubicBezTo>
                  <a:cubicBezTo>
                    <a:pt x="10889" y="3682"/>
                    <a:pt x="10784" y="3314"/>
                    <a:pt x="10732" y="3051"/>
                  </a:cubicBezTo>
                  <a:cubicBezTo>
                    <a:pt x="10468" y="2367"/>
                    <a:pt x="10100" y="1683"/>
                    <a:pt x="9522" y="1157"/>
                  </a:cubicBezTo>
                  <a:cubicBezTo>
                    <a:pt x="9206" y="947"/>
                    <a:pt x="8943" y="684"/>
                    <a:pt x="8627" y="473"/>
                  </a:cubicBezTo>
                  <a:cubicBezTo>
                    <a:pt x="7891" y="105"/>
                    <a:pt x="7154" y="0"/>
                    <a:pt x="63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4"/>
            <p:cNvSpPr/>
            <p:nvPr/>
          </p:nvSpPr>
          <p:spPr>
            <a:xfrm>
              <a:off x="6394003" y="1396538"/>
              <a:ext cx="848747" cy="402790"/>
            </a:xfrm>
            <a:custGeom>
              <a:avLst/>
              <a:gdLst/>
              <a:ahLst/>
              <a:cxnLst/>
              <a:rect l="l" t="t" r="r" b="b"/>
              <a:pathLst>
                <a:path w="24725" h="10627" extrusionOk="0">
                  <a:moveTo>
                    <a:pt x="7312" y="0"/>
                  </a:moveTo>
                  <a:cubicBezTo>
                    <a:pt x="6681" y="0"/>
                    <a:pt x="6050" y="210"/>
                    <a:pt x="5471" y="473"/>
                  </a:cubicBezTo>
                  <a:cubicBezTo>
                    <a:pt x="4892" y="631"/>
                    <a:pt x="4366" y="1052"/>
                    <a:pt x="3893" y="1526"/>
                  </a:cubicBezTo>
                  <a:cubicBezTo>
                    <a:pt x="3420" y="1946"/>
                    <a:pt x="3104" y="2578"/>
                    <a:pt x="2894" y="3156"/>
                  </a:cubicBezTo>
                  <a:cubicBezTo>
                    <a:pt x="2630" y="3735"/>
                    <a:pt x="2525" y="4419"/>
                    <a:pt x="2578" y="5050"/>
                  </a:cubicBezTo>
                  <a:cubicBezTo>
                    <a:pt x="2630" y="5471"/>
                    <a:pt x="2736" y="5892"/>
                    <a:pt x="2788" y="6313"/>
                  </a:cubicBezTo>
                  <a:cubicBezTo>
                    <a:pt x="2999" y="6891"/>
                    <a:pt x="3262" y="7417"/>
                    <a:pt x="3630" y="7891"/>
                  </a:cubicBezTo>
                  <a:cubicBezTo>
                    <a:pt x="3157" y="7943"/>
                    <a:pt x="2736" y="8101"/>
                    <a:pt x="2262" y="8259"/>
                  </a:cubicBezTo>
                  <a:cubicBezTo>
                    <a:pt x="1736" y="8469"/>
                    <a:pt x="1263" y="8785"/>
                    <a:pt x="895" y="9258"/>
                  </a:cubicBezTo>
                  <a:cubicBezTo>
                    <a:pt x="474" y="9679"/>
                    <a:pt x="211" y="10100"/>
                    <a:pt x="0" y="10626"/>
                  </a:cubicBezTo>
                  <a:lnTo>
                    <a:pt x="24725" y="10626"/>
                  </a:lnTo>
                  <a:cubicBezTo>
                    <a:pt x="24462" y="10048"/>
                    <a:pt x="24093" y="9521"/>
                    <a:pt x="23620" y="9048"/>
                  </a:cubicBezTo>
                  <a:cubicBezTo>
                    <a:pt x="23304" y="8785"/>
                    <a:pt x="22883" y="8522"/>
                    <a:pt x="22568" y="8364"/>
                  </a:cubicBezTo>
                  <a:cubicBezTo>
                    <a:pt x="21779" y="7943"/>
                    <a:pt x="20937" y="7733"/>
                    <a:pt x="19990" y="7733"/>
                  </a:cubicBezTo>
                  <a:cubicBezTo>
                    <a:pt x="19622" y="7733"/>
                    <a:pt x="19201" y="7838"/>
                    <a:pt x="18885" y="7943"/>
                  </a:cubicBezTo>
                  <a:cubicBezTo>
                    <a:pt x="18833" y="7680"/>
                    <a:pt x="18833" y="7417"/>
                    <a:pt x="18780" y="7154"/>
                  </a:cubicBezTo>
                  <a:cubicBezTo>
                    <a:pt x="18517" y="6365"/>
                    <a:pt x="18096" y="5629"/>
                    <a:pt x="17465" y="5103"/>
                  </a:cubicBezTo>
                  <a:cubicBezTo>
                    <a:pt x="17097" y="4840"/>
                    <a:pt x="16781" y="4682"/>
                    <a:pt x="16466" y="4419"/>
                  </a:cubicBezTo>
                  <a:cubicBezTo>
                    <a:pt x="15677" y="3998"/>
                    <a:pt x="14887" y="3788"/>
                    <a:pt x="13941" y="3788"/>
                  </a:cubicBezTo>
                  <a:cubicBezTo>
                    <a:pt x="13362" y="3788"/>
                    <a:pt x="12888" y="3945"/>
                    <a:pt x="12362" y="4156"/>
                  </a:cubicBezTo>
                  <a:cubicBezTo>
                    <a:pt x="12310" y="3893"/>
                    <a:pt x="12310" y="3682"/>
                    <a:pt x="12257" y="3419"/>
                  </a:cubicBezTo>
                  <a:cubicBezTo>
                    <a:pt x="11994" y="2630"/>
                    <a:pt x="11521" y="1894"/>
                    <a:pt x="10942" y="1315"/>
                  </a:cubicBezTo>
                  <a:cubicBezTo>
                    <a:pt x="10626" y="1052"/>
                    <a:pt x="10258" y="789"/>
                    <a:pt x="9890" y="579"/>
                  </a:cubicBezTo>
                  <a:cubicBezTo>
                    <a:pt x="9101" y="210"/>
                    <a:pt x="8259" y="0"/>
                    <a:pt x="7312"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4"/>
            <p:cNvSpPr/>
            <p:nvPr/>
          </p:nvSpPr>
          <p:spPr>
            <a:xfrm>
              <a:off x="9322428" y="4141938"/>
              <a:ext cx="848747" cy="402790"/>
            </a:xfrm>
            <a:custGeom>
              <a:avLst/>
              <a:gdLst/>
              <a:ahLst/>
              <a:cxnLst/>
              <a:rect l="l" t="t" r="r" b="b"/>
              <a:pathLst>
                <a:path w="24725" h="10627" extrusionOk="0">
                  <a:moveTo>
                    <a:pt x="7312" y="0"/>
                  </a:moveTo>
                  <a:cubicBezTo>
                    <a:pt x="6681" y="0"/>
                    <a:pt x="6050" y="210"/>
                    <a:pt x="5471" y="473"/>
                  </a:cubicBezTo>
                  <a:cubicBezTo>
                    <a:pt x="4892" y="631"/>
                    <a:pt x="4366" y="1052"/>
                    <a:pt x="3893" y="1526"/>
                  </a:cubicBezTo>
                  <a:cubicBezTo>
                    <a:pt x="3420" y="1946"/>
                    <a:pt x="3104" y="2578"/>
                    <a:pt x="2894" y="3156"/>
                  </a:cubicBezTo>
                  <a:cubicBezTo>
                    <a:pt x="2630" y="3735"/>
                    <a:pt x="2525" y="4419"/>
                    <a:pt x="2578" y="5050"/>
                  </a:cubicBezTo>
                  <a:cubicBezTo>
                    <a:pt x="2630" y="5471"/>
                    <a:pt x="2736" y="5892"/>
                    <a:pt x="2788" y="6313"/>
                  </a:cubicBezTo>
                  <a:cubicBezTo>
                    <a:pt x="2999" y="6891"/>
                    <a:pt x="3262" y="7417"/>
                    <a:pt x="3630" y="7891"/>
                  </a:cubicBezTo>
                  <a:cubicBezTo>
                    <a:pt x="3157" y="7943"/>
                    <a:pt x="2736" y="8101"/>
                    <a:pt x="2262" y="8259"/>
                  </a:cubicBezTo>
                  <a:cubicBezTo>
                    <a:pt x="1736" y="8469"/>
                    <a:pt x="1263" y="8785"/>
                    <a:pt x="895" y="9258"/>
                  </a:cubicBezTo>
                  <a:cubicBezTo>
                    <a:pt x="474" y="9679"/>
                    <a:pt x="211" y="10100"/>
                    <a:pt x="0" y="10626"/>
                  </a:cubicBezTo>
                  <a:lnTo>
                    <a:pt x="24725" y="10626"/>
                  </a:lnTo>
                  <a:cubicBezTo>
                    <a:pt x="24462" y="10048"/>
                    <a:pt x="24093" y="9521"/>
                    <a:pt x="23620" y="9048"/>
                  </a:cubicBezTo>
                  <a:cubicBezTo>
                    <a:pt x="23304" y="8785"/>
                    <a:pt x="22883" y="8522"/>
                    <a:pt x="22568" y="8364"/>
                  </a:cubicBezTo>
                  <a:cubicBezTo>
                    <a:pt x="21779" y="7943"/>
                    <a:pt x="20937" y="7733"/>
                    <a:pt x="19990" y="7733"/>
                  </a:cubicBezTo>
                  <a:cubicBezTo>
                    <a:pt x="19622" y="7733"/>
                    <a:pt x="19201" y="7838"/>
                    <a:pt x="18885" y="7943"/>
                  </a:cubicBezTo>
                  <a:cubicBezTo>
                    <a:pt x="18833" y="7680"/>
                    <a:pt x="18833" y="7417"/>
                    <a:pt x="18780" y="7154"/>
                  </a:cubicBezTo>
                  <a:cubicBezTo>
                    <a:pt x="18517" y="6365"/>
                    <a:pt x="18096" y="5629"/>
                    <a:pt x="17465" y="5103"/>
                  </a:cubicBezTo>
                  <a:cubicBezTo>
                    <a:pt x="17097" y="4840"/>
                    <a:pt x="16781" y="4682"/>
                    <a:pt x="16466" y="4419"/>
                  </a:cubicBezTo>
                  <a:cubicBezTo>
                    <a:pt x="15677" y="3998"/>
                    <a:pt x="14887" y="3788"/>
                    <a:pt x="13941" y="3788"/>
                  </a:cubicBezTo>
                  <a:cubicBezTo>
                    <a:pt x="13362" y="3788"/>
                    <a:pt x="12888" y="3945"/>
                    <a:pt x="12362" y="4156"/>
                  </a:cubicBezTo>
                  <a:cubicBezTo>
                    <a:pt x="12310" y="3893"/>
                    <a:pt x="12310" y="3682"/>
                    <a:pt x="12257" y="3419"/>
                  </a:cubicBezTo>
                  <a:cubicBezTo>
                    <a:pt x="11994" y="2630"/>
                    <a:pt x="11521" y="1894"/>
                    <a:pt x="10942" y="1315"/>
                  </a:cubicBezTo>
                  <a:cubicBezTo>
                    <a:pt x="10626" y="1052"/>
                    <a:pt x="10258" y="789"/>
                    <a:pt x="9890" y="579"/>
                  </a:cubicBezTo>
                  <a:cubicBezTo>
                    <a:pt x="9101" y="210"/>
                    <a:pt x="8259" y="0"/>
                    <a:pt x="7312"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5" name="Google Shape;995;p4"/>
          <p:cNvGrpSpPr/>
          <p:nvPr/>
        </p:nvGrpSpPr>
        <p:grpSpPr>
          <a:xfrm>
            <a:off x="-1710" y="-8587"/>
            <a:ext cx="9144160" cy="5161557"/>
            <a:chOff x="-2000" y="-12625"/>
            <a:chExt cx="10692000" cy="7589400"/>
          </a:xfrm>
        </p:grpSpPr>
        <p:sp>
          <p:nvSpPr>
            <p:cNvPr id="996" name="Google Shape;996;p4"/>
            <p:cNvSpPr/>
            <p:nvPr/>
          </p:nvSpPr>
          <p:spPr>
            <a:xfrm>
              <a:off x="-2000" y="-12625"/>
              <a:ext cx="10692000" cy="7589400"/>
            </a:xfrm>
            <a:prstGeom prst="frame">
              <a:avLst>
                <a:gd name="adj1" fmla="val 5431"/>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7" name="Google Shape;997;p4"/>
            <p:cNvGrpSpPr/>
            <p:nvPr/>
          </p:nvGrpSpPr>
          <p:grpSpPr>
            <a:xfrm rot="10800000" flipH="1">
              <a:off x="541072" y="7200946"/>
              <a:ext cx="9609875" cy="285829"/>
              <a:chOff x="471460" y="61396"/>
              <a:chExt cx="9609875" cy="285829"/>
            </a:xfrm>
          </p:grpSpPr>
          <p:grpSp>
            <p:nvGrpSpPr>
              <p:cNvPr id="998" name="Google Shape;998;p4"/>
              <p:cNvGrpSpPr/>
              <p:nvPr/>
            </p:nvGrpSpPr>
            <p:grpSpPr>
              <a:xfrm>
                <a:off x="471460" y="61396"/>
                <a:ext cx="8862425" cy="285829"/>
                <a:chOff x="395260" y="61396"/>
                <a:chExt cx="8862425" cy="285829"/>
              </a:xfrm>
            </p:grpSpPr>
            <p:grpSp>
              <p:nvGrpSpPr>
                <p:cNvPr id="999" name="Google Shape;999;p4"/>
                <p:cNvGrpSpPr/>
                <p:nvPr/>
              </p:nvGrpSpPr>
              <p:grpSpPr>
                <a:xfrm rot="5400000">
                  <a:off x="8465008" y="-445452"/>
                  <a:ext cx="278654" cy="1306700"/>
                  <a:chOff x="73845" y="3561500"/>
                  <a:chExt cx="278654" cy="1306700"/>
                </a:xfrm>
              </p:grpSpPr>
              <p:grpSp>
                <p:nvGrpSpPr>
                  <p:cNvPr id="1000" name="Google Shape;1000;p4"/>
                  <p:cNvGrpSpPr/>
                  <p:nvPr/>
                </p:nvGrpSpPr>
                <p:grpSpPr>
                  <a:xfrm>
                    <a:off x="179620" y="3954300"/>
                    <a:ext cx="139329" cy="128300"/>
                    <a:chOff x="732600" y="1890325"/>
                    <a:chExt cx="138100" cy="128300"/>
                  </a:xfrm>
                </p:grpSpPr>
                <p:sp>
                  <p:nvSpPr>
                    <p:cNvPr id="1001" name="Google Shape;1001;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4" name="Google Shape;1004;p4"/>
                  <p:cNvGrpSpPr/>
                  <p:nvPr/>
                </p:nvGrpSpPr>
                <p:grpSpPr>
                  <a:xfrm>
                    <a:off x="116495" y="4347100"/>
                    <a:ext cx="139329" cy="128300"/>
                    <a:chOff x="732600" y="1890325"/>
                    <a:chExt cx="138100" cy="128300"/>
                  </a:xfrm>
                </p:grpSpPr>
                <p:sp>
                  <p:nvSpPr>
                    <p:cNvPr id="1005" name="Google Shape;1005;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8" name="Google Shape;1008;p4"/>
                  <p:cNvGrpSpPr/>
                  <p:nvPr/>
                </p:nvGrpSpPr>
                <p:grpSpPr>
                  <a:xfrm>
                    <a:off x="213170" y="4739900"/>
                    <a:ext cx="139329" cy="128300"/>
                    <a:chOff x="732600" y="1890325"/>
                    <a:chExt cx="138100" cy="128300"/>
                  </a:xfrm>
                </p:grpSpPr>
                <p:sp>
                  <p:nvSpPr>
                    <p:cNvPr id="1009" name="Google Shape;1009;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2" name="Google Shape;1012;p4"/>
                  <p:cNvGrpSpPr/>
                  <p:nvPr/>
                </p:nvGrpSpPr>
                <p:grpSpPr>
                  <a:xfrm>
                    <a:off x="73845" y="3561500"/>
                    <a:ext cx="139329" cy="128300"/>
                    <a:chOff x="732600" y="1890325"/>
                    <a:chExt cx="138100" cy="128300"/>
                  </a:xfrm>
                </p:grpSpPr>
                <p:sp>
                  <p:nvSpPr>
                    <p:cNvPr id="1013" name="Google Shape;1013;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16" name="Google Shape;1016;p4"/>
                <p:cNvGrpSpPr/>
                <p:nvPr/>
              </p:nvGrpSpPr>
              <p:grpSpPr>
                <a:xfrm rot="5400000">
                  <a:off x="3923120" y="-3466465"/>
                  <a:ext cx="285829" cy="7341550"/>
                  <a:chOff x="73845" y="36500"/>
                  <a:chExt cx="285829" cy="7341550"/>
                </a:xfrm>
              </p:grpSpPr>
              <p:grpSp>
                <p:nvGrpSpPr>
                  <p:cNvPr id="1017" name="Google Shape;1017;p4"/>
                  <p:cNvGrpSpPr/>
                  <p:nvPr/>
                </p:nvGrpSpPr>
                <p:grpSpPr>
                  <a:xfrm>
                    <a:off x="73845" y="4538300"/>
                    <a:ext cx="285829" cy="2839750"/>
                    <a:chOff x="73845" y="3561500"/>
                    <a:chExt cx="285829" cy="2839750"/>
                  </a:xfrm>
                </p:grpSpPr>
                <p:grpSp>
                  <p:nvGrpSpPr>
                    <p:cNvPr id="1018" name="Google Shape;1018;p4"/>
                    <p:cNvGrpSpPr/>
                    <p:nvPr/>
                  </p:nvGrpSpPr>
                  <p:grpSpPr>
                    <a:xfrm>
                      <a:off x="73845" y="3561500"/>
                      <a:ext cx="278654" cy="1306700"/>
                      <a:chOff x="73845" y="3561500"/>
                      <a:chExt cx="278654" cy="1306700"/>
                    </a:xfrm>
                  </p:grpSpPr>
                  <p:grpSp>
                    <p:nvGrpSpPr>
                      <p:cNvPr id="1019" name="Google Shape;1019;p4"/>
                      <p:cNvGrpSpPr/>
                      <p:nvPr/>
                    </p:nvGrpSpPr>
                    <p:grpSpPr>
                      <a:xfrm>
                        <a:off x="179620" y="3954300"/>
                        <a:ext cx="139329" cy="128300"/>
                        <a:chOff x="732600" y="1890325"/>
                        <a:chExt cx="138100" cy="128300"/>
                      </a:xfrm>
                    </p:grpSpPr>
                    <p:sp>
                      <p:nvSpPr>
                        <p:cNvPr id="1020" name="Google Shape;1020;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3" name="Google Shape;1023;p4"/>
                      <p:cNvGrpSpPr/>
                      <p:nvPr/>
                    </p:nvGrpSpPr>
                    <p:grpSpPr>
                      <a:xfrm>
                        <a:off x="116495" y="4347100"/>
                        <a:ext cx="139329" cy="128300"/>
                        <a:chOff x="732600" y="1890325"/>
                        <a:chExt cx="138100" cy="128300"/>
                      </a:xfrm>
                    </p:grpSpPr>
                    <p:sp>
                      <p:nvSpPr>
                        <p:cNvPr id="1024" name="Google Shape;1024;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7" name="Google Shape;1027;p4"/>
                      <p:cNvGrpSpPr/>
                      <p:nvPr/>
                    </p:nvGrpSpPr>
                    <p:grpSpPr>
                      <a:xfrm>
                        <a:off x="213170" y="4739900"/>
                        <a:ext cx="139329" cy="128300"/>
                        <a:chOff x="732600" y="1890325"/>
                        <a:chExt cx="138100" cy="128300"/>
                      </a:xfrm>
                    </p:grpSpPr>
                    <p:sp>
                      <p:nvSpPr>
                        <p:cNvPr id="1028" name="Google Shape;1028;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1" name="Google Shape;1031;p4"/>
                      <p:cNvGrpSpPr/>
                      <p:nvPr/>
                    </p:nvGrpSpPr>
                    <p:grpSpPr>
                      <a:xfrm>
                        <a:off x="73845" y="3561500"/>
                        <a:ext cx="139329" cy="128300"/>
                        <a:chOff x="732600" y="1890325"/>
                        <a:chExt cx="138100" cy="128300"/>
                      </a:xfrm>
                    </p:grpSpPr>
                    <p:sp>
                      <p:nvSpPr>
                        <p:cNvPr id="1032" name="Google Shape;1032;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35" name="Google Shape;1035;p4"/>
                    <p:cNvGrpSpPr/>
                    <p:nvPr/>
                  </p:nvGrpSpPr>
                  <p:grpSpPr>
                    <a:xfrm>
                      <a:off x="81020" y="5094550"/>
                      <a:ext cx="278654" cy="1306700"/>
                      <a:chOff x="73845" y="3561500"/>
                      <a:chExt cx="278654" cy="1306700"/>
                    </a:xfrm>
                  </p:grpSpPr>
                  <p:grpSp>
                    <p:nvGrpSpPr>
                      <p:cNvPr id="1036" name="Google Shape;1036;p4"/>
                      <p:cNvGrpSpPr/>
                      <p:nvPr/>
                    </p:nvGrpSpPr>
                    <p:grpSpPr>
                      <a:xfrm>
                        <a:off x="179620" y="3954300"/>
                        <a:ext cx="139329" cy="128300"/>
                        <a:chOff x="732600" y="1890325"/>
                        <a:chExt cx="138100" cy="128300"/>
                      </a:xfrm>
                    </p:grpSpPr>
                    <p:sp>
                      <p:nvSpPr>
                        <p:cNvPr id="1037" name="Google Shape;1037;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0" name="Google Shape;1040;p4"/>
                      <p:cNvGrpSpPr/>
                      <p:nvPr/>
                    </p:nvGrpSpPr>
                    <p:grpSpPr>
                      <a:xfrm>
                        <a:off x="116495" y="4347100"/>
                        <a:ext cx="139329" cy="128300"/>
                        <a:chOff x="732600" y="1890325"/>
                        <a:chExt cx="138100" cy="128300"/>
                      </a:xfrm>
                    </p:grpSpPr>
                    <p:sp>
                      <p:nvSpPr>
                        <p:cNvPr id="1041" name="Google Shape;1041;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4" name="Google Shape;1044;p4"/>
                      <p:cNvGrpSpPr/>
                      <p:nvPr/>
                    </p:nvGrpSpPr>
                    <p:grpSpPr>
                      <a:xfrm>
                        <a:off x="213170" y="4739900"/>
                        <a:ext cx="139329" cy="128300"/>
                        <a:chOff x="732600" y="1890325"/>
                        <a:chExt cx="138100" cy="128300"/>
                      </a:xfrm>
                    </p:grpSpPr>
                    <p:sp>
                      <p:nvSpPr>
                        <p:cNvPr id="1045" name="Google Shape;1045;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8" name="Google Shape;1048;p4"/>
                      <p:cNvGrpSpPr/>
                      <p:nvPr/>
                    </p:nvGrpSpPr>
                    <p:grpSpPr>
                      <a:xfrm>
                        <a:off x="73845" y="3561500"/>
                        <a:ext cx="139329" cy="128300"/>
                        <a:chOff x="732600" y="1890325"/>
                        <a:chExt cx="138100" cy="128300"/>
                      </a:xfrm>
                    </p:grpSpPr>
                    <p:sp>
                      <p:nvSpPr>
                        <p:cNvPr id="1049" name="Google Shape;1049;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052" name="Google Shape;1052;p4"/>
                  <p:cNvGrpSpPr/>
                  <p:nvPr/>
                </p:nvGrpSpPr>
                <p:grpSpPr>
                  <a:xfrm>
                    <a:off x="73845" y="1524775"/>
                    <a:ext cx="285829" cy="2839750"/>
                    <a:chOff x="73845" y="3561500"/>
                    <a:chExt cx="285829" cy="2839750"/>
                  </a:xfrm>
                </p:grpSpPr>
                <p:grpSp>
                  <p:nvGrpSpPr>
                    <p:cNvPr id="1053" name="Google Shape;1053;p4"/>
                    <p:cNvGrpSpPr/>
                    <p:nvPr/>
                  </p:nvGrpSpPr>
                  <p:grpSpPr>
                    <a:xfrm>
                      <a:off x="73845" y="3561500"/>
                      <a:ext cx="278654" cy="1306700"/>
                      <a:chOff x="73845" y="3561500"/>
                      <a:chExt cx="278654" cy="1306700"/>
                    </a:xfrm>
                  </p:grpSpPr>
                  <p:grpSp>
                    <p:nvGrpSpPr>
                      <p:cNvPr id="1054" name="Google Shape;1054;p4"/>
                      <p:cNvGrpSpPr/>
                      <p:nvPr/>
                    </p:nvGrpSpPr>
                    <p:grpSpPr>
                      <a:xfrm>
                        <a:off x="179620" y="3954300"/>
                        <a:ext cx="139329" cy="128300"/>
                        <a:chOff x="732600" y="1890325"/>
                        <a:chExt cx="138100" cy="128300"/>
                      </a:xfrm>
                    </p:grpSpPr>
                    <p:sp>
                      <p:nvSpPr>
                        <p:cNvPr id="1055" name="Google Shape;1055;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8" name="Google Shape;1058;p4"/>
                      <p:cNvGrpSpPr/>
                      <p:nvPr/>
                    </p:nvGrpSpPr>
                    <p:grpSpPr>
                      <a:xfrm>
                        <a:off x="116495" y="4347100"/>
                        <a:ext cx="139329" cy="128300"/>
                        <a:chOff x="732600" y="1890325"/>
                        <a:chExt cx="138100" cy="128300"/>
                      </a:xfrm>
                    </p:grpSpPr>
                    <p:sp>
                      <p:nvSpPr>
                        <p:cNvPr id="1059" name="Google Shape;1059;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2" name="Google Shape;1062;p4"/>
                      <p:cNvGrpSpPr/>
                      <p:nvPr/>
                    </p:nvGrpSpPr>
                    <p:grpSpPr>
                      <a:xfrm>
                        <a:off x="213170" y="4739900"/>
                        <a:ext cx="139329" cy="128300"/>
                        <a:chOff x="732600" y="1890325"/>
                        <a:chExt cx="138100" cy="128300"/>
                      </a:xfrm>
                    </p:grpSpPr>
                    <p:sp>
                      <p:nvSpPr>
                        <p:cNvPr id="1063" name="Google Shape;1063;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6" name="Google Shape;1066;p4"/>
                      <p:cNvGrpSpPr/>
                      <p:nvPr/>
                    </p:nvGrpSpPr>
                    <p:grpSpPr>
                      <a:xfrm>
                        <a:off x="73845" y="3561500"/>
                        <a:ext cx="139329" cy="128300"/>
                        <a:chOff x="732600" y="1890325"/>
                        <a:chExt cx="138100" cy="128300"/>
                      </a:xfrm>
                    </p:grpSpPr>
                    <p:sp>
                      <p:nvSpPr>
                        <p:cNvPr id="1067" name="Google Shape;1067;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70" name="Google Shape;1070;p4"/>
                    <p:cNvGrpSpPr/>
                    <p:nvPr/>
                  </p:nvGrpSpPr>
                  <p:grpSpPr>
                    <a:xfrm>
                      <a:off x="81020" y="5094550"/>
                      <a:ext cx="278654" cy="1306700"/>
                      <a:chOff x="73845" y="3561500"/>
                      <a:chExt cx="278654" cy="1306700"/>
                    </a:xfrm>
                  </p:grpSpPr>
                  <p:grpSp>
                    <p:nvGrpSpPr>
                      <p:cNvPr id="1071" name="Google Shape;1071;p4"/>
                      <p:cNvGrpSpPr/>
                      <p:nvPr/>
                    </p:nvGrpSpPr>
                    <p:grpSpPr>
                      <a:xfrm>
                        <a:off x="179620" y="3954300"/>
                        <a:ext cx="139329" cy="128300"/>
                        <a:chOff x="732600" y="1890325"/>
                        <a:chExt cx="138100" cy="128300"/>
                      </a:xfrm>
                    </p:grpSpPr>
                    <p:sp>
                      <p:nvSpPr>
                        <p:cNvPr id="1072" name="Google Shape;1072;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5" name="Google Shape;1075;p4"/>
                      <p:cNvGrpSpPr/>
                      <p:nvPr/>
                    </p:nvGrpSpPr>
                    <p:grpSpPr>
                      <a:xfrm>
                        <a:off x="116495" y="4347100"/>
                        <a:ext cx="139329" cy="128300"/>
                        <a:chOff x="732600" y="1890325"/>
                        <a:chExt cx="138100" cy="128300"/>
                      </a:xfrm>
                    </p:grpSpPr>
                    <p:sp>
                      <p:nvSpPr>
                        <p:cNvPr id="1076" name="Google Shape;1076;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9" name="Google Shape;1079;p4"/>
                      <p:cNvGrpSpPr/>
                      <p:nvPr/>
                    </p:nvGrpSpPr>
                    <p:grpSpPr>
                      <a:xfrm>
                        <a:off x="213170" y="4739900"/>
                        <a:ext cx="139329" cy="128300"/>
                        <a:chOff x="732600" y="1890325"/>
                        <a:chExt cx="138100" cy="128300"/>
                      </a:xfrm>
                    </p:grpSpPr>
                    <p:sp>
                      <p:nvSpPr>
                        <p:cNvPr id="1080" name="Google Shape;1080;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3" name="Google Shape;1083;p4"/>
                      <p:cNvGrpSpPr/>
                      <p:nvPr/>
                    </p:nvGrpSpPr>
                    <p:grpSpPr>
                      <a:xfrm>
                        <a:off x="73845" y="3561500"/>
                        <a:ext cx="139329" cy="128300"/>
                        <a:chOff x="732600" y="1890325"/>
                        <a:chExt cx="138100" cy="128300"/>
                      </a:xfrm>
                    </p:grpSpPr>
                    <p:sp>
                      <p:nvSpPr>
                        <p:cNvPr id="1084" name="Google Shape;1084;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087" name="Google Shape;1087;p4"/>
                  <p:cNvGrpSpPr/>
                  <p:nvPr/>
                </p:nvGrpSpPr>
                <p:grpSpPr>
                  <a:xfrm>
                    <a:off x="81020" y="36500"/>
                    <a:ext cx="278654" cy="1306700"/>
                    <a:chOff x="73845" y="3561500"/>
                    <a:chExt cx="278654" cy="1306700"/>
                  </a:xfrm>
                </p:grpSpPr>
                <p:grpSp>
                  <p:nvGrpSpPr>
                    <p:cNvPr id="1088" name="Google Shape;1088;p4"/>
                    <p:cNvGrpSpPr/>
                    <p:nvPr/>
                  </p:nvGrpSpPr>
                  <p:grpSpPr>
                    <a:xfrm>
                      <a:off x="179620" y="3954300"/>
                      <a:ext cx="139329" cy="128300"/>
                      <a:chOff x="732600" y="1890325"/>
                      <a:chExt cx="138100" cy="128300"/>
                    </a:xfrm>
                  </p:grpSpPr>
                  <p:sp>
                    <p:nvSpPr>
                      <p:cNvPr id="1089" name="Google Shape;1089;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2" name="Google Shape;1092;p4"/>
                    <p:cNvGrpSpPr/>
                    <p:nvPr/>
                  </p:nvGrpSpPr>
                  <p:grpSpPr>
                    <a:xfrm>
                      <a:off x="116495" y="4347100"/>
                      <a:ext cx="139329" cy="128300"/>
                      <a:chOff x="732600" y="1890325"/>
                      <a:chExt cx="138100" cy="128300"/>
                    </a:xfrm>
                  </p:grpSpPr>
                  <p:sp>
                    <p:nvSpPr>
                      <p:cNvPr id="1093" name="Google Shape;1093;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6" name="Google Shape;1096;p4"/>
                    <p:cNvGrpSpPr/>
                    <p:nvPr/>
                  </p:nvGrpSpPr>
                  <p:grpSpPr>
                    <a:xfrm>
                      <a:off x="213170" y="4739900"/>
                      <a:ext cx="139329" cy="128300"/>
                      <a:chOff x="732600" y="1890325"/>
                      <a:chExt cx="138100" cy="128300"/>
                    </a:xfrm>
                  </p:grpSpPr>
                  <p:sp>
                    <p:nvSpPr>
                      <p:cNvPr id="1097" name="Google Shape;1097;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0" name="Google Shape;1100;p4"/>
                    <p:cNvGrpSpPr/>
                    <p:nvPr/>
                  </p:nvGrpSpPr>
                  <p:grpSpPr>
                    <a:xfrm>
                      <a:off x="73845" y="3561500"/>
                      <a:ext cx="139329" cy="128300"/>
                      <a:chOff x="732600" y="1890325"/>
                      <a:chExt cx="138100" cy="128300"/>
                    </a:xfrm>
                  </p:grpSpPr>
                  <p:sp>
                    <p:nvSpPr>
                      <p:cNvPr id="1101" name="Google Shape;1101;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nvGrpSpPr>
              <p:cNvPr id="1104" name="Google Shape;1104;p4"/>
              <p:cNvGrpSpPr/>
              <p:nvPr/>
            </p:nvGrpSpPr>
            <p:grpSpPr>
              <a:xfrm rot="5400000">
                <a:off x="9702783" y="-38502"/>
                <a:ext cx="236004" cy="521100"/>
                <a:chOff x="116495" y="4347100"/>
                <a:chExt cx="236004" cy="521100"/>
              </a:xfrm>
            </p:grpSpPr>
            <p:grpSp>
              <p:nvGrpSpPr>
                <p:cNvPr id="1105" name="Google Shape;1105;p4"/>
                <p:cNvGrpSpPr/>
                <p:nvPr/>
              </p:nvGrpSpPr>
              <p:grpSpPr>
                <a:xfrm>
                  <a:off x="116495" y="4347100"/>
                  <a:ext cx="139329" cy="128300"/>
                  <a:chOff x="732600" y="1890325"/>
                  <a:chExt cx="138100" cy="128300"/>
                </a:xfrm>
              </p:grpSpPr>
              <p:sp>
                <p:nvSpPr>
                  <p:cNvPr id="1106" name="Google Shape;1106;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9" name="Google Shape;1109;p4"/>
                <p:cNvGrpSpPr/>
                <p:nvPr/>
              </p:nvGrpSpPr>
              <p:grpSpPr>
                <a:xfrm>
                  <a:off x="213170" y="4739900"/>
                  <a:ext cx="139329" cy="128300"/>
                  <a:chOff x="732600" y="1890325"/>
                  <a:chExt cx="138100" cy="128300"/>
                </a:xfrm>
              </p:grpSpPr>
              <p:sp>
                <p:nvSpPr>
                  <p:cNvPr id="1110" name="Google Shape;1110;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113" name="Google Shape;1113;p4"/>
            <p:cNvGrpSpPr/>
            <p:nvPr/>
          </p:nvGrpSpPr>
          <p:grpSpPr>
            <a:xfrm>
              <a:off x="471460" y="61396"/>
              <a:ext cx="9609875" cy="285829"/>
              <a:chOff x="471460" y="61396"/>
              <a:chExt cx="9609875" cy="285829"/>
            </a:xfrm>
          </p:grpSpPr>
          <p:grpSp>
            <p:nvGrpSpPr>
              <p:cNvPr id="1114" name="Google Shape;1114;p4"/>
              <p:cNvGrpSpPr/>
              <p:nvPr/>
            </p:nvGrpSpPr>
            <p:grpSpPr>
              <a:xfrm>
                <a:off x="471460" y="61396"/>
                <a:ext cx="8862425" cy="285829"/>
                <a:chOff x="395260" y="61396"/>
                <a:chExt cx="8862425" cy="285829"/>
              </a:xfrm>
            </p:grpSpPr>
            <p:grpSp>
              <p:nvGrpSpPr>
                <p:cNvPr id="1115" name="Google Shape;1115;p4"/>
                <p:cNvGrpSpPr/>
                <p:nvPr/>
              </p:nvGrpSpPr>
              <p:grpSpPr>
                <a:xfrm rot="5400000">
                  <a:off x="8465008" y="-445452"/>
                  <a:ext cx="278654" cy="1306700"/>
                  <a:chOff x="73845" y="3561500"/>
                  <a:chExt cx="278654" cy="1306700"/>
                </a:xfrm>
              </p:grpSpPr>
              <p:grpSp>
                <p:nvGrpSpPr>
                  <p:cNvPr id="1116" name="Google Shape;1116;p4"/>
                  <p:cNvGrpSpPr/>
                  <p:nvPr/>
                </p:nvGrpSpPr>
                <p:grpSpPr>
                  <a:xfrm>
                    <a:off x="179620" y="3954300"/>
                    <a:ext cx="139329" cy="128300"/>
                    <a:chOff x="732600" y="1890325"/>
                    <a:chExt cx="138100" cy="128300"/>
                  </a:xfrm>
                </p:grpSpPr>
                <p:sp>
                  <p:nvSpPr>
                    <p:cNvPr id="1117" name="Google Shape;1117;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0" name="Google Shape;1120;p4"/>
                  <p:cNvGrpSpPr/>
                  <p:nvPr/>
                </p:nvGrpSpPr>
                <p:grpSpPr>
                  <a:xfrm>
                    <a:off x="116495" y="4347100"/>
                    <a:ext cx="139329" cy="128300"/>
                    <a:chOff x="732600" y="1890325"/>
                    <a:chExt cx="138100" cy="128300"/>
                  </a:xfrm>
                </p:grpSpPr>
                <p:sp>
                  <p:nvSpPr>
                    <p:cNvPr id="1121" name="Google Shape;1121;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4" name="Google Shape;1124;p4"/>
                  <p:cNvGrpSpPr/>
                  <p:nvPr/>
                </p:nvGrpSpPr>
                <p:grpSpPr>
                  <a:xfrm>
                    <a:off x="213170" y="4739900"/>
                    <a:ext cx="139329" cy="128300"/>
                    <a:chOff x="732600" y="1890325"/>
                    <a:chExt cx="138100" cy="128300"/>
                  </a:xfrm>
                </p:grpSpPr>
                <p:sp>
                  <p:nvSpPr>
                    <p:cNvPr id="1125" name="Google Shape;1125;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8" name="Google Shape;1128;p4"/>
                  <p:cNvGrpSpPr/>
                  <p:nvPr/>
                </p:nvGrpSpPr>
                <p:grpSpPr>
                  <a:xfrm>
                    <a:off x="73845" y="3561500"/>
                    <a:ext cx="139329" cy="128300"/>
                    <a:chOff x="732600" y="1890325"/>
                    <a:chExt cx="138100" cy="128300"/>
                  </a:xfrm>
                </p:grpSpPr>
                <p:sp>
                  <p:nvSpPr>
                    <p:cNvPr id="1129" name="Google Shape;1129;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32" name="Google Shape;1132;p4"/>
                <p:cNvGrpSpPr/>
                <p:nvPr/>
              </p:nvGrpSpPr>
              <p:grpSpPr>
                <a:xfrm rot="5400000">
                  <a:off x="3923120" y="-3466465"/>
                  <a:ext cx="285829" cy="7341550"/>
                  <a:chOff x="73845" y="36500"/>
                  <a:chExt cx="285829" cy="7341550"/>
                </a:xfrm>
              </p:grpSpPr>
              <p:grpSp>
                <p:nvGrpSpPr>
                  <p:cNvPr id="1133" name="Google Shape;1133;p4"/>
                  <p:cNvGrpSpPr/>
                  <p:nvPr/>
                </p:nvGrpSpPr>
                <p:grpSpPr>
                  <a:xfrm>
                    <a:off x="73845" y="4538300"/>
                    <a:ext cx="285829" cy="2839750"/>
                    <a:chOff x="73845" y="3561500"/>
                    <a:chExt cx="285829" cy="2839750"/>
                  </a:xfrm>
                </p:grpSpPr>
                <p:grpSp>
                  <p:nvGrpSpPr>
                    <p:cNvPr id="1134" name="Google Shape;1134;p4"/>
                    <p:cNvGrpSpPr/>
                    <p:nvPr/>
                  </p:nvGrpSpPr>
                  <p:grpSpPr>
                    <a:xfrm>
                      <a:off x="73845" y="3561500"/>
                      <a:ext cx="278654" cy="1306700"/>
                      <a:chOff x="73845" y="3561500"/>
                      <a:chExt cx="278654" cy="1306700"/>
                    </a:xfrm>
                  </p:grpSpPr>
                  <p:grpSp>
                    <p:nvGrpSpPr>
                      <p:cNvPr id="1135" name="Google Shape;1135;p4"/>
                      <p:cNvGrpSpPr/>
                      <p:nvPr/>
                    </p:nvGrpSpPr>
                    <p:grpSpPr>
                      <a:xfrm>
                        <a:off x="179620" y="3954300"/>
                        <a:ext cx="139329" cy="128300"/>
                        <a:chOff x="732600" y="1890325"/>
                        <a:chExt cx="138100" cy="128300"/>
                      </a:xfrm>
                    </p:grpSpPr>
                    <p:sp>
                      <p:nvSpPr>
                        <p:cNvPr id="1136" name="Google Shape;1136;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9" name="Google Shape;1139;p4"/>
                      <p:cNvGrpSpPr/>
                      <p:nvPr/>
                    </p:nvGrpSpPr>
                    <p:grpSpPr>
                      <a:xfrm>
                        <a:off x="116495" y="4347100"/>
                        <a:ext cx="139329" cy="128300"/>
                        <a:chOff x="732600" y="1890325"/>
                        <a:chExt cx="138100" cy="128300"/>
                      </a:xfrm>
                    </p:grpSpPr>
                    <p:sp>
                      <p:nvSpPr>
                        <p:cNvPr id="1140" name="Google Shape;1140;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3" name="Google Shape;1143;p4"/>
                      <p:cNvGrpSpPr/>
                      <p:nvPr/>
                    </p:nvGrpSpPr>
                    <p:grpSpPr>
                      <a:xfrm>
                        <a:off x="213170" y="4739900"/>
                        <a:ext cx="139329" cy="128300"/>
                        <a:chOff x="732600" y="1890325"/>
                        <a:chExt cx="138100" cy="128300"/>
                      </a:xfrm>
                    </p:grpSpPr>
                    <p:sp>
                      <p:nvSpPr>
                        <p:cNvPr id="1144" name="Google Shape;1144;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7" name="Google Shape;1147;p4"/>
                      <p:cNvGrpSpPr/>
                      <p:nvPr/>
                    </p:nvGrpSpPr>
                    <p:grpSpPr>
                      <a:xfrm>
                        <a:off x="73845" y="3561500"/>
                        <a:ext cx="139329" cy="128300"/>
                        <a:chOff x="732600" y="1890325"/>
                        <a:chExt cx="138100" cy="128300"/>
                      </a:xfrm>
                    </p:grpSpPr>
                    <p:sp>
                      <p:nvSpPr>
                        <p:cNvPr id="1148" name="Google Shape;1148;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51" name="Google Shape;1151;p4"/>
                    <p:cNvGrpSpPr/>
                    <p:nvPr/>
                  </p:nvGrpSpPr>
                  <p:grpSpPr>
                    <a:xfrm>
                      <a:off x="81020" y="5094550"/>
                      <a:ext cx="278654" cy="1306700"/>
                      <a:chOff x="73845" y="3561500"/>
                      <a:chExt cx="278654" cy="1306700"/>
                    </a:xfrm>
                  </p:grpSpPr>
                  <p:grpSp>
                    <p:nvGrpSpPr>
                      <p:cNvPr id="1152" name="Google Shape;1152;p4"/>
                      <p:cNvGrpSpPr/>
                      <p:nvPr/>
                    </p:nvGrpSpPr>
                    <p:grpSpPr>
                      <a:xfrm>
                        <a:off x="179620" y="3954300"/>
                        <a:ext cx="139329" cy="128300"/>
                        <a:chOff x="732600" y="1890325"/>
                        <a:chExt cx="138100" cy="128300"/>
                      </a:xfrm>
                    </p:grpSpPr>
                    <p:sp>
                      <p:nvSpPr>
                        <p:cNvPr id="1153" name="Google Shape;1153;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6" name="Google Shape;1156;p4"/>
                      <p:cNvGrpSpPr/>
                      <p:nvPr/>
                    </p:nvGrpSpPr>
                    <p:grpSpPr>
                      <a:xfrm>
                        <a:off x="116495" y="4347100"/>
                        <a:ext cx="139329" cy="128300"/>
                        <a:chOff x="732600" y="1890325"/>
                        <a:chExt cx="138100" cy="128300"/>
                      </a:xfrm>
                    </p:grpSpPr>
                    <p:sp>
                      <p:nvSpPr>
                        <p:cNvPr id="1157" name="Google Shape;1157;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0" name="Google Shape;1160;p4"/>
                      <p:cNvGrpSpPr/>
                      <p:nvPr/>
                    </p:nvGrpSpPr>
                    <p:grpSpPr>
                      <a:xfrm>
                        <a:off x="213170" y="4739900"/>
                        <a:ext cx="139329" cy="128300"/>
                        <a:chOff x="732600" y="1890325"/>
                        <a:chExt cx="138100" cy="128300"/>
                      </a:xfrm>
                    </p:grpSpPr>
                    <p:sp>
                      <p:nvSpPr>
                        <p:cNvPr id="1161" name="Google Shape;1161;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4" name="Google Shape;1164;p4"/>
                      <p:cNvGrpSpPr/>
                      <p:nvPr/>
                    </p:nvGrpSpPr>
                    <p:grpSpPr>
                      <a:xfrm>
                        <a:off x="73845" y="3561500"/>
                        <a:ext cx="139329" cy="128300"/>
                        <a:chOff x="732600" y="1890325"/>
                        <a:chExt cx="138100" cy="128300"/>
                      </a:xfrm>
                    </p:grpSpPr>
                    <p:sp>
                      <p:nvSpPr>
                        <p:cNvPr id="1165" name="Google Shape;1165;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168" name="Google Shape;1168;p4"/>
                  <p:cNvGrpSpPr/>
                  <p:nvPr/>
                </p:nvGrpSpPr>
                <p:grpSpPr>
                  <a:xfrm>
                    <a:off x="73845" y="1524775"/>
                    <a:ext cx="285829" cy="2839750"/>
                    <a:chOff x="73845" y="3561500"/>
                    <a:chExt cx="285829" cy="2839750"/>
                  </a:xfrm>
                </p:grpSpPr>
                <p:grpSp>
                  <p:nvGrpSpPr>
                    <p:cNvPr id="1169" name="Google Shape;1169;p4"/>
                    <p:cNvGrpSpPr/>
                    <p:nvPr/>
                  </p:nvGrpSpPr>
                  <p:grpSpPr>
                    <a:xfrm>
                      <a:off x="73845" y="3561500"/>
                      <a:ext cx="278654" cy="1306700"/>
                      <a:chOff x="73845" y="3561500"/>
                      <a:chExt cx="278654" cy="1306700"/>
                    </a:xfrm>
                  </p:grpSpPr>
                  <p:grpSp>
                    <p:nvGrpSpPr>
                      <p:cNvPr id="1170" name="Google Shape;1170;p4"/>
                      <p:cNvGrpSpPr/>
                      <p:nvPr/>
                    </p:nvGrpSpPr>
                    <p:grpSpPr>
                      <a:xfrm>
                        <a:off x="179620" y="3954300"/>
                        <a:ext cx="139329" cy="128300"/>
                        <a:chOff x="732600" y="1890325"/>
                        <a:chExt cx="138100" cy="128300"/>
                      </a:xfrm>
                    </p:grpSpPr>
                    <p:sp>
                      <p:nvSpPr>
                        <p:cNvPr id="1171" name="Google Shape;1171;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4" name="Google Shape;1174;p4"/>
                      <p:cNvGrpSpPr/>
                      <p:nvPr/>
                    </p:nvGrpSpPr>
                    <p:grpSpPr>
                      <a:xfrm>
                        <a:off x="116495" y="4347100"/>
                        <a:ext cx="139329" cy="128300"/>
                        <a:chOff x="732600" y="1890325"/>
                        <a:chExt cx="138100" cy="128300"/>
                      </a:xfrm>
                    </p:grpSpPr>
                    <p:sp>
                      <p:nvSpPr>
                        <p:cNvPr id="1175" name="Google Shape;1175;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8" name="Google Shape;1178;p4"/>
                      <p:cNvGrpSpPr/>
                      <p:nvPr/>
                    </p:nvGrpSpPr>
                    <p:grpSpPr>
                      <a:xfrm>
                        <a:off x="213170" y="4739900"/>
                        <a:ext cx="139329" cy="128300"/>
                        <a:chOff x="732600" y="1890325"/>
                        <a:chExt cx="138100" cy="128300"/>
                      </a:xfrm>
                    </p:grpSpPr>
                    <p:sp>
                      <p:nvSpPr>
                        <p:cNvPr id="1179" name="Google Shape;1179;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2" name="Google Shape;1182;p4"/>
                      <p:cNvGrpSpPr/>
                      <p:nvPr/>
                    </p:nvGrpSpPr>
                    <p:grpSpPr>
                      <a:xfrm>
                        <a:off x="73845" y="3561500"/>
                        <a:ext cx="139329" cy="128300"/>
                        <a:chOff x="732600" y="1890325"/>
                        <a:chExt cx="138100" cy="128300"/>
                      </a:xfrm>
                    </p:grpSpPr>
                    <p:sp>
                      <p:nvSpPr>
                        <p:cNvPr id="1183" name="Google Shape;1183;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86" name="Google Shape;1186;p4"/>
                    <p:cNvGrpSpPr/>
                    <p:nvPr/>
                  </p:nvGrpSpPr>
                  <p:grpSpPr>
                    <a:xfrm>
                      <a:off x="81020" y="5094550"/>
                      <a:ext cx="278654" cy="1306700"/>
                      <a:chOff x="73845" y="3561500"/>
                      <a:chExt cx="278654" cy="1306700"/>
                    </a:xfrm>
                  </p:grpSpPr>
                  <p:grpSp>
                    <p:nvGrpSpPr>
                      <p:cNvPr id="1187" name="Google Shape;1187;p4"/>
                      <p:cNvGrpSpPr/>
                      <p:nvPr/>
                    </p:nvGrpSpPr>
                    <p:grpSpPr>
                      <a:xfrm>
                        <a:off x="179620" y="3954300"/>
                        <a:ext cx="139329" cy="128300"/>
                        <a:chOff x="732600" y="1890325"/>
                        <a:chExt cx="138100" cy="128300"/>
                      </a:xfrm>
                    </p:grpSpPr>
                    <p:sp>
                      <p:nvSpPr>
                        <p:cNvPr id="1188" name="Google Shape;1188;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1" name="Google Shape;1191;p4"/>
                      <p:cNvGrpSpPr/>
                      <p:nvPr/>
                    </p:nvGrpSpPr>
                    <p:grpSpPr>
                      <a:xfrm>
                        <a:off x="116495" y="4347100"/>
                        <a:ext cx="139329" cy="128300"/>
                        <a:chOff x="732600" y="1890325"/>
                        <a:chExt cx="138100" cy="128300"/>
                      </a:xfrm>
                    </p:grpSpPr>
                    <p:sp>
                      <p:nvSpPr>
                        <p:cNvPr id="1192" name="Google Shape;1192;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5" name="Google Shape;1195;p4"/>
                      <p:cNvGrpSpPr/>
                      <p:nvPr/>
                    </p:nvGrpSpPr>
                    <p:grpSpPr>
                      <a:xfrm>
                        <a:off x="213170" y="4739900"/>
                        <a:ext cx="139329" cy="128300"/>
                        <a:chOff x="732600" y="1890325"/>
                        <a:chExt cx="138100" cy="128300"/>
                      </a:xfrm>
                    </p:grpSpPr>
                    <p:sp>
                      <p:nvSpPr>
                        <p:cNvPr id="1196" name="Google Shape;1196;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9" name="Google Shape;1199;p4"/>
                      <p:cNvGrpSpPr/>
                      <p:nvPr/>
                    </p:nvGrpSpPr>
                    <p:grpSpPr>
                      <a:xfrm>
                        <a:off x="73845" y="3561500"/>
                        <a:ext cx="139329" cy="128300"/>
                        <a:chOff x="732600" y="1890325"/>
                        <a:chExt cx="138100" cy="128300"/>
                      </a:xfrm>
                    </p:grpSpPr>
                    <p:sp>
                      <p:nvSpPr>
                        <p:cNvPr id="1200" name="Google Shape;1200;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203" name="Google Shape;1203;p4"/>
                  <p:cNvGrpSpPr/>
                  <p:nvPr/>
                </p:nvGrpSpPr>
                <p:grpSpPr>
                  <a:xfrm>
                    <a:off x="81020" y="36500"/>
                    <a:ext cx="278654" cy="1306700"/>
                    <a:chOff x="73845" y="3561500"/>
                    <a:chExt cx="278654" cy="1306700"/>
                  </a:xfrm>
                </p:grpSpPr>
                <p:grpSp>
                  <p:nvGrpSpPr>
                    <p:cNvPr id="1204" name="Google Shape;1204;p4"/>
                    <p:cNvGrpSpPr/>
                    <p:nvPr/>
                  </p:nvGrpSpPr>
                  <p:grpSpPr>
                    <a:xfrm>
                      <a:off x="179620" y="3954300"/>
                      <a:ext cx="139329" cy="128300"/>
                      <a:chOff x="732600" y="1890325"/>
                      <a:chExt cx="138100" cy="128300"/>
                    </a:xfrm>
                  </p:grpSpPr>
                  <p:sp>
                    <p:nvSpPr>
                      <p:cNvPr id="1205" name="Google Shape;1205;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8" name="Google Shape;1208;p4"/>
                    <p:cNvGrpSpPr/>
                    <p:nvPr/>
                  </p:nvGrpSpPr>
                  <p:grpSpPr>
                    <a:xfrm>
                      <a:off x="116495" y="4347100"/>
                      <a:ext cx="139329" cy="128300"/>
                      <a:chOff x="732600" y="1890325"/>
                      <a:chExt cx="138100" cy="128300"/>
                    </a:xfrm>
                  </p:grpSpPr>
                  <p:sp>
                    <p:nvSpPr>
                      <p:cNvPr id="1209" name="Google Shape;1209;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2" name="Google Shape;1212;p4"/>
                    <p:cNvGrpSpPr/>
                    <p:nvPr/>
                  </p:nvGrpSpPr>
                  <p:grpSpPr>
                    <a:xfrm>
                      <a:off x="213170" y="4739900"/>
                      <a:ext cx="139329" cy="128300"/>
                      <a:chOff x="732600" y="1890325"/>
                      <a:chExt cx="138100" cy="128300"/>
                    </a:xfrm>
                  </p:grpSpPr>
                  <p:sp>
                    <p:nvSpPr>
                      <p:cNvPr id="1213" name="Google Shape;1213;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6" name="Google Shape;1216;p4"/>
                    <p:cNvGrpSpPr/>
                    <p:nvPr/>
                  </p:nvGrpSpPr>
                  <p:grpSpPr>
                    <a:xfrm>
                      <a:off x="73845" y="3561500"/>
                      <a:ext cx="139329" cy="128300"/>
                      <a:chOff x="732600" y="1890325"/>
                      <a:chExt cx="138100" cy="128300"/>
                    </a:xfrm>
                  </p:grpSpPr>
                  <p:sp>
                    <p:nvSpPr>
                      <p:cNvPr id="1217" name="Google Shape;1217;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nvGrpSpPr>
              <p:cNvPr id="1220" name="Google Shape;1220;p4"/>
              <p:cNvGrpSpPr/>
              <p:nvPr/>
            </p:nvGrpSpPr>
            <p:grpSpPr>
              <a:xfrm rot="5400000">
                <a:off x="9702783" y="-38502"/>
                <a:ext cx="236004" cy="521100"/>
                <a:chOff x="116495" y="4347100"/>
                <a:chExt cx="236004" cy="521100"/>
              </a:xfrm>
            </p:grpSpPr>
            <p:grpSp>
              <p:nvGrpSpPr>
                <p:cNvPr id="1221" name="Google Shape;1221;p4"/>
                <p:cNvGrpSpPr/>
                <p:nvPr/>
              </p:nvGrpSpPr>
              <p:grpSpPr>
                <a:xfrm>
                  <a:off x="116495" y="4347100"/>
                  <a:ext cx="139329" cy="128300"/>
                  <a:chOff x="732600" y="1890325"/>
                  <a:chExt cx="138100" cy="128300"/>
                </a:xfrm>
              </p:grpSpPr>
              <p:sp>
                <p:nvSpPr>
                  <p:cNvPr id="1222" name="Google Shape;1222;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5" name="Google Shape;1225;p4"/>
                <p:cNvGrpSpPr/>
                <p:nvPr/>
              </p:nvGrpSpPr>
              <p:grpSpPr>
                <a:xfrm>
                  <a:off x="213170" y="4739900"/>
                  <a:ext cx="139329" cy="128300"/>
                  <a:chOff x="732600" y="1890325"/>
                  <a:chExt cx="138100" cy="128300"/>
                </a:xfrm>
              </p:grpSpPr>
              <p:sp>
                <p:nvSpPr>
                  <p:cNvPr id="1226" name="Google Shape;1226;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229" name="Google Shape;1229;p4"/>
            <p:cNvGrpSpPr/>
            <p:nvPr/>
          </p:nvGrpSpPr>
          <p:grpSpPr>
            <a:xfrm>
              <a:off x="73845" y="98713"/>
              <a:ext cx="285829" cy="7341550"/>
              <a:chOff x="73845" y="36500"/>
              <a:chExt cx="285829" cy="7341550"/>
            </a:xfrm>
          </p:grpSpPr>
          <p:grpSp>
            <p:nvGrpSpPr>
              <p:cNvPr id="1230" name="Google Shape;1230;p4"/>
              <p:cNvGrpSpPr/>
              <p:nvPr/>
            </p:nvGrpSpPr>
            <p:grpSpPr>
              <a:xfrm>
                <a:off x="73845" y="4538300"/>
                <a:ext cx="285829" cy="2839750"/>
                <a:chOff x="73845" y="3561500"/>
                <a:chExt cx="285829" cy="2839750"/>
              </a:xfrm>
            </p:grpSpPr>
            <p:grpSp>
              <p:nvGrpSpPr>
                <p:cNvPr id="1231" name="Google Shape;1231;p4"/>
                <p:cNvGrpSpPr/>
                <p:nvPr/>
              </p:nvGrpSpPr>
              <p:grpSpPr>
                <a:xfrm>
                  <a:off x="73845" y="3561500"/>
                  <a:ext cx="278654" cy="1306700"/>
                  <a:chOff x="73845" y="3561500"/>
                  <a:chExt cx="278654" cy="1306700"/>
                </a:xfrm>
              </p:grpSpPr>
              <p:grpSp>
                <p:nvGrpSpPr>
                  <p:cNvPr id="1232" name="Google Shape;1232;p4"/>
                  <p:cNvGrpSpPr/>
                  <p:nvPr/>
                </p:nvGrpSpPr>
                <p:grpSpPr>
                  <a:xfrm>
                    <a:off x="179620" y="3954300"/>
                    <a:ext cx="139329" cy="128300"/>
                    <a:chOff x="732600" y="1890325"/>
                    <a:chExt cx="138100" cy="128300"/>
                  </a:xfrm>
                </p:grpSpPr>
                <p:sp>
                  <p:nvSpPr>
                    <p:cNvPr id="1233" name="Google Shape;1233;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6" name="Google Shape;1236;p4"/>
                  <p:cNvGrpSpPr/>
                  <p:nvPr/>
                </p:nvGrpSpPr>
                <p:grpSpPr>
                  <a:xfrm>
                    <a:off x="116495" y="4347100"/>
                    <a:ext cx="139329" cy="128300"/>
                    <a:chOff x="732600" y="1890325"/>
                    <a:chExt cx="138100" cy="128300"/>
                  </a:xfrm>
                </p:grpSpPr>
                <p:sp>
                  <p:nvSpPr>
                    <p:cNvPr id="1237" name="Google Shape;1237;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0" name="Google Shape;1240;p4"/>
                  <p:cNvGrpSpPr/>
                  <p:nvPr/>
                </p:nvGrpSpPr>
                <p:grpSpPr>
                  <a:xfrm>
                    <a:off x="213170" y="4739900"/>
                    <a:ext cx="139329" cy="128300"/>
                    <a:chOff x="732600" y="1890325"/>
                    <a:chExt cx="138100" cy="128300"/>
                  </a:xfrm>
                </p:grpSpPr>
                <p:sp>
                  <p:nvSpPr>
                    <p:cNvPr id="1241" name="Google Shape;1241;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4" name="Google Shape;1244;p4"/>
                  <p:cNvGrpSpPr/>
                  <p:nvPr/>
                </p:nvGrpSpPr>
                <p:grpSpPr>
                  <a:xfrm>
                    <a:off x="73845" y="3561500"/>
                    <a:ext cx="139329" cy="128300"/>
                    <a:chOff x="732600" y="1890325"/>
                    <a:chExt cx="138100" cy="128300"/>
                  </a:xfrm>
                </p:grpSpPr>
                <p:sp>
                  <p:nvSpPr>
                    <p:cNvPr id="1245" name="Google Shape;1245;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48" name="Google Shape;1248;p4"/>
                <p:cNvGrpSpPr/>
                <p:nvPr/>
              </p:nvGrpSpPr>
              <p:grpSpPr>
                <a:xfrm>
                  <a:off x="81020" y="5094550"/>
                  <a:ext cx="278654" cy="1306700"/>
                  <a:chOff x="73845" y="3561500"/>
                  <a:chExt cx="278654" cy="1306700"/>
                </a:xfrm>
              </p:grpSpPr>
              <p:grpSp>
                <p:nvGrpSpPr>
                  <p:cNvPr id="1249" name="Google Shape;1249;p4"/>
                  <p:cNvGrpSpPr/>
                  <p:nvPr/>
                </p:nvGrpSpPr>
                <p:grpSpPr>
                  <a:xfrm>
                    <a:off x="179620" y="3954300"/>
                    <a:ext cx="139329" cy="128300"/>
                    <a:chOff x="732600" y="1890325"/>
                    <a:chExt cx="138100" cy="128300"/>
                  </a:xfrm>
                </p:grpSpPr>
                <p:sp>
                  <p:nvSpPr>
                    <p:cNvPr id="1250" name="Google Shape;1250;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3" name="Google Shape;1253;p4"/>
                  <p:cNvGrpSpPr/>
                  <p:nvPr/>
                </p:nvGrpSpPr>
                <p:grpSpPr>
                  <a:xfrm>
                    <a:off x="116495" y="4347100"/>
                    <a:ext cx="139329" cy="128300"/>
                    <a:chOff x="732600" y="1890325"/>
                    <a:chExt cx="138100" cy="128300"/>
                  </a:xfrm>
                </p:grpSpPr>
                <p:sp>
                  <p:nvSpPr>
                    <p:cNvPr id="1254" name="Google Shape;1254;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7" name="Google Shape;1257;p4"/>
                  <p:cNvGrpSpPr/>
                  <p:nvPr/>
                </p:nvGrpSpPr>
                <p:grpSpPr>
                  <a:xfrm>
                    <a:off x="213170" y="4739900"/>
                    <a:ext cx="139329" cy="128300"/>
                    <a:chOff x="732600" y="1890325"/>
                    <a:chExt cx="138100" cy="128300"/>
                  </a:xfrm>
                </p:grpSpPr>
                <p:sp>
                  <p:nvSpPr>
                    <p:cNvPr id="1258" name="Google Shape;1258;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1" name="Google Shape;1261;p4"/>
                  <p:cNvGrpSpPr/>
                  <p:nvPr/>
                </p:nvGrpSpPr>
                <p:grpSpPr>
                  <a:xfrm>
                    <a:off x="73845" y="3561500"/>
                    <a:ext cx="139329" cy="128300"/>
                    <a:chOff x="732600" y="1890325"/>
                    <a:chExt cx="138100" cy="128300"/>
                  </a:xfrm>
                </p:grpSpPr>
                <p:sp>
                  <p:nvSpPr>
                    <p:cNvPr id="1262" name="Google Shape;1262;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265" name="Google Shape;1265;p4"/>
              <p:cNvGrpSpPr/>
              <p:nvPr/>
            </p:nvGrpSpPr>
            <p:grpSpPr>
              <a:xfrm>
                <a:off x="73845" y="1524775"/>
                <a:ext cx="285829" cy="2839750"/>
                <a:chOff x="73845" y="3561500"/>
                <a:chExt cx="285829" cy="2839750"/>
              </a:xfrm>
            </p:grpSpPr>
            <p:grpSp>
              <p:nvGrpSpPr>
                <p:cNvPr id="1266" name="Google Shape;1266;p4"/>
                <p:cNvGrpSpPr/>
                <p:nvPr/>
              </p:nvGrpSpPr>
              <p:grpSpPr>
                <a:xfrm>
                  <a:off x="73845" y="3561500"/>
                  <a:ext cx="278654" cy="1306700"/>
                  <a:chOff x="73845" y="3561500"/>
                  <a:chExt cx="278654" cy="1306700"/>
                </a:xfrm>
              </p:grpSpPr>
              <p:grpSp>
                <p:nvGrpSpPr>
                  <p:cNvPr id="1267" name="Google Shape;1267;p4"/>
                  <p:cNvGrpSpPr/>
                  <p:nvPr/>
                </p:nvGrpSpPr>
                <p:grpSpPr>
                  <a:xfrm>
                    <a:off x="179620" y="3954300"/>
                    <a:ext cx="139329" cy="128300"/>
                    <a:chOff x="732600" y="1890325"/>
                    <a:chExt cx="138100" cy="128300"/>
                  </a:xfrm>
                </p:grpSpPr>
                <p:sp>
                  <p:nvSpPr>
                    <p:cNvPr id="1268" name="Google Shape;1268;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1" name="Google Shape;1271;p4"/>
                  <p:cNvGrpSpPr/>
                  <p:nvPr/>
                </p:nvGrpSpPr>
                <p:grpSpPr>
                  <a:xfrm>
                    <a:off x="116495" y="4347100"/>
                    <a:ext cx="139329" cy="128300"/>
                    <a:chOff x="732600" y="1890325"/>
                    <a:chExt cx="138100" cy="128300"/>
                  </a:xfrm>
                </p:grpSpPr>
                <p:sp>
                  <p:nvSpPr>
                    <p:cNvPr id="1272" name="Google Shape;1272;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5" name="Google Shape;1275;p4"/>
                  <p:cNvGrpSpPr/>
                  <p:nvPr/>
                </p:nvGrpSpPr>
                <p:grpSpPr>
                  <a:xfrm>
                    <a:off x="213170" y="4739900"/>
                    <a:ext cx="139329" cy="128300"/>
                    <a:chOff x="732600" y="1890325"/>
                    <a:chExt cx="138100" cy="128300"/>
                  </a:xfrm>
                </p:grpSpPr>
                <p:sp>
                  <p:nvSpPr>
                    <p:cNvPr id="1276" name="Google Shape;1276;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9" name="Google Shape;1279;p4"/>
                  <p:cNvGrpSpPr/>
                  <p:nvPr/>
                </p:nvGrpSpPr>
                <p:grpSpPr>
                  <a:xfrm>
                    <a:off x="73845" y="3561500"/>
                    <a:ext cx="139329" cy="128300"/>
                    <a:chOff x="732600" y="1890325"/>
                    <a:chExt cx="138100" cy="128300"/>
                  </a:xfrm>
                </p:grpSpPr>
                <p:sp>
                  <p:nvSpPr>
                    <p:cNvPr id="1280" name="Google Shape;1280;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83" name="Google Shape;1283;p4"/>
                <p:cNvGrpSpPr/>
                <p:nvPr/>
              </p:nvGrpSpPr>
              <p:grpSpPr>
                <a:xfrm>
                  <a:off x="81020" y="5094550"/>
                  <a:ext cx="278654" cy="1306700"/>
                  <a:chOff x="73845" y="3561500"/>
                  <a:chExt cx="278654" cy="1306700"/>
                </a:xfrm>
              </p:grpSpPr>
              <p:grpSp>
                <p:nvGrpSpPr>
                  <p:cNvPr id="1284" name="Google Shape;1284;p4"/>
                  <p:cNvGrpSpPr/>
                  <p:nvPr/>
                </p:nvGrpSpPr>
                <p:grpSpPr>
                  <a:xfrm>
                    <a:off x="179620" y="3954300"/>
                    <a:ext cx="139329" cy="128300"/>
                    <a:chOff x="732600" y="1890325"/>
                    <a:chExt cx="138100" cy="128300"/>
                  </a:xfrm>
                </p:grpSpPr>
                <p:sp>
                  <p:nvSpPr>
                    <p:cNvPr id="1285" name="Google Shape;1285;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8" name="Google Shape;1288;p4"/>
                  <p:cNvGrpSpPr/>
                  <p:nvPr/>
                </p:nvGrpSpPr>
                <p:grpSpPr>
                  <a:xfrm>
                    <a:off x="116495" y="4347100"/>
                    <a:ext cx="139329" cy="128300"/>
                    <a:chOff x="732600" y="1890325"/>
                    <a:chExt cx="138100" cy="128300"/>
                  </a:xfrm>
                </p:grpSpPr>
                <p:sp>
                  <p:nvSpPr>
                    <p:cNvPr id="1289" name="Google Shape;1289;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2" name="Google Shape;1292;p4"/>
                  <p:cNvGrpSpPr/>
                  <p:nvPr/>
                </p:nvGrpSpPr>
                <p:grpSpPr>
                  <a:xfrm>
                    <a:off x="213170" y="4739900"/>
                    <a:ext cx="139329" cy="128300"/>
                    <a:chOff x="732600" y="1890325"/>
                    <a:chExt cx="138100" cy="128300"/>
                  </a:xfrm>
                </p:grpSpPr>
                <p:sp>
                  <p:nvSpPr>
                    <p:cNvPr id="1293" name="Google Shape;1293;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6" name="Google Shape;1296;p4"/>
                  <p:cNvGrpSpPr/>
                  <p:nvPr/>
                </p:nvGrpSpPr>
                <p:grpSpPr>
                  <a:xfrm>
                    <a:off x="73845" y="3561500"/>
                    <a:ext cx="139329" cy="128300"/>
                    <a:chOff x="732600" y="1890325"/>
                    <a:chExt cx="138100" cy="128300"/>
                  </a:xfrm>
                </p:grpSpPr>
                <p:sp>
                  <p:nvSpPr>
                    <p:cNvPr id="1297" name="Google Shape;1297;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300" name="Google Shape;1300;p4"/>
              <p:cNvGrpSpPr/>
              <p:nvPr/>
            </p:nvGrpSpPr>
            <p:grpSpPr>
              <a:xfrm>
                <a:off x="81020" y="36500"/>
                <a:ext cx="278654" cy="1306700"/>
                <a:chOff x="73845" y="3561500"/>
                <a:chExt cx="278654" cy="1306700"/>
              </a:xfrm>
            </p:grpSpPr>
            <p:grpSp>
              <p:nvGrpSpPr>
                <p:cNvPr id="1301" name="Google Shape;1301;p4"/>
                <p:cNvGrpSpPr/>
                <p:nvPr/>
              </p:nvGrpSpPr>
              <p:grpSpPr>
                <a:xfrm>
                  <a:off x="179620" y="3954300"/>
                  <a:ext cx="139329" cy="128300"/>
                  <a:chOff x="732600" y="1890325"/>
                  <a:chExt cx="138100" cy="128300"/>
                </a:xfrm>
              </p:grpSpPr>
              <p:sp>
                <p:nvSpPr>
                  <p:cNvPr id="1302" name="Google Shape;1302;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5" name="Google Shape;1305;p4"/>
                <p:cNvGrpSpPr/>
                <p:nvPr/>
              </p:nvGrpSpPr>
              <p:grpSpPr>
                <a:xfrm>
                  <a:off x="116495" y="4347100"/>
                  <a:ext cx="139329" cy="128300"/>
                  <a:chOff x="732600" y="1890325"/>
                  <a:chExt cx="138100" cy="128300"/>
                </a:xfrm>
              </p:grpSpPr>
              <p:sp>
                <p:nvSpPr>
                  <p:cNvPr id="1306" name="Google Shape;1306;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9" name="Google Shape;1309;p4"/>
                <p:cNvGrpSpPr/>
                <p:nvPr/>
              </p:nvGrpSpPr>
              <p:grpSpPr>
                <a:xfrm>
                  <a:off x="213170" y="4739900"/>
                  <a:ext cx="139329" cy="128300"/>
                  <a:chOff x="732600" y="1890325"/>
                  <a:chExt cx="138100" cy="128300"/>
                </a:xfrm>
              </p:grpSpPr>
              <p:sp>
                <p:nvSpPr>
                  <p:cNvPr id="1310" name="Google Shape;1310;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3" name="Google Shape;1313;p4"/>
                <p:cNvGrpSpPr/>
                <p:nvPr/>
              </p:nvGrpSpPr>
              <p:grpSpPr>
                <a:xfrm>
                  <a:off x="73845" y="3561500"/>
                  <a:ext cx="139329" cy="128300"/>
                  <a:chOff x="732600" y="1890325"/>
                  <a:chExt cx="138100" cy="128300"/>
                </a:xfrm>
              </p:grpSpPr>
              <p:sp>
                <p:nvSpPr>
                  <p:cNvPr id="1314" name="Google Shape;1314;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317" name="Google Shape;1317;p4"/>
            <p:cNvGrpSpPr/>
            <p:nvPr/>
          </p:nvGrpSpPr>
          <p:grpSpPr>
            <a:xfrm>
              <a:off x="10332320" y="145213"/>
              <a:ext cx="285829" cy="7341550"/>
              <a:chOff x="73845" y="36500"/>
              <a:chExt cx="285829" cy="7341550"/>
            </a:xfrm>
          </p:grpSpPr>
          <p:grpSp>
            <p:nvGrpSpPr>
              <p:cNvPr id="1318" name="Google Shape;1318;p4"/>
              <p:cNvGrpSpPr/>
              <p:nvPr/>
            </p:nvGrpSpPr>
            <p:grpSpPr>
              <a:xfrm>
                <a:off x="73845" y="4538300"/>
                <a:ext cx="285829" cy="2839750"/>
                <a:chOff x="73845" y="3561500"/>
                <a:chExt cx="285829" cy="2839750"/>
              </a:xfrm>
            </p:grpSpPr>
            <p:grpSp>
              <p:nvGrpSpPr>
                <p:cNvPr id="1319" name="Google Shape;1319;p4"/>
                <p:cNvGrpSpPr/>
                <p:nvPr/>
              </p:nvGrpSpPr>
              <p:grpSpPr>
                <a:xfrm>
                  <a:off x="73845" y="3561500"/>
                  <a:ext cx="278654" cy="1306700"/>
                  <a:chOff x="73845" y="3561500"/>
                  <a:chExt cx="278654" cy="1306700"/>
                </a:xfrm>
              </p:grpSpPr>
              <p:grpSp>
                <p:nvGrpSpPr>
                  <p:cNvPr id="1320" name="Google Shape;1320;p4"/>
                  <p:cNvGrpSpPr/>
                  <p:nvPr/>
                </p:nvGrpSpPr>
                <p:grpSpPr>
                  <a:xfrm>
                    <a:off x="179620" y="3954300"/>
                    <a:ext cx="139329" cy="128300"/>
                    <a:chOff x="732600" y="1890325"/>
                    <a:chExt cx="138100" cy="128300"/>
                  </a:xfrm>
                </p:grpSpPr>
                <p:sp>
                  <p:nvSpPr>
                    <p:cNvPr id="1321" name="Google Shape;1321;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4" name="Google Shape;1324;p4"/>
                  <p:cNvGrpSpPr/>
                  <p:nvPr/>
                </p:nvGrpSpPr>
                <p:grpSpPr>
                  <a:xfrm>
                    <a:off x="116495" y="4347100"/>
                    <a:ext cx="139329" cy="128300"/>
                    <a:chOff x="732600" y="1890325"/>
                    <a:chExt cx="138100" cy="128300"/>
                  </a:xfrm>
                </p:grpSpPr>
                <p:sp>
                  <p:nvSpPr>
                    <p:cNvPr id="1325" name="Google Shape;1325;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8" name="Google Shape;1328;p4"/>
                  <p:cNvGrpSpPr/>
                  <p:nvPr/>
                </p:nvGrpSpPr>
                <p:grpSpPr>
                  <a:xfrm>
                    <a:off x="213170" y="4739900"/>
                    <a:ext cx="139329" cy="128300"/>
                    <a:chOff x="732600" y="1890325"/>
                    <a:chExt cx="138100" cy="128300"/>
                  </a:xfrm>
                </p:grpSpPr>
                <p:sp>
                  <p:nvSpPr>
                    <p:cNvPr id="1329" name="Google Shape;1329;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2" name="Google Shape;1332;p4"/>
                  <p:cNvGrpSpPr/>
                  <p:nvPr/>
                </p:nvGrpSpPr>
                <p:grpSpPr>
                  <a:xfrm>
                    <a:off x="73845" y="3561500"/>
                    <a:ext cx="139329" cy="128300"/>
                    <a:chOff x="732600" y="1890325"/>
                    <a:chExt cx="138100" cy="128300"/>
                  </a:xfrm>
                </p:grpSpPr>
                <p:sp>
                  <p:nvSpPr>
                    <p:cNvPr id="1333" name="Google Shape;1333;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36" name="Google Shape;1336;p4"/>
                <p:cNvGrpSpPr/>
                <p:nvPr/>
              </p:nvGrpSpPr>
              <p:grpSpPr>
                <a:xfrm>
                  <a:off x="81020" y="5094550"/>
                  <a:ext cx="278654" cy="1306700"/>
                  <a:chOff x="73845" y="3561500"/>
                  <a:chExt cx="278654" cy="1306700"/>
                </a:xfrm>
              </p:grpSpPr>
              <p:grpSp>
                <p:nvGrpSpPr>
                  <p:cNvPr id="1337" name="Google Shape;1337;p4"/>
                  <p:cNvGrpSpPr/>
                  <p:nvPr/>
                </p:nvGrpSpPr>
                <p:grpSpPr>
                  <a:xfrm>
                    <a:off x="179620" y="3954300"/>
                    <a:ext cx="139329" cy="128300"/>
                    <a:chOff x="732600" y="1890325"/>
                    <a:chExt cx="138100" cy="128300"/>
                  </a:xfrm>
                </p:grpSpPr>
                <p:sp>
                  <p:nvSpPr>
                    <p:cNvPr id="1338" name="Google Shape;1338;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1" name="Google Shape;1341;p4"/>
                  <p:cNvGrpSpPr/>
                  <p:nvPr/>
                </p:nvGrpSpPr>
                <p:grpSpPr>
                  <a:xfrm>
                    <a:off x="116495" y="4347100"/>
                    <a:ext cx="139329" cy="128300"/>
                    <a:chOff x="732600" y="1890325"/>
                    <a:chExt cx="138100" cy="128300"/>
                  </a:xfrm>
                </p:grpSpPr>
                <p:sp>
                  <p:nvSpPr>
                    <p:cNvPr id="1342" name="Google Shape;1342;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5" name="Google Shape;1345;p4"/>
                  <p:cNvGrpSpPr/>
                  <p:nvPr/>
                </p:nvGrpSpPr>
                <p:grpSpPr>
                  <a:xfrm>
                    <a:off x="213170" y="4739900"/>
                    <a:ext cx="139329" cy="128300"/>
                    <a:chOff x="732600" y="1890325"/>
                    <a:chExt cx="138100" cy="128300"/>
                  </a:xfrm>
                </p:grpSpPr>
                <p:sp>
                  <p:nvSpPr>
                    <p:cNvPr id="1346" name="Google Shape;1346;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9" name="Google Shape;1349;p4"/>
                  <p:cNvGrpSpPr/>
                  <p:nvPr/>
                </p:nvGrpSpPr>
                <p:grpSpPr>
                  <a:xfrm>
                    <a:off x="73845" y="3561500"/>
                    <a:ext cx="139329" cy="128300"/>
                    <a:chOff x="732600" y="1890325"/>
                    <a:chExt cx="138100" cy="128300"/>
                  </a:xfrm>
                </p:grpSpPr>
                <p:sp>
                  <p:nvSpPr>
                    <p:cNvPr id="1350" name="Google Shape;1350;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353" name="Google Shape;1353;p4"/>
              <p:cNvGrpSpPr/>
              <p:nvPr/>
            </p:nvGrpSpPr>
            <p:grpSpPr>
              <a:xfrm>
                <a:off x="73845" y="1524775"/>
                <a:ext cx="285829" cy="2839750"/>
                <a:chOff x="73845" y="3561500"/>
                <a:chExt cx="285829" cy="2839750"/>
              </a:xfrm>
            </p:grpSpPr>
            <p:grpSp>
              <p:nvGrpSpPr>
                <p:cNvPr id="1354" name="Google Shape;1354;p4"/>
                <p:cNvGrpSpPr/>
                <p:nvPr/>
              </p:nvGrpSpPr>
              <p:grpSpPr>
                <a:xfrm>
                  <a:off x="73845" y="3561500"/>
                  <a:ext cx="278654" cy="1306700"/>
                  <a:chOff x="73845" y="3561500"/>
                  <a:chExt cx="278654" cy="1306700"/>
                </a:xfrm>
              </p:grpSpPr>
              <p:grpSp>
                <p:nvGrpSpPr>
                  <p:cNvPr id="1355" name="Google Shape;1355;p4"/>
                  <p:cNvGrpSpPr/>
                  <p:nvPr/>
                </p:nvGrpSpPr>
                <p:grpSpPr>
                  <a:xfrm>
                    <a:off x="179620" y="3954300"/>
                    <a:ext cx="139329" cy="128300"/>
                    <a:chOff x="732600" y="1890325"/>
                    <a:chExt cx="138100" cy="128300"/>
                  </a:xfrm>
                </p:grpSpPr>
                <p:sp>
                  <p:nvSpPr>
                    <p:cNvPr id="1356" name="Google Shape;1356;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9" name="Google Shape;1359;p4"/>
                  <p:cNvGrpSpPr/>
                  <p:nvPr/>
                </p:nvGrpSpPr>
                <p:grpSpPr>
                  <a:xfrm>
                    <a:off x="116495" y="4347100"/>
                    <a:ext cx="139329" cy="128300"/>
                    <a:chOff x="732600" y="1890325"/>
                    <a:chExt cx="138100" cy="128300"/>
                  </a:xfrm>
                </p:grpSpPr>
                <p:sp>
                  <p:nvSpPr>
                    <p:cNvPr id="1360" name="Google Shape;1360;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3" name="Google Shape;1363;p4"/>
                  <p:cNvGrpSpPr/>
                  <p:nvPr/>
                </p:nvGrpSpPr>
                <p:grpSpPr>
                  <a:xfrm>
                    <a:off x="213170" y="4739900"/>
                    <a:ext cx="139329" cy="128300"/>
                    <a:chOff x="732600" y="1890325"/>
                    <a:chExt cx="138100" cy="128300"/>
                  </a:xfrm>
                </p:grpSpPr>
                <p:sp>
                  <p:nvSpPr>
                    <p:cNvPr id="1364" name="Google Shape;1364;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7" name="Google Shape;1367;p4"/>
                  <p:cNvGrpSpPr/>
                  <p:nvPr/>
                </p:nvGrpSpPr>
                <p:grpSpPr>
                  <a:xfrm>
                    <a:off x="73845" y="3561500"/>
                    <a:ext cx="139329" cy="128300"/>
                    <a:chOff x="732600" y="1890325"/>
                    <a:chExt cx="138100" cy="128300"/>
                  </a:xfrm>
                </p:grpSpPr>
                <p:sp>
                  <p:nvSpPr>
                    <p:cNvPr id="1368" name="Google Shape;1368;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71" name="Google Shape;1371;p4"/>
                <p:cNvGrpSpPr/>
                <p:nvPr/>
              </p:nvGrpSpPr>
              <p:grpSpPr>
                <a:xfrm>
                  <a:off x="81020" y="5094550"/>
                  <a:ext cx="278654" cy="1306700"/>
                  <a:chOff x="73845" y="3561500"/>
                  <a:chExt cx="278654" cy="1306700"/>
                </a:xfrm>
              </p:grpSpPr>
              <p:grpSp>
                <p:nvGrpSpPr>
                  <p:cNvPr id="1372" name="Google Shape;1372;p4"/>
                  <p:cNvGrpSpPr/>
                  <p:nvPr/>
                </p:nvGrpSpPr>
                <p:grpSpPr>
                  <a:xfrm>
                    <a:off x="179620" y="3954300"/>
                    <a:ext cx="139329" cy="128300"/>
                    <a:chOff x="732600" y="1890325"/>
                    <a:chExt cx="138100" cy="128300"/>
                  </a:xfrm>
                </p:grpSpPr>
                <p:sp>
                  <p:nvSpPr>
                    <p:cNvPr id="1373" name="Google Shape;1373;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6" name="Google Shape;1376;p4"/>
                  <p:cNvGrpSpPr/>
                  <p:nvPr/>
                </p:nvGrpSpPr>
                <p:grpSpPr>
                  <a:xfrm>
                    <a:off x="116495" y="4347100"/>
                    <a:ext cx="139329" cy="128300"/>
                    <a:chOff x="732600" y="1890325"/>
                    <a:chExt cx="138100" cy="128300"/>
                  </a:xfrm>
                </p:grpSpPr>
                <p:sp>
                  <p:nvSpPr>
                    <p:cNvPr id="1377" name="Google Shape;1377;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0" name="Google Shape;1380;p4"/>
                  <p:cNvGrpSpPr/>
                  <p:nvPr/>
                </p:nvGrpSpPr>
                <p:grpSpPr>
                  <a:xfrm>
                    <a:off x="213170" y="4739900"/>
                    <a:ext cx="139329" cy="128300"/>
                    <a:chOff x="732600" y="1890325"/>
                    <a:chExt cx="138100" cy="128300"/>
                  </a:xfrm>
                </p:grpSpPr>
                <p:sp>
                  <p:nvSpPr>
                    <p:cNvPr id="1381" name="Google Shape;1381;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4" name="Google Shape;1384;p4"/>
                  <p:cNvGrpSpPr/>
                  <p:nvPr/>
                </p:nvGrpSpPr>
                <p:grpSpPr>
                  <a:xfrm>
                    <a:off x="73845" y="3561500"/>
                    <a:ext cx="139329" cy="128300"/>
                    <a:chOff x="732600" y="1890325"/>
                    <a:chExt cx="138100" cy="128300"/>
                  </a:xfrm>
                </p:grpSpPr>
                <p:sp>
                  <p:nvSpPr>
                    <p:cNvPr id="1385" name="Google Shape;1385;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388" name="Google Shape;1388;p4"/>
              <p:cNvGrpSpPr/>
              <p:nvPr/>
            </p:nvGrpSpPr>
            <p:grpSpPr>
              <a:xfrm>
                <a:off x="81020" y="36500"/>
                <a:ext cx="278654" cy="1306700"/>
                <a:chOff x="73845" y="3561500"/>
                <a:chExt cx="278654" cy="1306700"/>
              </a:xfrm>
            </p:grpSpPr>
            <p:grpSp>
              <p:nvGrpSpPr>
                <p:cNvPr id="1389" name="Google Shape;1389;p4"/>
                <p:cNvGrpSpPr/>
                <p:nvPr/>
              </p:nvGrpSpPr>
              <p:grpSpPr>
                <a:xfrm>
                  <a:off x="179620" y="3954300"/>
                  <a:ext cx="139329" cy="128300"/>
                  <a:chOff x="732600" y="1890325"/>
                  <a:chExt cx="138100" cy="128300"/>
                </a:xfrm>
              </p:grpSpPr>
              <p:sp>
                <p:nvSpPr>
                  <p:cNvPr id="1390" name="Google Shape;1390;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3" name="Google Shape;1393;p4"/>
                <p:cNvGrpSpPr/>
                <p:nvPr/>
              </p:nvGrpSpPr>
              <p:grpSpPr>
                <a:xfrm>
                  <a:off x="116495" y="4347100"/>
                  <a:ext cx="139329" cy="128300"/>
                  <a:chOff x="732600" y="1890325"/>
                  <a:chExt cx="138100" cy="128300"/>
                </a:xfrm>
              </p:grpSpPr>
              <p:sp>
                <p:nvSpPr>
                  <p:cNvPr id="1394" name="Google Shape;1394;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7" name="Google Shape;1397;p4"/>
                <p:cNvGrpSpPr/>
                <p:nvPr/>
              </p:nvGrpSpPr>
              <p:grpSpPr>
                <a:xfrm>
                  <a:off x="213170" y="4739900"/>
                  <a:ext cx="139329" cy="128300"/>
                  <a:chOff x="732600" y="1890325"/>
                  <a:chExt cx="138100" cy="128300"/>
                </a:xfrm>
              </p:grpSpPr>
              <p:sp>
                <p:nvSpPr>
                  <p:cNvPr id="1398" name="Google Shape;1398;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1" name="Google Shape;1401;p4"/>
                <p:cNvGrpSpPr/>
                <p:nvPr/>
              </p:nvGrpSpPr>
              <p:grpSpPr>
                <a:xfrm>
                  <a:off x="73845" y="3561500"/>
                  <a:ext cx="139329" cy="128300"/>
                  <a:chOff x="732600" y="1890325"/>
                  <a:chExt cx="138100" cy="128300"/>
                </a:xfrm>
              </p:grpSpPr>
              <p:sp>
                <p:nvSpPr>
                  <p:cNvPr id="1402" name="Google Shape;1402;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sp>
        <p:nvSpPr>
          <p:cNvPr id="1405" name="Google Shape;1405;p4"/>
          <p:cNvSpPr txBox="1">
            <a:spLocks noGrp="1"/>
          </p:cNvSpPr>
          <p:nvPr>
            <p:ph type="title"/>
          </p:nvPr>
        </p:nvSpPr>
        <p:spPr>
          <a:xfrm>
            <a:off x="735617" y="534921"/>
            <a:ext cx="7871059" cy="572917"/>
          </a:xfrm>
          <a:prstGeom prst="rect">
            <a:avLst/>
          </a:prstGeom>
        </p:spPr>
        <p:txBody>
          <a:bodyPr spcFirstLastPara="1" wrap="square" lIns="86020" tIns="86020" rIns="86020" bIns="86020" anchor="ctr" anchorCtr="0">
            <a:noAutofit/>
          </a:bodyPr>
          <a:lstStyle>
            <a:lvl1pPr lvl="0" rtl="0">
              <a:spcBef>
                <a:spcPts val="0"/>
              </a:spcBef>
              <a:spcAft>
                <a:spcPts val="0"/>
              </a:spcAft>
              <a:buSzPts val="4800"/>
              <a:buNone/>
              <a:defRPr/>
            </a:lvl1pPr>
            <a:lvl2pPr lvl="1" rtl="0">
              <a:spcBef>
                <a:spcPts val="0"/>
              </a:spcBef>
              <a:spcAft>
                <a:spcPts val="0"/>
              </a:spcAft>
              <a:buSzPts val="4400"/>
              <a:buNone/>
              <a:defRPr/>
            </a:lvl2pPr>
            <a:lvl3pPr lvl="2" rtl="0">
              <a:spcBef>
                <a:spcPts val="0"/>
              </a:spcBef>
              <a:spcAft>
                <a:spcPts val="0"/>
              </a:spcAft>
              <a:buSzPts val="4400"/>
              <a:buNone/>
              <a:defRPr/>
            </a:lvl3pPr>
            <a:lvl4pPr lvl="3" rtl="0">
              <a:spcBef>
                <a:spcPts val="0"/>
              </a:spcBef>
              <a:spcAft>
                <a:spcPts val="0"/>
              </a:spcAft>
              <a:buSzPts val="4400"/>
              <a:buNone/>
              <a:defRPr/>
            </a:lvl4pPr>
            <a:lvl5pPr lvl="4" rtl="0">
              <a:spcBef>
                <a:spcPts val="0"/>
              </a:spcBef>
              <a:spcAft>
                <a:spcPts val="0"/>
              </a:spcAft>
              <a:buSzPts val="4400"/>
              <a:buNone/>
              <a:defRPr/>
            </a:lvl5pPr>
            <a:lvl6pPr lvl="5" rtl="0">
              <a:spcBef>
                <a:spcPts val="0"/>
              </a:spcBef>
              <a:spcAft>
                <a:spcPts val="0"/>
              </a:spcAft>
              <a:buSzPts val="4400"/>
              <a:buNone/>
              <a:defRPr/>
            </a:lvl6pPr>
            <a:lvl7pPr lvl="6" rtl="0">
              <a:spcBef>
                <a:spcPts val="0"/>
              </a:spcBef>
              <a:spcAft>
                <a:spcPts val="0"/>
              </a:spcAft>
              <a:buSzPts val="4400"/>
              <a:buNone/>
              <a:defRPr/>
            </a:lvl7pPr>
            <a:lvl8pPr lvl="7" rtl="0">
              <a:spcBef>
                <a:spcPts val="0"/>
              </a:spcBef>
              <a:spcAft>
                <a:spcPts val="0"/>
              </a:spcAft>
              <a:buSzPts val="4400"/>
              <a:buNone/>
              <a:defRPr/>
            </a:lvl8pPr>
            <a:lvl9pPr lvl="8" rtl="0">
              <a:spcBef>
                <a:spcPts val="0"/>
              </a:spcBef>
              <a:spcAft>
                <a:spcPts val="0"/>
              </a:spcAft>
              <a:buSzPts val="4400"/>
              <a:buNone/>
              <a:defRPr/>
            </a:lvl9pPr>
          </a:lstStyle>
          <a:p>
            <a:endParaRPr/>
          </a:p>
        </p:txBody>
      </p:sp>
      <p:sp>
        <p:nvSpPr>
          <p:cNvPr id="1406" name="Google Shape;1406;p4"/>
          <p:cNvSpPr txBox="1">
            <a:spLocks noGrp="1"/>
          </p:cNvSpPr>
          <p:nvPr>
            <p:ph type="body" idx="1"/>
          </p:nvPr>
        </p:nvSpPr>
        <p:spPr>
          <a:xfrm>
            <a:off x="735617" y="1152682"/>
            <a:ext cx="7871059" cy="3417098"/>
          </a:xfrm>
          <a:prstGeom prst="rect">
            <a:avLst/>
          </a:prstGeom>
        </p:spPr>
        <p:txBody>
          <a:bodyPr spcFirstLastPara="1" wrap="square" lIns="86020" tIns="86020" rIns="86020" bIns="86020" anchor="ctr" anchorCtr="0">
            <a:noAutofit/>
          </a:bodyPr>
          <a:lstStyle>
            <a:lvl1pPr marL="343403" lvl="0" indent="-281400" rtl="0">
              <a:lnSpc>
                <a:spcPct val="115000"/>
              </a:lnSpc>
              <a:spcBef>
                <a:spcPts val="0"/>
              </a:spcBef>
              <a:spcAft>
                <a:spcPts val="0"/>
              </a:spcAft>
              <a:buClr>
                <a:schemeClr val="lt2"/>
              </a:buClr>
              <a:buSzPts val="2300"/>
              <a:buFont typeface="Quicksand"/>
              <a:buAutoNum type="arabicPeriod"/>
              <a:defRPr sz="1200">
                <a:solidFill>
                  <a:srgbClr val="434343"/>
                </a:solidFill>
              </a:defRPr>
            </a:lvl1pPr>
            <a:lvl2pPr marL="686806" lvl="1" indent="-257552" rtl="0">
              <a:lnSpc>
                <a:spcPct val="115000"/>
              </a:lnSpc>
              <a:spcBef>
                <a:spcPts val="0"/>
              </a:spcBef>
              <a:spcAft>
                <a:spcPts val="0"/>
              </a:spcAft>
              <a:buClr>
                <a:srgbClr val="434343"/>
              </a:buClr>
              <a:buSzPts val="1800"/>
              <a:buAutoNum type="alphaLcPeriod"/>
              <a:defRPr>
                <a:solidFill>
                  <a:srgbClr val="434343"/>
                </a:solidFill>
              </a:defRPr>
            </a:lvl2pPr>
            <a:lvl3pPr marL="1030209" lvl="2" indent="-257552" rtl="0">
              <a:lnSpc>
                <a:spcPct val="115000"/>
              </a:lnSpc>
              <a:spcBef>
                <a:spcPts val="0"/>
              </a:spcBef>
              <a:spcAft>
                <a:spcPts val="0"/>
              </a:spcAft>
              <a:buClr>
                <a:srgbClr val="434343"/>
              </a:buClr>
              <a:buSzPts val="1800"/>
              <a:buAutoNum type="romanLcPeriod"/>
              <a:defRPr>
                <a:solidFill>
                  <a:srgbClr val="434343"/>
                </a:solidFill>
              </a:defRPr>
            </a:lvl3pPr>
            <a:lvl4pPr marL="1373612" lvl="3" indent="-257552" rtl="0">
              <a:lnSpc>
                <a:spcPct val="115000"/>
              </a:lnSpc>
              <a:spcBef>
                <a:spcPts val="0"/>
              </a:spcBef>
              <a:spcAft>
                <a:spcPts val="0"/>
              </a:spcAft>
              <a:buClr>
                <a:srgbClr val="434343"/>
              </a:buClr>
              <a:buSzPts val="1800"/>
              <a:buAutoNum type="arabicPeriod"/>
              <a:defRPr>
                <a:solidFill>
                  <a:srgbClr val="434343"/>
                </a:solidFill>
              </a:defRPr>
            </a:lvl4pPr>
            <a:lvl5pPr marL="1717015" lvl="4" indent="-257552" rtl="0">
              <a:lnSpc>
                <a:spcPct val="115000"/>
              </a:lnSpc>
              <a:spcBef>
                <a:spcPts val="0"/>
              </a:spcBef>
              <a:spcAft>
                <a:spcPts val="0"/>
              </a:spcAft>
              <a:buClr>
                <a:srgbClr val="434343"/>
              </a:buClr>
              <a:buSzPts val="1800"/>
              <a:buAutoNum type="alphaLcPeriod"/>
              <a:defRPr>
                <a:solidFill>
                  <a:srgbClr val="434343"/>
                </a:solidFill>
              </a:defRPr>
            </a:lvl5pPr>
            <a:lvl6pPr marL="2060418" lvl="5" indent="-257552" rtl="0">
              <a:lnSpc>
                <a:spcPct val="115000"/>
              </a:lnSpc>
              <a:spcBef>
                <a:spcPts val="0"/>
              </a:spcBef>
              <a:spcAft>
                <a:spcPts val="0"/>
              </a:spcAft>
              <a:buClr>
                <a:srgbClr val="434343"/>
              </a:buClr>
              <a:buSzPts val="1800"/>
              <a:buAutoNum type="romanLcPeriod"/>
              <a:defRPr>
                <a:solidFill>
                  <a:srgbClr val="434343"/>
                </a:solidFill>
              </a:defRPr>
            </a:lvl6pPr>
            <a:lvl7pPr marL="2403820" lvl="6" indent="-257552" rtl="0">
              <a:lnSpc>
                <a:spcPct val="115000"/>
              </a:lnSpc>
              <a:spcBef>
                <a:spcPts val="0"/>
              </a:spcBef>
              <a:spcAft>
                <a:spcPts val="0"/>
              </a:spcAft>
              <a:buClr>
                <a:srgbClr val="434343"/>
              </a:buClr>
              <a:buSzPts val="1800"/>
              <a:buAutoNum type="arabicPeriod"/>
              <a:defRPr>
                <a:solidFill>
                  <a:srgbClr val="434343"/>
                </a:solidFill>
              </a:defRPr>
            </a:lvl7pPr>
            <a:lvl8pPr marL="2747223" lvl="7" indent="-257552" rtl="0">
              <a:lnSpc>
                <a:spcPct val="115000"/>
              </a:lnSpc>
              <a:spcBef>
                <a:spcPts val="0"/>
              </a:spcBef>
              <a:spcAft>
                <a:spcPts val="0"/>
              </a:spcAft>
              <a:buClr>
                <a:srgbClr val="434343"/>
              </a:buClr>
              <a:buSzPts val="1800"/>
              <a:buAutoNum type="alphaLcPeriod"/>
              <a:defRPr>
                <a:solidFill>
                  <a:srgbClr val="434343"/>
                </a:solidFill>
              </a:defRPr>
            </a:lvl8pPr>
            <a:lvl9pPr marL="3090626" lvl="8" indent="-257552" rtl="0">
              <a:lnSpc>
                <a:spcPct val="115000"/>
              </a:lnSpc>
              <a:spcBef>
                <a:spcPts val="0"/>
              </a:spcBef>
              <a:spcAft>
                <a:spcPts val="0"/>
              </a:spcAft>
              <a:buClr>
                <a:srgbClr val="434343"/>
              </a:buClr>
              <a:buSzPts val="1800"/>
              <a:buAutoNum type="romanLcPeriod"/>
              <a:defRPr>
                <a:solidFill>
                  <a:srgbClr val="434343"/>
                </a:solidFill>
              </a:defRPr>
            </a:lvl9pPr>
          </a:lstStyle>
          <a:p>
            <a:endParaRPr/>
          </a:p>
        </p:txBody>
      </p:sp>
    </p:spTree>
    <p:extLst>
      <p:ext uri="{BB962C8B-B14F-4D97-AF65-F5344CB8AC3E}">
        <p14:creationId xmlns:p14="http://schemas.microsoft.com/office/powerpoint/2010/main" val="6229002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6538"/>
        <p:cNvGrpSpPr/>
        <p:nvPr/>
      </p:nvGrpSpPr>
      <p:grpSpPr>
        <a:xfrm>
          <a:off x="0" y="0"/>
          <a:ext cx="0" cy="0"/>
          <a:chOff x="0" y="0"/>
          <a:chExt cx="0" cy="0"/>
        </a:xfrm>
      </p:grpSpPr>
      <p:grpSp>
        <p:nvGrpSpPr>
          <p:cNvPr id="6539" name="Google Shape;6539;p42"/>
          <p:cNvGrpSpPr/>
          <p:nvPr/>
        </p:nvGrpSpPr>
        <p:grpSpPr>
          <a:xfrm>
            <a:off x="-263451" y="667060"/>
            <a:ext cx="7834221" cy="3771457"/>
            <a:chOff x="-308047" y="980825"/>
            <a:chExt cx="9160327" cy="5545438"/>
          </a:xfrm>
        </p:grpSpPr>
        <p:sp>
          <p:nvSpPr>
            <p:cNvPr id="6540" name="Google Shape;6540;p42"/>
            <p:cNvSpPr/>
            <p:nvPr/>
          </p:nvSpPr>
          <p:spPr>
            <a:xfrm flipH="1">
              <a:off x="-308047" y="5549800"/>
              <a:ext cx="2262118" cy="976463"/>
            </a:xfrm>
            <a:custGeom>
              <a:avLst/>
              <a:gdLst/>
              <a:ahLst/>
              <a:cxnLst/>
              <a:rect l="l" t="t" r="r" b="b"/>
              <a:pathLst>
                <a:path w="29249" h="12738" extrusionOk="0">
                  <a:moveTo>
                    <a:pt x="10913" y="0"/>
                  </a:moveTo>
                  <a:cubicBezTo>
                    <a:pt x="10819" y="0"/>
                    <a:pt x="10723" y="3"/>
                    <a:pt x="10626" y="7"/>
                  </a:cubicBezTo>
                  <a:cubicBezTo>
                    <a:pt x="9890" y="7"/>
                    <a:pt x="9153" y="217"/>
                    <a:pt x="8417" y="638"/>
                  </a:cubicBezTo>
                  <a:cubicBezTo>
                    <a:pt x="7680" y="901"/>
                    <a:pt x="7102" y="1322"/>
                    <a:pt x="6576" y="1953"/>
                  </a:cubicBezTo>
                  <a:cubicBezTo>
                    <a:pt x="5997" y="2532"/>
                    <a:pt x="5576" y="3269"/>
                    <a:pt x="5366" y="4058"/>
                  </a:cubicBezTo>
                  <a:cubicBezTo>
                    <a:pt x="5050" y="4847"/>
                    <a:pt x="4945" y="5636"/>
                    <a:pt x="4945" y="6477"/>
                  </a:cubicBezTo>
                  <a:cubicBezTo>
                    <a:pt x="4998" y="7003"/>
                    <a:pt x="5103" y="7530"/>
                    <a:pt x="5208" y="8056"/>
                  </a:cubicBezTo>
                  <a:lnTo>
                    <a:pt x="5208" y="8108"/>
                  </a:lnTo>
                  <a:cubicBezTo>
                    <a:pt x="4261" y="8161"/>
                    <a:pt x="3262" y="8529"/>
                    <a:pt x="2473" y="9055"/>
                  </a:cubicBezTo>
                  <a:cubicBezTo>
                    <a:pt x="1631" y="9634"/>
                    <a:pt x="1000" y="10370"/>
                    <a:pt x="526" y="11264"/>
                  </a:cubicBezTo>
                  <a:cubicBezTo>
                    <a:pt x="263" y="11738"/>
                    <a:pt x="105" y="12211"/>
                    <a:pt x="0" y="12737"/>
                  </a:cubicBezTo>
                  <a:lnTo>
                    <a:pt x="29248" y="12737"/>
                  </a:lnTo>
                  <a:lnTo>
                    <a:pt x="29248" y="12580"/>
                  </a:lnTo>
                  <a:cubicBezTo>
                    <a:pt x="29038" y="12317"/>
                    <a:pt x="28880" y="12106"/>
                    <a:pt x="28670" y="11948"/>
                  </a:cubicBezTo>
                  <a:cubicBezTo>
                    <a:pt x="28302" y="11580"/>
                    <a:pt x="27828" y="11264"/>
                    <a:pt x="27407" y="11001"/>
                  </a:cubicBezTo>
                  <a:cubicBezTo>
                    <a:pt x="26492" y="10520"/>
                    <a:pt x="25620" y="10258"/>
                    <a:pt x="24631" y="10258"/>
                  </a:cubicBezTo>
                  <a:cubicBezTo>
                    <a:pt x="24540" y="10258"/>
                    <a:pt x="24449" y="10261"/>
                    <a:pt x="24356" y="10265"/>
                  </a:cubicBezTo>
                  <a:cubicBezTo>
                    <a:pt x="23567" y="10265"/>
                    <a:pt x="22831" y="10475"/>
                    <a:pt x="22147" y="10896"/>
                  </a:cubicBezTo>
                  <a:cubicBezTo>
                    <a:pt x="22042" y="10949"/>
                    <a:pt x="21884" y="10949"/>
                    <a:pt x="21831" y="11001"/>
                  </a:cubicBezTo>
                  <a:cubicBezTo>
                    <a:pt x="21515" y="10212"/>
                    <a:pt x="21042" y="9581"/>
                    <a:pt x="20463" y="8950"/>
                  </a:cubicBezTo>
                  <a:cubicBezTo>
                    <a:pt x="20043" y="8634"/>
                    <a:pt x="19569" y="8319"/>
                    <a:pt x="19201" y="8056"/>
                  </a:cubicBezTo>
                  <a:cubicBezTo>
                    <a:pt x="18412" y="7582"/>
                    <a:pt x="17623" y="7372"/>
                    <a:pt x="16781" y="7319"/>
                  </a:cubicBezTo>
                  <a:cubicBezTo>
                    <a:pt x="16834" y="6846"/>
                    <a:pt x="16886" y="6425"/>
                    <a:pt x="16834" y="5951"/>
                  </a:cubicBezTo>
                  <a:cubicBezTo>
                    <a:pt x="16781" y="5425"/>
                    <a:pt x="16623" y="4899"/>
                    <a:pt x="16571" y="4373"/>
                  </a:cubicBezTo>
                  <a:cubicBezTo>
                    <a:pt x="16255" y="3321"/>
                    <a:pt x="15729" y="2479"/>
                    <a:pt x="14992" y="1690"/>
                  </a:cubicBezTo>
                  <a:cubicBezTo>
                    <a:pt x="14572" y="1322"/>
                    <a:pt x="14151" y="1007"/>
                    <a:pt x="13730" y="743"/>
                  </a:cubicBezTo>
                  <a:cubicBezTo>
                    <a:pt x="12814" y="262"/>
                    <a:pt x="11943" y="0"/>
                    <a:pt x="109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1" name="Google Shape;6541;p42"/>
            <p:cNvSpPr/>
            <p:nvPr/>
          </p:nvSpPr>
          <p:spPr>
            <a:xfrm>
              <a:off x="8474119" y="980825"/>
              <a:ext cx="378161" cy="192025"/>
            </a:xfrm>
            <a:custGeom>
              <a:avLst/>
              <a:gdLst/>
              <a:ahLst/>
              <a:cxnLst/>
              <a:rect l="l" t="t" r="r" b="b"/>
              <a:pathLst>
                <a:path w="14993" h="7681" extrusionOk="0">
                  <a:moveTo>
                    <a:pt x="6313" y="0"/>
                  </a:moveTo>
                  <a:cubicBezTo>
                    <a:pt x="5734" y="0"/>
                    <a:pt x="5208" y="105"/>
                    <a:pt x="4682" y="421"/>
                  </a:cubicBezTo>
                  <a:cubicBezTo>
                    <a:pt x="4156" y="631"/>
                    <a:pt x="3682" y="947"/>
                    <a:pt x="3314" y="1368"/>
                  </a:cubicBezTo>
                  <a:cubicBezTo>
                    <a:pt x="2841" y="1736"/>
                    <a:pt x="2578" y="2262"/>
                    <a:pt x="2420" y="2893"/>
                  </a:cubicBezTo>
                  <a:cubicBezTo>
                    <a:pt x="2157" y="3419"/>
                    <a:pt x="2052" y="3998"/>
                    <a:pt x="2104" y="4577"/>
                  </a:cubicBezTo>
                  <a:cubicBezTo>
                    <a:pt x="2104" y="4734"/>
                    <a:pt x="2157" y="4892"/>
                    <a:pt x="2157" y="5050"/>
                  </a:cubicBezTo>
                  <a:cubicBezTo>
                    <a:pt x="2104" y="5103"/>
                    <a:pt x="2052" y="5103"/>
                    <a:pt x="1894" y="5155"/>
                  </a:cubicBezTo>
                  <a:cubicBezTo>
                    <a:pt x="1526" y="5313"/>
                    <a:pt x="1105" y="5576"/>
                    <a:pt x="842" y="5892"/>
                  </a:cubicBezTo>
                  <a:cubicBezTo>
                    <a:pt x="526" y="6207"/>
                    <a:pt x="316" y="6628"/>
                    <a:pt x="211" y="6996"/>
                  </a:cubicBezTo>
                  <a:cubicBezTo>
                    <a:pt x="53" y="7207"/>
                    <a:pt x="0" y="7470"/>
                    <a:pt x="0" y="7680"/>
                  </a:cubicBezTo>
                  <a:lnTo>
                    <a:pt x="14993" y="7680"/>
                  </a:lnTo>
                  <a:lnTo>
                    <a:pt x="14993" y="7628"/>
                  </a:lnTo>
                  <a:cubicBezTo>
                    <a:pt x="14993" y="7417"/>
                    <a:pt x="14940" y="7259"/>
                    <a:pt x="14940" y="7102"/>
                  </a:cubicBezTo>
                  <a:cubicBezTo>
                    <a:pt x="14677" y="6365"/>
                    <a:pt x="14309" y="5681"/>
                    <a:pt x="13783" y="5155"/>
                  </a:cubicBezTo>
                  <a:cubicBezTo>
                    <a:pt x="13414" y="4997"/>
                    <a:pt x="13099" y="4734"/>
                    <a:pt x="12836" y="4524"/>
                  </a:cubicBezTo>
                  <a:cubicBezTo>
                    <a:pt x="12257" y="4208"/>
                    <a:pt x="11573" y="3998"/>
                    <a:pt x="10942" y="3998"/>
                  </a:cubicBezTo>
                  <a:cubicBezTo>
                    <a:pt x="10889" y="3682"/>
                    <a:pt x="10784" y="3314"/>
                    <a:pt x="10732" y="3051"/>
                  </a:cubicBezTo>
                  <a:cubicBezTo>
                    <a:pt x="10468" y="2367"/>
                    <a:pt x="10100" y="1683"/>
                    <a:pt x="9522" y="1157"/>
                  </a:cubicBezTo>
                  <a:cubicBezTo>
                    <a:pt x="9206" y="947"/>
                    <a:pt x="8943" y="684"/>
                    <a:pt x="8627" y="473"/>
                  </a:cubicBezTo>
                  <a:cubicBezTo>
                    <a:pt x="7891" y="105"/>
                    <a:pt x="7154" y="0"/>
                    <a:pt x="63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2" name="Google Shape;6542;p42"/>
            <p:cNvSpPr/>
            <p:nvPr/>
          </p:nvSpPr>
          <p:spPr>
            <a:xfrm>
              <a:off x="7352178" y="3183975"/>
              <a:ext cx="848747" cy="402790"/>
            </a:xfrm>
            <a:custGeom>
              <a:avLst/>
              <a:gdLst/>
              <a:ahLst/>
              <a:cxnLst/>
              <a:rect l="l" t="t" r="r" b="b"/>
              <a:pathLst>
                <a:path w="24725" h="10627" extrusionOk="0">
                  <a:moveTo>
                    <a:pt x="7312" y="0"/>
                  </a:moveTo>
                  <a:cubicBezTo>
                    <a:pt x="6681" y="0"/>
                    <a:pt x="6050" y="210"/>
                    <a:pt x="5471" y="473"/>
                  </a:cubicBezTo>
                  <a:cubicBezTo>
                    <a:pt x="4892" y="631"/>
                    <a:pt x="4366" y="1052"/>
                    <a:pt x="3893" y="1526"/>
                  </a:cubicBezTo>
                  <a:cubicBezTo>
                    <a:pt x="3420" y="1946"/>
                    <a:pt x="3104" y="2578"/>
                    <a:pt x="2894" y="3156"/>
                  </a:cubicBezTo>
                  <a:cubicBezTo>
                    <a:pt x="2630" y="3735"/>
                    <a:pt x="2525" y="4419"/>
                    <a:pt x="2578" y="5050"/>
                  </a:cubicBezTo>
                  <a:cubicBezTo>
                    <a:pt x="2630" y="5471"/>
                    <a:pt x="2736" y="5892"/>
                    <a:pt x="2788" y="6313"/>
                  </a:cubicBezTo>
                  <a:cubicBezTo>
                    <a:pt x="2999" y="6891"/>
                    <a:pt x="3262" y="7417"/>
                    <a:pt x="3630" y="7891"/>
                  </a:cubicBezTo>
                  <a:cubicBezTo>
                    <a:pt x="3157" y="7943"/>
                    <a:pt x="2736" y="8101"/>
                    <a:pt x="2262" y="8259"/>
                  </a:cubicBezTo>
                  <a:cubicBezTo>
                    <a:pt x="1736" y="8469"/>
                    <a:pt x="1263" y="8785"/>
                    <a:pt x="895" y="9258"/>
                  </a:cubicBezTo>
                  <a:cubicBezTo>
                    <a:pt x="474" y="9679"/>
                    <a:pt x="211" y="10100"/>
                    <a:pt x="0" y="10626"/>
                  </a:cubicBezTo>
                  <a:lnTo>
                    <a:pt x="24725" y="10626"/>
                  </a:lnTo>
                  <a:cubicBezTo>
                    <a:pt x="24462" y="10048"/>
                    <a:pt x="24093" y="9521"/>
                    <a:pt x="23620" y="9048"/>
                  </a:cubicBezTo>
                  <a:cubicBezTo>
                    <a:pt x="23304" y="8785"/>
                    <a:pt x="22883" y="8522"/>
                    <a:pt x="22568" y="8364"/>
                  </a:cubicBezTo>
                  <a:cubicBezTo>
                    <a:pt x="21779" y="7943"/>
                    <a:pt x="20937" y="7733"/>
                    <a:pt x="19990" y="7733"/>
                  </a:cubicBezTo>
                  <a:cubicBezTo>
                    <a:pt x="19622" y="7733"/>
                    <a:pt x="19201" y="7838"/>
                    <a:pt x="18885" y="7943"/>
                  </a:cubicBezTo>
                  <a:cubicBezTo>
                    <a:pt x="18833" y="7680"/>
                    <a:pt x="18833" y="7417"/>
                    <a:pt x="18780" y="7154"/>
                  </a:cubicBezTo>
                  <a:cubicBezTo>
                    <a:pt x="18517" y="6365"/>
                    <a:pt x="18096" y="5629"/>
                    <a:pt x="17465" y="5103"/>
                  </a:cubicBezTo>
                  <a:cubicBezTo>
                    <a:pt x="17097" y="4840"/>
                    <a:pt x="16781" y="4682"/>
                    <a:pt x="16466" y="4419"/>
                  </a:cubicBezTo>
                  <a:cubicBezTo>
                    <a:pt x="15677" y="3998"/>
                    <a:pt x="14887" y="3788"/>
                    <a:pt x="13941" y="3788"/>
                  </a:cubicBezTo>
                  <a:cubicBezTo>
                    <a:pt x="13362" y="3788"/>
                    <a:pt x="12888" y="3945"/>
                    <a:pt x="12362" y="4156"/>
                  </a:cubicBezTo>
                  <a:cubicBezTo>
                    <a:pt x="12310" y="3893"/>
                    <a:pt x="12310" y="3682"/>
                    <a:pt x="12257" y="3419"/>
                  </a:cubicBezTo>
                  <a:cubicBezTo>
                    <a:pt x="11994" y="2630"/>
                    <a:pt x="11521" y="1894"/>
                    <a:pt x="10942" y="1315"/>
                  </a:cubicBezTo>
                  <a:cubicBezTo>
                    <a:pt x="10626" y="1052"/>
                    <a:pt x="10258" y="789"/>
                    <a:pt x="9890" y="579"/>
                  </a:cubicBezTo>
                  <a:cubicBezTo>
                    <a:pt x="9101" y="210"/>
                    <a:pt x="8259" y="0"/>
                    <a:pt x="7312"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43" name="Google Shape;6543;p42"/>
          <p:cNvGrpSpPr/>
          <p:nvPr/>
        </p:nvGrpSpPr>
        <p:grpSpPr>
          <a:xfrm>
            <a:off x="-1710" y="-8587"/>
            <a:ext cx="9144160" cy="5161557"/>
            <a:chOff x="-2000" y="-12625"/>
            <a:chExt cx="10692000" cy="7589400"/>
          </a:xfrm>
        </p:grpSpPr>
        <p:sp>
          <p:nvSpPr>
            <p:cNvPr id="6544" name="Google Shape;6544;p42"/>
            <p:cNvSpPr/>
            <p:nvPr/>
          </p:nvSpPr>
          <p:spPr>
            <a:xfrm>
              <a:off x="-2000" y="-12625"/>
              <a:ext cx="10692000" cy="7589400"/>
            </a:xfrm>
            <a:prstGeom prst="frame">
              <a:avLst>
                <a:gd name="adj1" fmla="val 5431"/>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45" name="Google Shape;6545;p42"/>
            <p:cNvGrpSpPr/>
            <p:nvPr/>
          </p:nvGrpSpPr>
          <p:grpSpPr>
            <a:xfrm rot="10800000" flipH="1">
              <a:off x="541072" y="7200946"/>
              <a:ext cx="9609875" cy="285829"/>
              <a:chOff x="471460" y="61396"/>
              <a:chExt cx="9609875" cy="285829"/>
            </a:xfrm>
          </p:grpSpPr>
          <p:grpSp>
            <p:nvGrpSpPr>
              <p:cNvPr id="6546" name="Google Shape;6546;p42"/>
              <p:cNvGrpSpPr/>
              <p:nvPr/>
            </p:nvGrpSpPr>
            <p:grpSpPr>
              <a:xfrm>
                <a:off x="471460" y="61396"/>
                <a:ext cx="8862425" cy="285829"/>
                <a:chOff x="395260" y="61396"/>
                <a:chExt cx="8862425" cy="285829"/>
              </a:xfrm>
            </p:grpSpPr>
            <p:grpSp>
              <p:nvGrpSpPr>
                <p:cNvPr id="6547" name="Google Shape;6547;p42"/>
                <p:cNvGrpSpPr/>
                <p:nvPr/>
              </p:nvGrpSpPr>
              <p:grpSpPr>
                <a:xfrm rot="5400000">
                  <a:off x="8465008" y="-445452"/>
                  <a:ext cx="278654" cy="1306700"/>
                  <a:chOff x="73845" y="3561500"/>
                  <a:chExt cx="278654" cy="1306700"/>
                </a:xfrm>
              </p:grpSpPr>
              <p:grpSp>
                <p:nvGrpSpPr>
                  <p:cNvPr id="6548" name="Google Shape;6548;p42"/>
                  <p:cNvGrpSpPr/>
                  <p:nvPr/>
                </p:nvGrpSpPr>
                <p:grpSpPr>
                  <a:xfrm>
                    <a:off x="179620" y="3954300"/>
                    <a:ext cx="139329" cy="128300"/>
                    <a:chOff x="732600" y="1890325"/>
                    <a:chExt cx="138100" cy="128300"/>
                  </a:xfrm>
                </p:grpSpPr>
                <p:sp>
                  <p:nvSpPr>
                    <p:cNvPr id="6549" name="Google Shape;6549;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0" name="Google Shape;6550;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1" name="Google Shape;6551;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52" name="Google Shape;6552;p42"/>
                  <p:cNvGrpSpPr/>
                  <p:nvPr/>
                </p:nvGrpSpPr>
                <p:grpSpPr>
                  <a:xfrm>
                    <a:off x="116495" y="4347100"/>
                    <a:ext cx="139329" cy="128300"/>
                    <a:chOff x="732600" y="1890325"/>
                    <a:chExt cx="138100" cy="128300"/>
                  </a:xfrm>
                </p:grpSpPr>
                <p:sp>
                  <p:nvSpPr>
                    <p:cNvPr id="6553" name="Google Shape;6553;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4" name="Google Shape;6554;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5" name="Google Shape;6555;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56" name="Google Shape;6556;p42"/>
                  <p:cNvGrpSpPr/>
                  <p:nvPr/>
                </p:nvGrpSpPr>
                <p:grpSpPr>
                  <a:xfrm>
                    <a:off x="213170" y="4739900"/>
                    <a:ext cx="139329" cy="128300"/>
                    <a:chOff x="732600" y="1890325"/>
                    <a:chExt cx="138100" cy="128300"/>
                  </a:xfrm>
                </p:grpSpPr>
                <p:sp>
                  <p:nvSpPr>
                    <p:cNvPr id="6557" name="Google Shape;6557;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8" name="Google Shape;6558;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9" name="Google Shape;6559;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60" name="Google Shape;6560;p42"/>
                  <p:cNvGrpSpPr/>
                  <p:nvPr/>
                </p:nvGrpSpPr>
                <p:grpSpPr>
                  <a:xfrm>
                    <a:off x="73845" y="3561500"/>
                    <a:ext cx="139329" cy="128300"/>
                    <a:chOff x="732600" y="1890325"/>
                    <a:chExt cx="138100" cy="128300"/>
                  </a:xfrm>
                </p:grpSpPr>
                <p:sp>
                  <p:nvSpPr>
                    <p:cNvPr id="6561" name="Google Shape;6561;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2" name="Google Shape;6562;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3" name="Google Shape;6563;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564" name="Google Shape;6564;p42"/>
                <p:cNvGrpSpPr/>
                <p:nvPr/>
              </p:nvGrpSpPr>
              <p:grpSpPr>
                <a:xfrm rot="5400000">
                  <a:off x="3923120" y="-3466465"/>
                  <a:ext cx="285829" cy="7341550"/>
                  <a:chOff x="73845" y="36500"/>
                  <a:chExt cx="285829" cy="7341550"/>
                </a:xfrm>
              </p:grpSpPr>
              <p:grpSp>
                <p:nvGrpSpPr>
                  <p:cNvPr id="6565" name="Google Shape;6565;p42"/>
                  <p:cNvGrpSpPr/>
                  <p:nvPr/>
                </p:nvGrpSpPr>
                <p:grpSpPr>
                  <a:xfrm>
                    <a:off x="73845" y="4538300"/>
                    <a:ext cx="285829" cy="2839750"/>
                    <a:chOff x="73845" y="3561500"/>
                    <a:chExt cx="285829" cy="2839750"/>
                  </a:xfrm>
                </p:grpSpPr>
                <p:grpSp>
                  <p:nvGrpSpPr>
                    <p:cNvPr id="6566" name="Google Shape;6566;p42"/>
                    <p:cNvGrpSpPr/>
                    <p:nvPr/>
                  </p:nvGrpSpPr>
                  <p:grpSpPr>
                    <a:xfrm>
                      <a:off x="73845" y="3561500"/>
                      <a:ext cx="278654" cy="1306700"/>
                      <a:chOff x="73845" y="3561500"/>
                      <a:chExt cx="278654" cy="1306700"/>
                    </a:xfrm>
                  </p:grpSpPr>
                  <p:grpSp>
                    <p:nvGrpSpPr>
                      <p:cNvPr id="6567" name="Google Shape;6567;p42"/>
                      <p:cNvGrpSpPr/>
                      <p:nvPr/>
                    </p:nvGrpSpPr>
                    <p:grpSpPr>
                      <a:xfrm>
                        <a:off x="179620" y="3954300"/>
                        <a:ext cx="139329" cy="128300"/>
                        <a:chOff x="732600" y="1890325"/>
                        <a:chExt cx="138100" cy="128300"/>
                      </a:xfrm>
                    </p:grpSpPr>
                    <p:sp>
                      <p:nvSpPr>
                        <p:cNvPr id="6568" name="Google Shape;6568;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9" name="Google Shape;6569;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0" name="Google Shape;6570;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71" name="Google Shape;6571;p42"/>
                      <p:cNvGrpSpPr/>
                      <p:nvPr/>
                    </p:nvGrpSpPr>
                    <p:grpSpPr>
                      <a:xfrm>
                        <a:off x="116495" y="4347100"/>
                        <a:ext cx="139329" cy="128300"/>
                        <a:chOff x="732600" y="1890325"/>
                        <a:chExt cx="138100" cy="128300"/>
                      </a:xfrm>
                    </p:grpSpPr>
                    <p:sp>
                      <p:nvSpPr>
                        <p:cNvPr id="6572" name="Google Shape;6572;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3" name="Google Shape;6573;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4" name="Google Shape;6574;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75" name="Google Shape;6575;p42"/>
                      <p:cNvGrpSpPr/>
                      <p:nvPr/>
                    </p:nvGrpSpPr>
                    <p:grpSpPr>
                      <a:xfrm>
                        <a:off x="213170" y="4739900"/>
                        <a:ext cx="139329" cy="128300"/>
                        <a:chOff x="732600" y="1890325"/>
                        <a:chExt cx="138100" cy="128300"/>
                      </a:xfrm>
                    </p:grpSpPr>
                    <p:sp>
                      <p:nvSpPr>
                        <p:cNvPr id="6576" name="Google Shape;6576;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7" name="Google Shape;6577;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8" name="Google Shape;6578;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79" name="Google Shape;6579;p42"/>
                      <p:cNvGrpSpPr/>
                      <p:nvPr/>
                    </p:nvGrpSpPr>
                    <p:grpSpPr>
                      <a:xfrm>
                        <a:off x="73845" y="3561500"/>
                        <a:ext cx="139329" cy="128300"/>
                        <a:chOff x="732600" y="1890325"/>
                        <a:chExt cx="138100" cy="128300"/>
                      </a:xfrm>
                    </p:grpSpPr>
                    <p:sp>
                      <p:nvSpPr>
                        <p:cNvPr id="6580" name="Google Shape;6580;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1" name="Google Shape;6581;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2" name="Google Shape;6582;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583" name="Google Shape;6583;p42"/>
                    <p:cNvGrpSpPr/>
                    <p:nvPr/>
                  </p:nvGrpSpPr>
                  <p:grpSpPr>
                    <a:xfrm>
                      <a:off x="81020" y="5094550"/>
                      <a:ext cx="278654" cy="1306700"/>
                      <a:chOff x="73845" y="3561500"/>
                      <a:chExt cx="278654" cy="1306700"/>
                    </a:xfrm>
                  </p:grpSpPr>
                  <p:grpSp>
                    <p:nvGrpSpPr>
                      <p:cNvPr id="6584" name="Google Shape;6584;p42"/>
                      <p:cNvGrpSpPr/>
                      <p:nvPr/>
                    </p:nvGrpSpPr>
                    <p:grpSpPr>
                      <a:xfrm>
                        <a:off x="179620" y="3954300"/>
                        <a:ext cx="139329" cy="128300"/>
                        <a:chOff x="732600" y="1890325"/>
                        <a:chExt cx="138100" cy="128300"/>
                      </a:xfrm>
                    </p:grpSpPr>
                    <p:sp>
                      <p:nvSpPr>
                        <p:cNvPr id="6585" name="Google Shape;6585;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6" name="Google Shape;6586;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7" name="Google Shape;6587;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88" name="Google Shape;6588;p42"/>
                      <p:cNvGrpSpPr/>
                      <p:nvPr/>
                    </p:nvGrpSpPr>
                    <p:grpSpPr>
                      <a:xfrm>
                        <a:off x="116495" y="4347100"/>
                        <a:ext cx="139329" cy="128300"/>
                        <a:chOff x="732600" y="1890325"/>
                        <a:chExt cx="138100" cy="128300"/>
                      </a:xfrm>
                    </p:grpSpPr>
                    <p:sp>
                      <p:nvSpPr>
                        <p:cNvPr id="6589" name="Google Shape;6589;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0" name="Google Shape;6590;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1" name="Google Shape;6591;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92" name="Google Shape;6592;p42"/>
                      <p:cNvGrpSpPr/>
                      <p:nvPr/>
                    </p:nvGrpSpPr>
                    <p:grpSpPr>
                      <a:xfrm>
                        <a:off x="213170" y="4739900"/>
                        <a:ext cx="139329" cy="128300"/>
                        <a:chOff x="732600" y="1890325"/>
                        <a:chExt cx="138100" cy="128300"/>
                      </a:xfrm>
                    </p:grpSpPr>
                    <p:sp>
                      <p:nvSpPr>
                        <p:cNvPr id="6593" name="Google Shape;6593;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4" name="Google Shape;6594;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5" name="Google Shape;6595;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96" name="Google Shape;6596;p42"/>
                      <p:cNvGrpSpPr/>
                      <p:nvPr/>
                    </p:nvGrpSpPr>
                    <p:grpSpPr>
                      <a:xfrm>
                        <a:off x="73845" y="3561500"/>
                        <a:ext cx="139329" cy="128300"/>
                        <a:chOff x="732600" y="1890325"/>
                        <a:chExt cx="138100" cy="128300"/>
                      </a:xfrm>
                    </p:grpSpPr>
                    <p:sp>
                      <p:nvSpPr>
                        <p:cNvPr id="6597" name="Google Shape;6597;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8" name="Google Shape;6598;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9" name="Google Shape;6599;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6600" name="Google Shape;6600;p42"/>
                  <p:cNvGrpSpPr/>
                  <p:nvPr/>
                </p:nvGrpSpPr>
                <p:grpSpPr>
                  <a:xfrm>
                    <a:off x="73845" y="1524775"/>
                    <a:ext cx="285829" cy="2839750"/>
                    <a:chOff x="73845" y="3561500"/>
                    <a:chExt cx="285829" cy="2839750"/>
                  </a:xfrm>
                </p:grpSpPr>
                <p:grpSp>
                  <p:nvGrpSpPr>
                    <p:cNvPr id="6601" name="Google Shape;6601;p42"/>
                    <p:cNvGrpSpPr/>
                    <p:nvPr/>
                  </p:nvGrpSpPr>
                  <p:grpSpPr>
                    <a:xfrm>
                      <a:off x="73845" y="3561500"/>
                      <a:ext cx="278654" cy="1306700"/>
                      <a:chOff x="73845" y="3561500"/>
                      <a:chExt cx="278654" cy="1306700"/>
                    </a:xfrm>
                  </p:grpSpPr>
                  <p:grpSp>
                    <p:nvGrpSpPr>
                      <p:cNvPr id="6602" name="Google Shape;6602;p42"/>
                      <p:cNvGrpSpPr/>
                      <p:nvPr/>
                    </p:nvGrpSpPr>
                    <p:grpSpPr>
                      <a:xfrm>
                        <a:off x="179620" y="3954300"/>
                        <a:ext cx="139329" cy="128300"/>
                        <a:chOff x="732600" y="1890325"/>
                        <a:chExt cx="138100" cy="128300"/>
                      </a:xfrm>
                    </p:grpSpPr>
                    <p:sp>
                      <p:nvSpPr>
                        <p:cNvPr id="6603" name="Google Shape;6603;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4" name="Google Shape;6604;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5" name="Google Shape;6605;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06" name="Google Shape;6606;p42"/>
                      <p:cNvGrpSpPr/>
                      <p:nvPr/>
                    </p:nvGrpSpPr>
                    <p:grpSpPr>
                      <a:xfrm>
                        <a:off x="116495" y="4347100"/>
                        <a:ext cx="139329" cy="128300"/>
                        <a:chOff x="732600" y="1890325"/>
                        <a:chExt cx="138100" cy="128300"/>
                      </a:xfrm>
                    </p:grpSpPr>
                    <p:sp>
                      <p:nvSpPr>
                        <p:cNvPr id="6607" name="Google Shape;6607;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8" name="Google Shape;6608;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9" name="Google Shape;6609;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10" name="Google Shape;6610;p42"/>
                      <p:cNvGrpSpPr/>
                      <p:nvPr/>
                    </p:nvGrpSpPr>
                    <p:grpSpPr>
                      <a:xfrm>
                        <a:off x="213170" y="4739900"/>
                        <a:ext cx="139329" cy="128300"/>
                        <a:chOff x="732600" y="1890325"/>
                        <a:chExt cx="138100" cy="128300"/>
                      </a:xfrm>
                    </p:grpSpPr>
                    <p:sp>
                      <p:nvSpPr>
                        <p:cNvPr id="6611" name="Google Shape;6611;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2" name="Google Shape;6612;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3" name="Google Shape;6613;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14" name="Google Shape;6614;p42"/>
                      <p:cNvGrpSpPr/>
                      <p:nvPr/>
                    </p:nvGrpSpPr>
                    <p:grpSpPr>
                      <a:xfrm>
                        <a:off x="73845" y="3561500"/>
                        <a:ext cx="139329" cy="128300"/>
                        <a:chOff x="732600" y="1890325"/>
                        <a:chExt cx="138100" cy="128300"/>
                      </a:xfrm>
                    </p:grpSpPr>
                    <p:sp>
                      <p:nvSpPr>
                        <p:cNvPr id="6615" name="Google Shape;6615;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6" name="Google Shape;6616;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7" name="Google Shape;6617;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618" name="Google Shape;6618;p42"/>
                    <p:cNvGrpSpPr/>
                    <p:nvPr/>
                  </p:nvGrpSpPr>
                  <p:grpSpPr>
                    <a:xfrm>
                      <a:off x="81020" y="5094550"/>
                      <a:ext cx="278654" cy="1306700"/>
                      <a:chOff x="73845" y="3561500"/>
                      <a:chExt cx="278654" cy="1306700"/>
                    </a:xfrm>
                  </p:grpSpPr>
                  <p:grpSp>
                    <p:nvGrpSpPr>
                      <p:cNvPr id="6619" name="Google Shape;6619;p42"/>
                      <p:cNvGrpSpPr/>
                      <p:nvPr/>
                    </p:nvGrpSpPr>
                    <p:grpSpPr>
                      <a:xfrm>
                        <a:off x="179620" y="3954300"/>
                        <a:ext cx="139329" cy="128300"/>
                        <a:chOff x="732600" y="1890325"/>
                        <a:chExt cx="138100" cy="128300"/>
                      </a:xfrm>
                    </p:grpSpPr>
                    <p:sp>
                      <p:nvSpPr>
                        <p:cNvPr id="6620" name="Google Shape;6620;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1" name="Google Shape;6621;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2" name="Google Shape;6622;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23" name="Google Shape;6623;p42"/>
                      <p:cNvGrpSpPr/>
                      <p:nvPr/>
                    </p:nvGrpSpPr>
                    <p:grpSpPr>
                      <a:xfrm>
                        <a:off x="116495" y="4347100"/>
                        <a:ext cx="139329" cy="128300"/>
                        <a:chOff x="732600" y="1890325"/>
                        <a:chExt cx="138100" cy="128300"/>
                      </a:xfrm>
                    </p:grpSpPr>
                    <p:sp>
                      <p:nvSpPr>
                        <p:cNvPr id="6624" name="Google Shape;6624;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5" name="Google Shape;6625;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6" name="Google Shape;6626;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27" name="Google Shape;6627;p42"/>
                      <p:cNvGrpSpPr/>
                      <p:nvPr/>
                    </p:nvGrpSpPr>
                    <p:grpSpPr>
                      <a:xfrm>
                        <a:off x="213170" y="4739900"/>
                        <a:ext cx="139329" cy="128300"/>
                        <a:chOff x="732600" y="1890325"/>
                        <a:chExt cx="138100" cy="128300"/>
                      </a:xfrm>
                    </p:grpSpPr>
                    <p:sp>
                      <p:nvSpPr>
                        <p:cNvPr id="6628" name="Google Shape;6628;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9" name="Google Shape;6629;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0" name="Google Shape;6630;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31" name="Google Shape;6631;p42"/>
                      <p:cNvGrpSpPr/>
                      <p:nvPr/>
                    </p:nvGrpSpPr>
                    <p:grpSpPr>
                      <a:xfrm>
                        <a:off x="73845" y="3561500"/>
                        <a:ext cx="139329" cy="128300"/>
                        <a:chOff x="732600" y="1890325"/>
                        <a:chExt cx="138100" cy="128300"/>
                      </a:xfrm>
                    </p:grpSpPr>
                    <p:sp>
                      <p:nvSpPr>
                        <p:cNvPr id="6632" name="Google Shape;6632;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3" name="Google Shape;6633;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4" name="Google Shape;6634;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6635" name="Google Shape;6635;p42"/>
                  <p:cNvGrpSpPr/>
                  <p:nvPr/>
                </p:nvGrpSpPr>
                <p:grpSpPr>
                  <a:xfrm>
                    <a:off x="81020" y="36500"/>
                    <a:ext cx="278654" cy="1306700"/>
                    <a:chOff x="73845" y="3561500"/>
                    <a:chExt cx="278654" cy="1306700"/>
                  </a:xfrm>
                </p:grpSpPr>
                <p:grpSp>
                  <p:nvGrpSpPr>
                    <p:cNvPr id="6636" name="Google Shape;6636;p42"/>
                    <p:cNvGrpSpPr/>
                    <p:nvPr/>
                  </p:nvGrpSpPr>
                  <p:grpSpPr>
                    <a:xfrm>
                      <a:off x="179620" y="3954300"/>
                      <a:ext cx="139329" cy="128300"/>
                      <a:chOff x="732600" y="1890325"/>
                      <a:chExt cx="138100" cy="128300"/>
                    </a:xfrm>
                  </p:grpSpPr>
                  <p:sp>
                    <p:nvSpPr>
                      <p:cNvPr id="6637" name="Google Shape;6637;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8" name="Google Shape;6638;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9" name="Google Shape;6639;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40" name="Google Shape;6640;p42"/>
                    <p:cNvGrpSpPr/>
                    <p:nvPr/>
                  </p:nvGrpSpPr>
                  <p:grpSpPr>
                    <a:xfrm>
                      <a:off x="116495" y="4347100"/>
                      <a:ext cx="139329" cy="128300"/>
                      <a:chOff x="732600" y="1890325"/>
                      <a:chExt cx="138100" cy="128300"/>
                    </a:xfrm>
                  </p:grpSpPr>
                  <p:sp>
                    <p:nvSpPr>
                      <p:cNvPr id="6641" name="Google Shape;6641;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2" name="Google Shape;6642;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3" name="Google Shape;6643;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44" name="Google Shape;6644;p42"/>
                    <p:cNvGrpSpPr/>
                    <p:nvPr/>
                  </p:nvGrpSpPr>
                  <p:grpSpPr>
                    <a:xfrm>
                      <a:off x="213170" y="4739900"/>
                      <a:ext cx="139329" cy="128300"/>
                      <a:chOff x="732600" y="1890325"/>
                      <a:chExt cx="138100" cy="128300"/>
                    </a:xfrm>
                  </p:grpSpPr>
                  <p:sp>
                    <p:nvSpPr>
                      <p:cNvPr id="6645" name="Google Shape;6645;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6" name="Google Shape;6646;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7" name="Google Shape;6647;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48" name="Google Shape;6648;p42"/>
                    <p:cNvGrpSpPr/>
                    <p:nvPr/>
                  </p:nvGrpSpPr>
                  <p:grpSpPr>
                    <a:xfrm>
                      <a:off x="73845" y="3561500"/>
                      <a:ext cx="139329" cy="128300"/>
                      <a:chOff x="732600" y="1890325"/>
                      <a:chExt cx="138100" cy="128300"/>
                    </a:xfrm>
                  </p:grpSpPr>
                  <p:sp>
                    <p:nvSpPr>
                      <p:cNvPr id="6649" name="Google Shape;6649;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0" name="Google Shape;6650;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1" name="Google Shape;6651;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nvGrpSpPr>
              <p:cNvPr id="6652" name="Google Shape;6652;p42"/>
              <p:cNvGrpSpPr/>
              <p:nvPr/>
            </p:nvGrpSpPr>
            <p:grpSpPr>
              <a:xfrm rot="5400000">
                <a:off x="9702783" y="-38502"/>
                <a:ext cx="236004" cy="521100"/>
                <a:chOff x="116495" y="4347100"/>
                <a:chExt cx="236004" cy="521100"/>
              </a:xfrm>
            </p:grpSpPr>
            <p:grpSp>
              <p:nvGrpSpPr>
                <p:cNvPr id="6653" name="Google Shape;6653;p42"/>
                <p:cNvGrpSpPr/>
                <p:nvPr/>
              </p:nvGrpSpPr>
              <p:grpSpPr>
                <a:xfrm>
                  <a:off x="116495" y="4347100"/>
                  <a:ext cx="139329" cy="128300"/>
                  <a:chOff x="732600" y="1890325"/>
                  <a:chExt cx="138100" cy="128300"/>
                </a:xfrm>
              </p:grpSpPr>
              <p:sp>
                <p:nvSpPr>
                  <p:cNvPr id="6654" name="Google Shape;6654;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5" name="Google Shape;6655;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6" name="Google Shape;6656;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57" name="Google Shape;6657;p42"/>
                <p:cNvGrpSpPr/>
                <p:nvPr/>
              </p:nvGrpSpPr>
              <p:grpSpPr>
                <a:xfrm>
                  <a:off x="213170" y="4739900"/>
                  <a:ext cx="139329" cy="128300"/>
                  <a:chOff x="732600" y="1890325"/>
                  <a:chExt cx="138100" cy="128300"/>
                </a:xfrm>
              </p:grpSpPr>
              <p:sp>
                <p:nvSpPr>
                  <p:cNvPr id="6658" name="Google Shape;6658;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9" name="Google Shape;6659;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0" name="Google Shape;6660;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6661" name="Google Shape;6661;p42"/>
            <p:cNvGrpSpPr/>
            <p:nvPr/>
          </p:nvGrpSpPr>
          <p:grpSpPr>
            <a:xfrm>
              <a:off x="471460" y="61396"/>
              <a:ext cx="9609875" cy="285829"/>
              <a:chOff x="471460" y="61396"/>
              <a:chExt cx="9609875" cy="285829"/>
            </a:xfrm>
          </p:grpSpPr>
          <p:grpSp>
            <p:nvGrpSpPr>
              <p:cNvPr id="6662" name="Google Shape;6662;p42"/>
              <p:cNvGrpSpPr/>
              <p:nvPr/>
            </p:nvGrpSpPr>
            <p:grpSpPr>
              <a:xfrm>
                <a:off x="471460" y="61396"/>
                <a:ext cx="8862425" cy="285829"/>
                <a:chOff x="395260" y="61396"/>
                <a:chExt cx="8862425" cy="285829"/>
              </a:xfrm>
            </p:grpSpPr>
            <p:grpSp>
              <p:nvGrpSpPr>
                <p:cNvPr id="6663" name="Google Shape;6663;p42"/>
                <p:cNvGrpSpPr/>
                <p:nvPr/>
              </p:nvGrpSpPr>
              <p:grpSpPr>
                <a:xfrm rot="5400000">
                  <a:off x="8465008" y="-445452"/>
                  <a:ext cx="278654" cy="1306700"/>
                  <a:chOff x="73845" y="3561500"/>
                  <a:chExt cx="278654" cy="1306700"/>
                </a:xfrm>
              </p:grpSpPr>
              <p:grpSp>
                <p:nvGrpSpPr>
                  <p:cNvPr id="6664" name="Google Shape;6664;p42"/>
                  <p:cNvGrpSpPr/>
                  <p:nvPr/>
                </p:nvGrpSpPr>
                <p:grpSpPr>
                  <a:xfrm>
                    <a:off x="179620" y="3954300"/>
                    <a:ext cx="139329" cy="128300"/>
                    <a:chOff x="732600" y="1890325"/>
                    <a:chExt cx="138100" cy="128300"/>
                  </a:xfrm>
                </p:grpSpPr>
                <p:sp>
                  <p:nvSpPr>
                    <p:cNvPr id="6665" name="Google Shape;6665;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6" name="Google Shape;6666;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7" name="Google Shape;6667;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68" name="Google Shape;6668;p42"/>
                  <p:cNvGrpSpPr/>
                  <p:nvPr/>
                </p:nvGrpSpPr>
                <p:grpSpPr>
                  <a:xfrm>
                    <a:off x="116495" y="4347100"/>
                    <a:ext cx="139329" cy="128300"/>
                    <a:chOff x="732600" y="1890325"/>
                    <a:chExt cx="138100" cy="128300"/>
                  </a:xfrm>
                </p:grpSpPr>
                <p:sp>
                  <p:nvSpPr>
                    <p:cNvPr id="6669" name="Google Shape;6669;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0" name="Google Shape;6670;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1" name="Google Shape;6671;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72" name="Google Shape;6672;p42"/>
                  <p:cNvGrpSpPr/>
                  <p:nvPr/>
                </p:nvGrpSpPr>
                <p:grpSpPr>
                  <a:xfrm>
                    <a:off x="213170" y="4739900"/>
                    <a:ext cx="139329" cy="128300"/>
                    <a:chOff x="732600" y="1890325"/>
                    <a:chExt cx="138100" cy="128300"/>
                  </a:xfrm>
                </p:grpSpPr>
                <p:sp>
                  <p:nvSpPr>
                    <p:cNvPr id="6673" name="Google Shape;6673;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4" name="Google Shape;6674;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5" name="Google Shape;6675;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76" name="Google Shape;6676;p42"/>
                  <p:cNvGrpSpPr/>
                  <p:nvPr/>
                </p:nvGrpSpPr>
                <p:grpSpPr>
                  <a:xfrm>
                    <a:off x="73845" y="3561500"/>
                    <a:ext cx="139329" cy="128300"/>
                    <a:chOff x="732600" y="1890325"/>
                    <a:chExt cx="138100" cy="128300"/>
                  </a:xfrm>
                </p:grpSpPr>
                <p:sp>
                  <p:nvSpPr>
                    <p:cNvPr id="6677" name="Google Shape;6677;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8" name="Google Shape;6678;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9" name="Google Shape;6679;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680" name="Google Shape;6680;p42"/>
                <p:cNvGrpSpPr/>
                <p:nvPr/>
              </p:nvGrpSpPr>
              <p:grpSpPr>
                <a:xfrm rot="5400000">
                  <a:off x="3923120" y="-3466465"/>
                  <a:ext cx="285829" cy="7341550"/>
                  <a:chOff x="73845" y="36500"/>
                  <a:chExt cx="285829" cy="7341550"/>
                </a:xfrm>
              </p:grpSpPr>
              <p:grpSp>
                <p:nvGrpSpPr>
                  <p:cNvPr id="6681" name="Google Shape;6681;p42"/>
                  <p:cNvGrpSpPr/>
                  <p:nvPr/>
                </p:nvGrpSpPr>
                <p:grpSpPr>
                  <a:xfrm>
                    <a:off x="73845" y="4538300"/>
                    <a:ext cx="285829" cy="2839750"/>
                    <a:chOff x="73845" y="3561500"/>
                    <a:chExt cx="285829" cy="2839750"/>
                  </a:xfrm>
                </p:grpSpPr>
                <p:grpSp>
                  <p:nvGrpSpPr>
                    <p:cNvPr id="6682" name="Google Shape;6682;p42"/>
                    <p:cNvGrpSpPr/>
                    <p:nvPr/>
                  </p:nvGrpSpPr>
                  <p:grpSpPr>
                    <a:xfrm>
                      <a:off x="73845" y="3561500"/>
                      <a:ext cx="278654" cy="1306700"/>
                      <a:chOff x="73845" y="3561500"/>
                      <a:chExt cx="278654" cy="1306700"/>
                    </a:xfrm>
                  </p:grpSpPr>
                  <p:grpSp>
                    <p:nvGrpSpPr>
                      <p:cNvPr id="6683" name="Google Shape;6683;p42"/>
                      <p:cNvGrpSpPr/>
                      <p:nvPr/>
                    </p:nvGrpSpPr>
                    <p:grpSpPr>
                      <a:xfrm>
                        <a:off x="179620" y="3954300"/>
                        <a:ext cx="139329" cy="128300"/>
                        <a:chOff x="732600" y="1890325"/>
                        <a:chExt cx="138100" cy="128300"/>
                      </a:xfrm>
                    </p:grpSpPr>
                    <p:sp>
                      <p:nvSpPr>
                        <p:cNvPr id="6684" name="Google Shape;6684;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5" name="Google Shape;6685;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6" name="Google Shape;6686;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87" name="Google Shape;6687;p42"/>
                      <p:cNvGrpSpPr/>
                      <p:nvPr/>
                    </p:nvGrpSpPr>
                    <p:grpSpPr>
                      <a:xfrm>
                        <a:off x="116495" y="4347100"/>
                        <a:ext cx="139329" cy="128300"/>
                        <a:chOff x="732600" y="1890325"/>
                        <a:chExt cx="138100" cy="128300"/>
                      </a:xfrm>
                    </p:grpSpPr>
                    <p:sp>
                      <p:nvSpPr>
                        <p:cNvPr id="6688" name="Google Shape;6688;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9" name="Google Shape;6689;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0" name="Google Shape;6690;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91" name="Google Shape;6691;p42"/>
                      <p:cNvGrpSpPr/>
                      <p:nvPr/>
                    </p:nvGrpSpPr>
                    <p:grpSpPr>
                      <a:xfrm>
                        <a:off x="213170" y="4739900"/>
                        <a:ext cx="139329" cy="128300"/>
                        <a:chOff x="732600" y="1890325"/>
                        <a:chExt cx="138100" cy="128300"/>
                      </a:xfrm>
                    </p:grpSpPr>
                    <p:sp>
                      <p:nvSpPr>
                        <p:cNvPr id="6692" name="Google Shape;6692;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3" name="Google Shape;6693;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4" name="Google Shape;6694;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95" name="Google Shape;6695;p42"/>
                      <p:cNvGrpSpPr/>
                      <p:nvPr/>
                    </p:nvGrpSpPr>
                    <p:grpSpPr>
                      <a:xfrm>
                        <a:off x="73845" y="3561500"/>
                        <a:ext cx="139329" cy="128300"/>
                        <a:chOff x="732600" y="1890325"/>
                        <a:chExt cx="138100" cy="128300"/>
                      </a:xfrm>
                    </p:grpSpPr>
                    <p:sp>
                      <p:nvSpPr>
                        <p:cNvPr id="6696" name="Google Shape;6696;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7" name="Google Shape;6697;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8" name="Google Shape;6698;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699" name="Google Shape;6699;p42"/>
                    <p:cNvGrpSpPr/>
                    <p:nvPr/>
                  </p:nvGrpSpPr>
                  <p:grpSpPr>
                    <a:xfrm>
                      <a:off x="81020" y="5094550"/>
                      <a:ext cx="278654" cy="1306700"/>
                      <a:chOff x="73845" y="3561500"/>
                      <a:chExt cx="278654" cy="1306700"/>
                    </a:xfrm>
                  </p:grpSpPr>
                  <p:grpSp>
                    <p:nvGrpSpPr>
                      <p:cNvPr id="6700" name="Google Shape;6700;p42"/>
                      <p:cNvGrpSpPr/>
                      <p:nvPr/>
                    </p:nvGrpSpPr>
                    <p:grpSpPr>
                      <a:xfrm>
                        <a:off x="179620" y="3954300"/>
                        <a:ext cx="139329" cy="128300"/>
                        <a:chOff x="732600" y="1890325"/>
                        <a:chExt cx="138100" cy="128300"/>
                      </a:xfrm>
                    </p:grpSpPr>
                    <p:sp>
                      <p:nvSpPr>
                        <p:cNvPr id="6701" name="Google Shape;6701;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2" name="Google Shape;6702;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3" name="Google Shape;6703;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04" name="Google Shape;6704;p42"/>
                      <p:cNvGrpSpPr/>
                      <p:nvPr/>
                    </p:nvGrpSpPr>
                    <p:grpSpPr>
                      <a:xfrm>
                        <a:off x="116495" y="4347100"/>
                        <a:ext cx="139329" cy="128300"/>
                        <a:chOff x="732600" y="1890325"/>
                        <a:chExt cx="138100" cy="128300"/>
                      </a:xfrm>
                    </p:grpSpPr>
                    <p:sp>
                      <p:nvSpPr>
                        <p:cNvPr id="6705" name="Google Shape;6705;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6" name="Google Shape;6706;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7" name="Google Shape;6707;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08" name="Google Shape;6708;p42"/>
                      <p:cNvGrpSpPr/>
                      <p:nvPr/>
                    </p:nvGrpSpPr>
                    <p:grpSpPr>
                      <a:xfrm>
                        <a:off x="213170" y="4739900"/>
                        <a:ext cx="139329" cy="128300"/>
                        <a:chOff x="732600" y="1890325"/>
                        <a:chExt cx="138100" cy="128300"/>
                      </a:xfrm>
                    </p:grpSpPr>
                    <p:sp>
                      <p:nvSpPr>
                        <p:cNvPr id="6709" name="Google Shape;6709;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0" name="Google Shape;6710;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1" name="Google Shape;6711;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12" name="Google Shape;6712;p42"/>
                      <p:cNvGrpSpPr/>
                      <p:nvPr/>
                    </p:nvGrpSpPr>
                    <p:grpSpPr>
                      <a:xfrm>
                        <a:off x="73845" y="3561500"/>
                        <a:ext cx="139329" cy="128300"/>
                        <a:chOff x="732600" y="1890325"/>
                        <a:chExt cx="138100" cy="128300"/>
                      </a:xfrm>
                    </p:grpSpPr>
                    <p:sp>
                      <p:nvSpPr>
                        <p:cNvPr id="6713" name="Google Shape;6713;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4" name="Google Shape;6714;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5" name="Google Shape;6715;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6716" name="Google Shape;6716;p42"/>
                  <p:cNvGrpSpPr/>
                  <p:nvPr/>
                </p:nvGrpSpPr>
                <p:grpSpPr>
                  <a:xfrm>
                    <a:off x="73845" y="1524775"/>
                    <a:ext cx="285829" cy="2839750"/>
                    <a:chOff x="73845" y="3561500"/>
                    <a:chExt cx="285829" cy="2839750"/>
                  </a:xfrm>
                </p:grpSpPr>
                <p:grpSp>
                  <p:nvGrpSpPr>
                    <p:cNvPr id="6717" name="Google Shape;6717;p42"/>
                    <p:cNvGrpSpPr/>
                    <p:nvPr/>
                  </p:nvGrpSpPr>
                  <p:grpSpPr>
                    <a:xfrm>
                      <a:off x="73845" y="3561500"/>
                      <a:ext cx="278654" cy="1306700"/>
                      <a:chOff x="73845" y="3561500"/>
                      <a:chExt cx="278654" cy="1306700"/>
                    </a:xfrm>
                  </p:grpSpPr>
                  <p:grpSp>
                    <p:nvGrpSpPr>
                      <p:cNvPr id="6718" name="Google Shape;6718;p42"/>
                      <p:cNvGrpSpPr/>
                      <p:nvPr/>
                    </p:nvGrpSpPr>
                    <p:grpSpPr>
                      <a:xfrm>
                        <a:off x="179620" y="3954300"/>
                        <a:ext cx="139329" cy="128300"/>
                        <a:chOff x="732600" y="1890325"/>
                        <a:chExt cx="138100" cy="128300"/>
                      </a:xfrm>
                    </p:grpSpPr>
                    <p:sp>
                      <p:nvSpPr>
                        <p:cNvPr id="6719" name="Google Shape;6719;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0" name="Google Shape;6720;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1" name="Google Shape;6721;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22" name="Google Shape;6722;p42"/>
                      <p:cNvGrpSpPr/>
                      <p:nvPr/>
                    </p:nvGrpSpPr>
                    <p:grpSpPr>
                      <a:xfrm>
                        <a:off x="116495" y="4347100"/>
                        <a:ext cx="139329" cy="128300"/>
                        <a:chOff x="732600" y="1890325"/>
                        <a:chExt cx="138100" cy="128300"/>
                      </a:xfrm>
                    </p:grpSpPr>
                    <p:sp>
                      <p:nvSpPr>
                        <p:cNvPr id="6723" name="Google Shape;6723;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4" name="Google Shape;6724;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5" name="Google Shape;6725;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26" name="Google Shape;6726;p42"/>
                      <p:cNvGrpSpPr/>
                      <p:nvPr/>
                    </p:nvGrpSpPr>
                    <p:grpSpPr>
                      <a:xfrm>
                        <a:off x="213170" y="4739900"/>
                        <a:ext cx="139329" cy="128300"/>
                        <a:chOff x="732600" y="1890325"/>
                        <a:chExt cx="138100" cy="128300"/>
                      </a:xfrm>
                    </p:grpSpPr>
                    <p:sp>
                      <p:nvSpPr>
                        <p:cNvPr id="6727" name="Google Shape;6727;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8" name="Google Shape;6728;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9" name="Google Shape;6729;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30" name="Google Shape;6730;p42"/>
                      <p:cNvGrpSpPr/>
                      <p:nvPr/>
                    </p:nvGrpSpPr>
                    <p:grpSpPr>
                      <a:xfrm>
                        <a:off x="73845" y="3561500"/>
                        <a:ext cx="139329" cy="128300"/>
                        <a:chOff x="732600" y="1890325"/>
                        <a:chExt cx="138100" cy="128300"/>
                      </a:xfrm>
                    </p:grpSpPr>
                    <p:sp>
                      <p:nvSpPr>
                        <p:cNvPr id="6731" name="Google Shape;6731;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2" name="Google Shape;6732;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3" name="Google Shape;6733;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734" name="Google Shape;6734;p42"/>
                    <p:cNvGrpSpPr/>
                    <p:nvPr/>
                  </p:nvGrpSpPr>
                  <p:grpSpPr>
                    <a:xfrm>
                      <a:off x="81020" y="5094550"/>
                      <a:ext cx="278654" cy="1306700"/>
                      <a:chOff x="73845" y="3561500"/>
                      <a:chExt cx="278654" cy="1306700"/>
                    </a:xfrm>
                  </p:grpSpPr>
                  <p:grpSp>
                    <p:nvGrpSpPr>
                      <p:cNvPr id="6735" name="Google Shape;6735;p42"/>
                      <p:cNvGrpSpPr/>
                      <p:nvPr/>
                    </p:nvGrpSpPr>
                    <p:grpSpPr>
                      <a:xfrm>
                        <a:off x="179620" y="3954300"/>
                        <a:ext cx="139329" cy="128300"/>
                        <a:chOff x="732600" y="1890325"/>
                        <a:chExt cx="138100" cy="128300"/>
                      </a:xfrm>
                    </p:grpSpPr>
                    <p:sp>
                      <p:nvSpPr>
                        <p:cNvPr id="6736" name="Google Shape;6736;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7" name="Google Shape;6737;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8" name="Google Shape;6738;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39" name="Google Shape;6739;p42"/>
                      <p:cNvGrpSpPr/>
                      <p:nvPr/>
                    </p:nvGrpSpPr>
                    <p:grpSpPr>
                      <a:xfrm>
                        <a:off x="116495" y="4347100"/>
                        <a:ext cx="139329" cy="128300"/>
                        <a:chOff x="732600" y="1890325"/>
                        <a:chExt cx="138100" cy="128300"/>
                      </a:xfrm>
                    </p:grpSpPr>
                    <p:sp>
                      <p:nvSpPr>
                        <p:cNvPr id="6740" name="Google Shape;6740;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1" name="Google Shape;6741;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2" name="Google Shape;6742;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43" name="Google Shape;6743;p42"/>
                      <p:cNvGrpSpPr/>
                      <p:nvPr/>
                    </p:nvGrpSpPr>
                    <p:grpSpPr>
                      <a:xfrm>
                        <a:off x="213170" y="4739900"/>
                        <a:ext cx="139329" cy="128300"/>
                        <a:chOff x="732600" y="1890325"/>
                        <a:chExt cx="138100" cy="128300"/>
                      </a:xfrm>
                    </p:grpSpPr>
                    <p:sp>
                      <p:nvSpPr>
                        <p:cNvPr id="6744" name="Google Shape;6744;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5" name="Google Shape;6745;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6" name="Google Shape;6746;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47" name="Google Shape;6747;p42"/>
                      <p:cNvGrpSpPr/>
                      <p:nvPr/>
                    </p:nvGrpSpPr>
                    <p:grpSpPr>
                      <a:xfrm>
                        <a:off x="73845" y="3561500"/>
                        <a:ext cx="139329" cy="128300"/>
                        <a:chOff x="732600" y="1890325"/>
                        <a:chExt cx="138100" cy="128300"/>
                      </a:xfrm>
                    </p:grpSpPr>
                    <p:sp>
                      <p:nvSpPr>
                        <p:cNvPr id="6748" name="Google Shape;6748;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9" name="Google Shape;6749;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0" name="Google Shape;6750;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6751" name="Google Shape;6751;p42"/>
                  <p:cNvGrpSpPr/>
                  <p:nvPr/>
                </p:nvGrpSpPr>
                <p:grpSpPr>
                  <a:xfrm>
                    <a:off x="81020" y="36500"/>
                    <a:ext cx="278654" cy="1306700"/>
                    <a:chOff x="73845" y="3561500"/>
                    <a:chExt cx="278654" cy="1306700"/>
                  </a:xfrm>
                </p:grpSpPr>
                <p:grpSp>
                  <p:nvGrpSpPr>
                    <p:cNvPr id="6752" name="Google Shape;6752;p42"/>
                    <p:cNvGrpSpPr/>
                    <p:nvPr/>
                  </p:nvGrpSpPr>
                  <p:grpSpPr>
                    <a:xfrm>
                      <a:off x="179620" y="3954300"/>
                      <a:ext cx="139329" cy="128300"/>
                      <a:chOff x="732600" y="1890325"/>
                      <a:chExt cx="138100" cy="128300"/>
                    </a:xfrm>
                  </p:grpSpPr>
                  <p:sp>
                    <p:nvSpPr>
                      <p:cNvPr id="6753" name="Google Shape;6753;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4" name="Google Shape;6754;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5" name="Google Shape;6755;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56" name="Google Shape;6756;p42"/>
                    <p:cNvGrpSpPr/>
                    <p:nvPr/>
                  </p:nvGrpSpPr>
                  <p:grpSpPr>
                    <a:xfrm>
                      <a:off x="116495" y="4347100"/>
                      <a:ext cx="139329" cy="128300"/>
                      <a:chOff x="732600" y="1890325"/>
                      <a:chExt cx="138100" cy="128300"/>
                    </a:xfrm>
                  </p:grpSpPr>
                  <p:sp>
                    <p:nvSpPr>
                      <p:cNvPr id="6757" name="Google Shape;6757;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8" name="Google Shape;6758;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9" name="Google Shape;6759;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60" name="Google Shape;6760;p42"/>
                    <p:cNvGrpSpPr/>
                    <p:nvPr/>
                  </p:nvGrpSpPr>
                  <p:grpSpPr>
                    <a:xfrm>
                      <a:off x="213170" y="4739900"/>
                      <a:ext cx="139329" cy="128300"/>
                      <a:chOff x="732600" y="1890325"/>
                      <a:chExt cx="138100" cy="128300"/>
                    </a:xfrm>
                  </p:grpSpPr>
                  <p:sp>
                    <p:nvSpPr>
                      <p:cNvPr id="6761" name="Google Shape;6761;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2" name="Google Shape;6762;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3" name="Google Shape;6763;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64" name="Google Shape;6764;p42"/>
                    <p:cNvGrpSpPr/>
                    <p:nvPr/>
                  </p:nvGrpSpPr>
                  <p:grpSpPr>
                    <a:xfrm>
                      <a:off x="73845" y="3561500"/>
                      <a:ext cx="139329" cy="128300"/>
                      <a:chOff x="732600" y="1890325"/>
                      <a:chExt cx="138100" cy="128300"/>
                    </a:xfrm>
                  </p:grpSpPr>
                  <p:sp>
                    <p:nvSpPr>
                      <p:cNvPr id="6765" name="Google Shape;6765;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6" name="Google Shape;6766;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7" name="Google Shape;6767;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nvGrpSpPr>
              <p:cNvPr id="6768" name="Google Shape;6768;p42"/>
              <p:cNvGrpSpPr/>
              <p:nvPr/>
            </p:nvGrpSpPr>
            <p:grpSpPr>
              <a:xfrm rot="5400000">
                <a:off x="9702783" y="-38502"/>
                <a:ext cx="236004" cy="521100"/>
                <a:chOff x="116495" y="4347100"/>
                <a:chExt cx="236004" cy="521100"/>
              </a:xfrm>
            </p:grpSpPr>
            <p:grpSp>
              <p:nvGrpSpPr>
                <p:cNvPr id="6769" name="Google Shape;6769;p42"/>
                <p:cNvGrpSpPr/>
                <p:nvPr/>
              </p:nvGrpSpPr>
              <p:grpSpPr>
                <a:xfrm>
                  <a:off x="116495" y="4347100"/>
                  <a:ext cx="139329" cy="128300"/>
                  <a:chOff x="732600" y="1890325"/>
                  <a:chExt cx="138100" cy="128300"/>
                </a:xfrm>
              </p:grpSpPr>
              <p:sp>
                <p:nvSpPr>
                  <p:cNvPr id="6770" name="Google Shape;6770;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1" name="Google Shape;6771;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2" name="Google Shape;6772;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73" name="Google Shape;6773;p42"/>
                <p:cNvGrpSpPr/>
                <p:nvPr/>
              </p:nvGrpSpPr>
              <p:grpSpPr>
                <a:xfrm>
                  <a:off x="213170" y="4739900"/>
                  <a:ext cx="139329" cy="128300"/>
                  <a:chOff x="732600" y="1890325"/>
                  <a:chExt cx="138100" cy="128300"/>
                </a:xfrm>
              </p:grpSpPr>
              <p:sp>
                <p:nvSpPr>
                  <p:cNvPr id="6774" name="Google Shape;6774;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5" name="Google Shape;6775;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6" name="Google Shape;6776;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6777" name="Google Shape;6777;p42"/>
            <p:cNvGrpSpPr/>
            <p:nvPr/>
          </p:nvGrpSpPr>
          <p:grpSpPr>
            <a:xfrm>
              <a:off x="73845" y="98713"/>
              <a:ext cx="285829" cy="7341550"/>
              <a:chOff x="73845" y="36500"/>
              <a:chExt cx="285829" cy="7341550"/>
            </a:xfrm>
          </p:grpSpPr>
          <p:grpSp>
            <p:nvGrpSpPr>
              <p:cNvPr id="6778" name="Google Shape;6778;p42"/>
              <p:cNvGrpSpPr/>
              <p:nvPr/>
            </p:nvGrpSpPr>
            <p:grpSpPr>
              <a:xfrm>
                <a:off x="73845" y="4538300"/>
                <a:ext cx="285829" cy="2839750"/>
                <a:chOff x="73845" y="3561500"/>
                <a:chExt cx="285829" cy="2839750"/>
              </a:xfrm>
            </p:grpSpPr>
            <p:grpSp>
              <p:nvGrpSpPr>
                <p:cNvPr id="6779" name="Google Shape;6779;p42"/>
                <p:cNvGrpSpPr/>
                <p:nvPr/>
              </p:nvGrpSpPr>
              <p:grpSpPr>
                <a:xfrm>
                  <a:off x="73845" y="3561500"/>
                  <a:ext cx="278654" cy="1306700"/>
                  <a:chOff x="73845" y="3561500"/>
                  <a:chExt cx="278654" cy="1306700"/>
                </a:xfrm>
              </p:grpSpPr>
              <p:grpSp>
                <p:nvGrpSpPr>
                  <p:cNvPr id="6780" name="Google Shape;6780;p42"/>
                  <p:cNvGrpSpPr/>
                  <p:nvPr/>
                </p:nvGrpSpPr>
                <p:grpSpPr>
                  <a:xfrm>
                    <a:off x="179620" y="3954300"/>
                    <a:ext cx="139329" cy="128300"/>
                    <a:chOff x="732600" y="1890325"/>
                    <a:chExt cx="138100" cy="128300"/>
                  </a:xfrm>
                </p:grpSpPr>
                <p:sp>
                  <p:nvSpPr>
                    <p:cNvPr id="6781" name="Google Shape;6781;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2" name="Google Shape;6782;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3" name="Google Shape;6783;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84" name="Google Shape;6784;p42"/>
                  <p:cNvGrpSpPr/>
                  <p:nvPr/>
                </p:nvGrpSpPr>
                <p:grpSpPr>
                  <a:xfrm>
                    <a:off x="116495" y="4347100"/>
                    <a:ext cx="139329" cy="128300"/>
                    <a:chOff x="732600" y="1890325"/>
                    <a:chExt cx="138100" cy="128300"/>
                  </a:xfrm>
                </p:grpSpPr>
                <p:sp>
                  <p:nvSpPr>
                    <p:cNvPr id="6785" name="Google Shape;6785;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6" name="Google Shape;6786;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7" name="Google Shape;6787;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88" name="Google Shape;6788;p42"/>
                  <p:cNvGrpSpPr/>
                  <p:nvPr/>
                </p:nvGrpSpPr>
                <p:grpSpPr>
                  <a:xfrm>
                    <a:off x="213170" y="4739900"/>
                    <a:ext cx="139329" cy="128300"/>
                    <a:chOff x="732600" y="1890325"/>
                    <a:chExt cx="138100" cy="128300"/>
                  </a:xfrm>
                </p:grpSpPr>
                <p:sp>
                  <p:nvSpPr>
                    <p:cNvPr id="6789" name="Google Shape;6789;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0" name="Google Shape;6790;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1" name="Google Shape;6791;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92" name="Google Shape;6792;p42"/>
                  <p:cNvGrpSpPr/>
                  <p:nvPr/>
                </p:nvGrpSpPr>
                <p:grpSpPr>
                  <a:xfrm>
                    <a:off x="73845" y="3561500"/>
                    <a:ext cx="139329" cy="128300"/>
                    <a:chOff x="732600" y="1890325"/>
                    <a:chExt cx="138100" cy="128300"/>
                  </a:xfrm>
                </p:grpSpPr>
                <p:sp>
                  <p:nvSpPr>
                    <p:cNvPr id="6793" name="Google Shape;6793;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4" name="Google Shape;6794;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5" name="Google Shape;6795;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796" name="Google Shape;6796;p42"/>
                <p:cNvGrpSpPr/>
                <p:nvPr/>
              </p:nvGrpSpPr>
              <p:grpSpPr>
                <a:xfrm>
                  <a:off x="81020" y="5094550"/>
                  <a:ext cx="278654" cy="1306700"/>
                  <a:chOff x="73845" y="3561500"/>
                  <a:chExt cx="278654" cy="1306700"/>
                </a:xfrm>
              </p:grpSpPr>
              <p:grpSp>
                <p:nvGrpSpPr>
                  <p:cNvPr id="6797" name="Google Shape;6797;p42"/>
                  <p:cNvGrpSpPr/>
                  <p:nvPr/>
                </p:nvGrpSpPr>
                <p:grpSpPr>
                  <a:xfrm>
                    <a:off x="179620" y="3954300"/>
                    <a:ext cx="139329" cy="128300"/>
                    <a:chOff x="732600" y="1890325"/>
                    <a:chExt cx="138100" cy="128300"/>
                  </a:xfrm>
                </p:grpSpPr>
                <p:sp>
                  <p:nvSpPr>
                    <p:cNvPr id="6798" name="Google Shape;6798;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9" name="Google Shape;6799;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0" name="Google Shape;6800;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01" name="Google Shape;6801;p42"/>
                  <p:cNvGrpSpPr/>
                  <p:nvPr/>
                </p:nvGrpSpPr>
                <p:grpSpPr>
                  <a:xfrm>
                    <a:off x="116495" y="4347100"/>
                    <a:ext cx="139329" cy="128300"/>
                    <a:chOff x="732600" y="1890325"/>
                    <a:chExt cx="138100" cy="128300"/>
                  </a:xfrm>
                </p:grpSpPr>
                <p:sp>
                  <p:nvSpPr>
                    <p:cNvPr id="6802" name="Google Shape;6802;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3" name="Google Shape;6803;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4" name="Google Shape;6804;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05" name="Google Shape;6805;p42"/>
                  <p:cNvGrpSpPr/>
                  <p:nvPr/>
                </p:nvGrpSpPr>
                <p:grpSpPr>
                  <a:xfrm>
                    <a:off x="213170" y="4739900"/>
                    <a:ext cx="139329" cy="128300"/>
                    <a:chOff x="732600" y="1890325"/>
                    <a:chExt cx="138100" cy="128300"/>
                  </a:xfrm>
                </p:grpSpPr>
                <p:sp>
                  <p:nvSpPr>
                    <p:cNvPr id="6806" name="Google Shape;6806;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7" name="Google Shape;6807;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8" name="Google Shape;6808;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09" name="Google Shape;6809;p42"/>
                  <p:cNvGrpSpPr/>
                  <p:nvPr/>
                </p:nvGrpSpPr>
                <p:grpSpPr>
                  <a:xfrm>
                    <a:off x="73845" y="3561500"/>
                    <a:ext cx="139329" cy="128300"/>
                    <a:chOff x="732600" y="1890325"/>
                    <a:chExt cx="138100" cy="128300"/>
                  </a:xfrm>
                </p:grpSpPr>
                <p:sp>
                  <p:nvSpPr>
                    <p:cNvPr id="6810" name="Google Shape;6810;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1" name="Google Shape;6811;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2" name="Google Shape;6812;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6813" name="Google Shape;6813;p42"/>
              <p:cNvGrpSpPr/>
              <p:nvPr/>
            </p:nvGrpSpPr>
            <p:grpSpPr>
              <a:xfrm>
                <a:off x="73845" y="1524775"/>
                <a:ext cx="285829" cy="2839750"/>
                <a:chOff x="73845" y="3561500"/>
                <a:chExt cx="285829" cy="2839750"/>
              </a:xfrm>
            </p:grpSpPr>
            <p:grpSp>
              <p:nvGrpSpPr>
                <p:cNvPr id="6814" name="Google Shape;6814;p42"/>
                <p:cNvGrpSpPr/>
                <p:nvPr/>
              </p:nvGrpSpPr>
              <p:grpSpPr>
                <a:xfrm>
                  <a:off x="73845" y="3561500"/>
                  <a:ext cx="278654" cy="1306700"/>
                  <a:chOff x="73845" y="3561500"/>
                  <a:chExt cx="278654" cy="1306700"/>
                </a:xfrm>
              </p:grpSpPr>
              <p:grpSp>
                <p:nvGrpSpPr>
                  <p:cNvPr id="6815" name="Google Shape;6815;p42"/>
                  <p:cNvGrpSpPr/>
                  <p:nvPr/>
                </p:nvGrpSpPr>
                <p:grpSpPr>
                  <a:xfrm>
                    <a:off x="179620" y="3954300"/>
                    <a:ext cx="139329" cy="128300"/>
                    <a:chOff x="732600" y="1890325"/>
                    <a:chExt cx="138100" cy="128300"/>
                  </a:xfrm>
                </p:grpSpPr>
                <p:sp>
                  <p:nvSpPr>
                    <p:cNvPr id="6816" name="Google Shape;6816;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7" name="Google Shape;6817;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8" name="Google Shape;6818;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19" name="Google Shape;6819;p42"/>
                  <p:cNvGrpSpPr/>
                  <p:nvPr/>
                </p:nvGrpSpPr>
                <p:grpSpPr>
                  <a:xfrm>
                    <a:off x="116495" y="4347100"/>
                    <a:ext cx="139329" cy="128300"/>
                    <a:chOff x="732600" y="1890325"/>
                    <a:chExt cx="138100" cy="128300"/>
                  </a:xfrm>
                </p:grpSpPr>
                <p:sp>
                  <p:nvSpPr>
                    <p:cNvPr id="6820" name="Google Shape;6820;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1" name="Google Shape;6821;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2" name="Google Shape;6822;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23" name="Google Shape;6823;p42"/>
                  <p:cNvGrpSpPr/>
                  <p:nvPr/>
                </p:nvGrpSpPr>
                <p:grpSpPr>
                  <a:xfrm>
                    <a:off x="213170" y="4739900"/>
                    <a:ext cx="139329" cy="128300"/>
                    <a:chOff x="732600" y="1890325"/>
                    <a:chExt cx="138100" cy="128300"/>
                  </a:xfrm>
                </p:grpSpPr>
                <p:sp>
                  <p:nvSpPr>
                    <p:cNvPr id="6824" name="Google Shape;6824;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5" name="Google Shape;6825;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6" name="Google Shape;6826;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27" name="Google Shape;6827;p42"/>
                  <p:cNvGrpSpPr/>
                  <p:nvPr/>
                </p:nvGrpSpPr>
                <p:grpSpPr>
                  <a:xfrm>
                    <a:off x="73845" y="3561500"/>
                    <a:ext cx="139329" cy="128300"/>
                    <a:chOff x="732600" y="1890325"/>
                    <a:chExt cx="138100" cy="128300"/>
                  </a:xfrm>
                </p:grpSpPr>
                <p:sp>
                  <p:nvSpPr>
                    <p:cNvPr id="6828" name="Google Shape;6828;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9" name="Google Shape;6829;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0" name="Google Shape;6830;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831" name="Google Shape;6831;p42"/>
                <p:cNvGrpSpPr/>
                <p:nvPr/>
              </p:nvGrpSpPr>
              <p:grpSpPr>
                <a:xfrm>
                  <a:off x="81020" y="5094550"/>
                  <a:ext cx="278654" cy="1306700"/>
                  <a:chOff x="73845" y="3561500"/>
                  <a:chExt cx="278654" cy="1306700"/>
                </a:xfrm>
              </p:grpSpPr>
              <p:grpSp>
                <p:nvGrpSpPr>
                  <p:cNvPr id="6832" name="Google Shape;6832;p42"/>
                  <p:cNvGrpSpPr/>
                  <p:nvPr/>
                </p:nvGrpSpPr>
                <p:grpSpPr>
                  <a:xfrm>
                    <a:off x="179620" y="3954300"/>
                    <a:ext cx="139329" cy="128300"/>
                    <a:chOff x="732600" y="1890325"/>
                    <a:chExt cx="138100" cy="128300"/>
                  </a:xfrm>
                </p:grpSpPr>
                <p:sp>
                  <p:nvSpPr>
                    <p:cNvPr id="6833" name="Google Shape;6833;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4" name="Google Shape;6834;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5" name="Google Shape;6835;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36" name="Google Shape;6836;p42"/>
                  <p:cNvGrpSpPr/>
                  <p:nvPr/>
                </p:nvGrpSpPr>
                <p:grpSpPr>
                  <a:xfrm>
                    <a:off x="116495" y="4347100"/>
                    <a:ext cx="139329" cy="128300"/>
                    <a:chOff x="732600" y="1890325"/>
                    <a:chExt cx="138100" cy="128300"/>
                  </a:xfrm>
                </p:grpSpPr>
                <p:sp>
                  <p:nvSpPr>
                    <p:cNvPr id="6837" name="Google Shape;6837;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8" name="Google Shape;6838;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9" name="Google Shape;6839;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40" name="Google Shape;6840;p42"/>
                  <p:cNvGrpSpPr/>
                  <p:nvPr/>
                </p:nvGrpSpPr>
                <p:grpSpPr>
                  <a:xfrm>
                    <a:off x="213170" y="4739900"/>
                    <a:ext cx="139329" cy="128300"/>
                    <a:chOff x="732600" y="1890325"/>
                    <a:chExt cx="138100" cy="128300"/>
                  </a:xfrm>
                </p:grpSpPr>
                <p:sp>
                  <p:nvSpPr>
                    <p:cNvPr id="6841" name="Google Shape;6841;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2" name="Google Shape;6842;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3" name="Google Shape;6843;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44" name="Google Shape;6844;p42"/>
                  <p:cNvGrpSpPr/>
                  <p:nvPr/>
                </p:nvGrpSpPr>
                <p:grpSpPr>
                  <a:xfrm>
                    <a:off x="73845" y="3561500"/>
                    <a:ext cx="139329" cy="128300"/>
                    <a:chOff x="732600" y="1890325"/>
                    <a:chExt cx="138100" cy="128300"/>
                  </a:xfrm>
                </p:grpSpPr>
                <p:sp>
                  <p:nvSpPr>
                    <p:cNvPr id="6845" name="Google Shape;6845;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6" name="Google Shape;6846;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7" name="Google Shape;6847;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6848" name="Google Shape;6848;p42"/>
              <p:cNvGrpSpPr/>
              <p:nvPr/>
            </p:nvGrpSpPr>
            <p:grpSpPr>
              <a:xfrm>
                <a:off x="81020" y="36500"/>
                <a:ext cx="278654" cy="1306700"/>
                <a:chOff x="73845" y="3561500"/>
                <a:chExt cx="278654" cy="1306700"/>
              </a:xfrm>
            </p:grpSpPr>
            <p:grpSp>
              <p:nvGrpSpPr>
                <p:cNvPr id="6849" name="Google Shape;6849;p42"/>
                <p:cNvGrpSpPr/>
                <p:nvPr/>
              </p:nvGrpSpPr>
              <p:grpSpPr>
                <a:xfrm>
                  <a:off x="179620" y="3954300"/>
                  <a:ext cx="139329" cy="128300"/>
                  <a:chOff x="732600" y="1890325"/>
                  <a:chExt cx="138100" cy="128300"/>
                </a:xfrm>
              </p:grpSpPr>
              <p:sp>
                <p:nvSpPr>
                  <p:cNvPr id="6850" name="Google Shape;6850;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1" name="Google Shape;6851;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2" name="Google Shape;6852;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53" name="Google Shape;6853;p42"/>
                <p:cNvGrpSpPr/>
                <p:nvPr/>
              </p:nvGrpSpPr>
              <p:grpSpPr>
                <a:xfrm>
                  <a:off x="116495" y="4347100"/>
                  <a:ext cx="139329" cy="128300"/>
                  <a:chOff x="732600" y="1890325"/>
                  <a:chExt cx="138100" cy="128300"/>
                </a:xfrm>
              </p:grpSpPr>
              <p:sp>
                <p:nvSpPr>
                  <p:cNvPr id="6854" name="Google Shape;6854;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5" name="Google Shape;6855;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6" name="Google Shape;6856;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57" name="Google Shape;6857;p42"/>
                <p:cNvGrpSpPr/>
                <p:nvPr/>
              </p:nvGrpSpPr>
              <p:grpSpPr>
                <a:xfrm>
                  <a:off x="213170" y="4739900"/>
                  <a:ext cx="139329" cy="128300"/>
                  <a:chOff x="732600" y="1890325"/>
                  <a:chExt cx="138100" cy="128300"/>
                </a:xfrm>
              </p:grpSpPr>
              <p:sp>
                <p:nvSpPr>
                  <p:cNvPr id="6858" name="Google Shape;6858;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9" name="Google Shape;6859;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0" name="Google Shape;6860;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61" name="Google Shape;6861;p42"/>
                <p:cNvGrpSpPr/>
                <p:nvPr/>
              </p:nvGrpSpPr>
              <p:grpSpPr>
                <a:xfrm>
                  <a:off x="73845" y="3561500"/>
                  <a:ext cx="139329" cy="128300"/>
                  <a:chOff x="732600" y="1890325"/>
                  <a:chExt cx="138100" cy="128300"/>
                </a:xfrm>
              </p:grpSpPr>
              <p:sp>
                <p:nvSpPr>
                  <p:cNvPr id="6862" name="Google Shape;6862;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3" name="Google Shape;6863;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4" name="Google Shape;6864;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6865" name="Google Shape;6865;p42"/>
            <p:cNvGrpSpPr/>
            <p:nvPr/>
          </p:nvGrpSpPr>
          <p:grpSpPr>
            <a:xfrm>
              <a:off x="10332320" y="145213"/>
              <a:ext cx="285829" cy="7341550"/>
              <a:chOff x="73845" y="36500"/>
              <a:chExt cx="285829" cy="7341550"/>
            </a:xfrm>
          </p:grpSpPr>
          <p:grpSp>
            <p:nvGrpSpPr>
              <p:cNvPr id="6866" name="Google Shape;6866;p42"/>
              <p:cNvGrpSpPr/>
              <p:nvPr/>
            </p:nvGrpSpPr>
            <p:grpSpPr>
              <a:xfrm>
                <a:off x="73845" y="4538300"/>
                <a:ext cx="285829" cy="2839750"/>
                <a:chOff x="73845" y="3561500"/>
                <a:chExt cx="285829" cy="2839750"/>
              </a:xfrm>
            </p:grpSpPr>
            <p:grpSp>
              <p:nvGrpSpPr>
                <p:cNvPr id="6867" name="Google Shape;6867;p42"/>
                <p:cNvGrpSpPr/>
                <p:nvPr/>
              </p:nvGrpSpPr>
              <p:grpSpPr>
                <a:xfrm>
                  <a:off x="73845" y="3561500"/>
                  <a:ext cx="278654" cy="1306700"/>
                  <a:chOff x="73845" y="3561500"/>
                  <a:chExt cx="278654" cy="1306700"/>
                </a:xfrm>
              </p:grpSpPr>
              <p:grpSp>
                <p:nvGrpSpPr>
                  <p:cNvPr id="6868" name="Google Shape;6868;p42"/>
                  <p:cNvGrpSpPr/>
                  <p:nvPr/>
                </p:nvGrpSpPr>
                <p:grpSpPr>
                  <a:xfrm>
                    <a:off x="179620" y="3954300"/>
                    <a:ext cx="139329" cy="128300"/>
                    <a:chOff x="732600" y="1890325"/>
                    <a:chExt cx="138100" cy="128300"/>
                  </a:xfrm>
                </p:grpSpPr>
                <p:sp>
                  <p:nvSpPr>
                    <p:cNvPr id="6869" name="Google Shape;6869;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0" name="Google Shape;6870;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1" name="Google Shape;6871;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72" name="Google Shape;6872;p42"/>
                  <p:cNvGrpSpPr/>
                  <p:nvPr/>
                </p:nvGrpSpPr>
                <p:grpSpPr>
                  <a:xfrm>
                    <a:off x="116495" y="4347100"/>
                    <a:ext cx="139329" cy="128300"/>
                    <a:chOff x="732600" y="1890325"/>
                    <a:chExt cx="138100" cy="128300"/>
                  </a:xfrm>
                </p:grpSpPr>
                <p:sp>
                  <p:nvSpPr>
                    <p:cNvPr id="6873" name="Google Shape;6873;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4" name="Google Shape;6874;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5" name="Google Shape;6875;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76" name="Google Shape;6876;p42"/>
                  <p:cNvGrpSpPr/>
                  <p:nvPr/>
                </p:nvGrpSpPr>
                <p:grpSpPr>
                  <a:xfrm>
                    <a:off x="213170" y="4739900"/>
                    <a:ext cx="139329" cy="128300"/>
                    <a:chOff x="732600" y="1890325"/>
                    <a:chExt cx="138100" cy="128300"/>
                  </a:xfrm>
                </p:grpSpPr>
                <p:sp>
                  <p:nvSpPr>
                    <p:cNvPr id="6877" name="Google Shape;6877;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8" name="Google Shape;6878;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9" name="Google Shape;6879;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80" name="Google Shape;6880;p42"/>
                  <p:cNvGrpSpPr/>
                  <p:nvPr/>
                </p:nvGrpSpPr>
                <p:grpSpPr>
                  <a:xfrm>
                    <a:off x="73845" y="3561500"/>
                    <a:ext cx="139329" cy="128300"/>
                    <a:chOff x="732600" y="1890325"/>
                    <a:chExt cx="138100" cy="128300"/>
                  </a:xfrm>
                </p:grpSpPr>
                <p:sp>
                  <p:nvSpPr>
                    <p:cNvPr id="6881" name="Google Shape;6881;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2" name="Google Shape;6882;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3" name="Google Shape;6883;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884" name="Google Shape;6884;p42"/>
                <p:cNvGrpSpPr/>
                <p:nvPr/>
              </p:nvGrpSpPr>
              <p:grpSpPr>
                <a:xfrm>
                  <a:off x="81020" y="5094550"/>
                  <a:ext cx="278654" cy="1306700"/>
                  <a:chOff x="73845" y="3561500"/>
                  <a:chExt cx="278654" cy="1306700"/>
                </a:xfrm>
              </p:grpSpPr>
              <p:grpSp>
                <p:nvGrpSpPr>
                  <p:cNvPr id="6885" name="Google Shape;6885;p42"/>
                  <p:cNvGrpSpPr/>
                  <p:nvPr/>
                </p:nvGrpSpPr>
                <p:grpSpPr>
                  <a:xfrm>
                    <a:off x="179620" y="3954300"/>
                    <a:ext cx="139329" cy="128300"/>
                    <a:chOff x="732600" y="1890325"/>
                    <a:chExt cx="138100" cy="128300"/>
                  </a:xfrm>
                </p:grpSpPr>
                <p:sp>
                  <p:nvSpPr>
                    <p:cNvPr id="6886" name="Google Shape;6886;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7" name="Google Shape;6887;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8" name="Google Shape;6888;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89" name="Google Shape;6889;p42"/>
                  <p:cNvGrpSpPr/>
                  <p:nvPr/>
                </p:nvGrpSpPr>
                <p:grpSpPr>
                  <a:xfrm>
                    <a:off x="116495" y="4347100"/>
                    <a:ext cx="139329" cy="128300"/>
                    <a:chOff x="732600" y="1890325"/>
                    <a:chExt cx="138100" cy="128300"/>
                  </a:xfrm>
                </p:grpSpPr>
                <p:sp>
                  <p:nvSpPr>
                    <p:cNvPr id="6890" name="Google Shape;6890;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1" name="Google Shape;6891;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2" name="Google Shape;6892;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93" name="Google Shape;6893;p42"/>
                  <p:cNvGrpSpPr/>
                  <p:nvPr/>
                </p:nvGrpSpPr>
                <p:grpSpPr>
                  <a:xfrm>
                    <a:off x="213170" y="4739900"/>
                    <a:ext cx="139329" cy="128300"/>
                    <a:chOff x="732600" y="1890325"/>
                    <a:chExt cx="138100" cy="128300"/>
                  </a:xfrm>
                </p:grpSpPr>
                <p:sp>
                  <p:nvSpPr>
                    <p:cNvPr id="6894" name="Google Shape;6894;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5" name="Google Shape;6895;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6" name="Google Shape;6896;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97" name="Google Shape;6897;p42"/>
                  <p:cNvGrpSpPr/>
                  <p:nvPr/>
                </p:nvGrpSpPr>
                <p:grpSpPr>
                  <a:xfrm>
                    <a:off x="73845" y="3561500"/>
                    <a:ext cx="139329" cy="128300"/>
                    <a:chOff x="732600" y="1890325"/>
                    <a:chExt cx="138100" cy="128300"/>
                  </a:xfrm>
                </p:grpSpPr>
                <p:sp>
                  <p:nvSpPr>
                    <p:cNvPr id="6898" name="Google Shape;6898;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9" name="Google Shape;6899;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0" name="Google Shape;6900;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6901" name="Google Shape;6901;p42"/>
              <p:cNvGrpSpPr/>
              <p:nvPr/>
            </p:nvGrpSpPr>
            <p:grpSpPr>
              <a:xfrm>
                <a:off x="73845" y="1524775"/>
                <a:ext cx="285829" cy="2839750"/>
                <a:chOff x="73845" y="3561500"/>
                <a:chExt cx="285829" cy="2839750"/>
              </a:xfrm>
            </p:grpSpPr>
            <p:grpSp>
              <p:nvGrpSpPr>
                <p:cNvPr id="6902" name="Google Shape;6902;p42"/>
                <p:cNvGrpSpPr/>
                <p:nvPr/>
              </p:nvGrpSpPr>
              <p:grpSpPr>
                <a:xfrm>
                  <a:off x="73845" y="3561500"/>
                  <a:ext cx="278654" cy="1306700"/>
                  <a:chOff x="73845" y="3561500"/>
                  <a:chExt cx="278654" cy="1306700"/>
                </a:xfrm>
              </p:grpSpPr>
              <p:grpSp>
                <p:nvGrpSpPr>
                  <p:cNvPr id="6903" name="Google Shape;6903;p42"/>
                  <p:cNvGrpSpPr/>
                  <p:nvPr/>
                </p:nvGrpSpPr>
                <p:grpSpPr>
                  <a:xfrm>
                    <a:off x="179620" y="3954300"/>
                    <a:ext cx="139329" cy="128300"/>
                    <a:chOff x="732600" y="1890325"/>
                    <a:chExt cx="138100" cy="128300"/>
                  </a:xfrm>
                </p:grpSpPr>
                <p:sp>
                  <p:nvSpPr>
                    <p:cNvPr id="6904" name="Google Shape;6904;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5" name="Google Shape;6905;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6" name="Google Shape;6906;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07" name="Google Shape;6907;p42"/>
                  <p:cNvGrpSpPr/>
                  <p:nvPr/>
                </p:nvGrpSpPr>
                <p:grpSpPr>
                  <a:xfrm>
                    <a:off x="116495" y="4347100"/>
                    <a:ext cx="139329" cy="128300"/>
                    <a:chOff x="732600" y="1890325"/>
                    <a:chExt cx="138100" cy="128300"/>
                  </a:xfrm>
                </p:grpSpPr>
                <p:sp>
                  <p:nvSpPr>
                    <p:cNvPr id="6908" name="Google Shape;6908;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9" name="Google Shape;6909;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0" name="Google Shape;6910;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11" name="Google Shape;6911;p42"/>
                  <p:cNvGrpSpPr/>
                  <p:nvPr/>
                </p:nvGrpSpPr>
                <p:grpSpPr>
                  <a:xfrm>
                    <a:off x="213170" y="4739900"/>
                    <a:ext cx="139329" cy="128300"/>
                    <a:chOff x="732600" y="1890325"/>
                    <a:chExt cx="138100" cy="128300"/>
                  </a:xfrm>
                </p:grpSpPr>
                <p:sp>
                  <p:nvSpPr>
                    <p:cNvPr id="6912" name="Google Shape;6912;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3" name="Google Shape;6913;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4" name="Google Shape;6914;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15" name="Google Shape;6915;p42"/>
                  <p:cNvGrpSpPr/>
                  <p:nvPr/>
                </p:nvGrpSpPr>
                <p:grpSpPr>
                  <a:xfrm>
                    <a:off x="73845" y="3561500"/>
                    <a:ext cx="139329" cy="128300"/>
                    <a:chOff x="732600" y="1890325"/>
                    <a:chExt cx="138100" cy="128300"/>
                  </a:xfrm>
                </p:grpSpPr>
                <p:sp>
                  <p:nvSpPr>
                    <p:cNvPr id="6916" name="Google Shape;6916;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7" name="Google Shape;6917;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8" name="Google Shape;6918;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919" name="Google Shape;6919;p42"/>
                <p:cNvGrpSpPr/>
                <p:nvPr/>
              </p:nvGrpSpPr>
              <p:grpSpPr>
                <a:xfrm>
                  <a:off x="81020" y="5094550"/>
                  <a:ext cx="278654" cy="1306700"/>
                  <a:chOff x="73845" y="3561500"/>
                  <a:chExt cx="278654" cy="1306700"/>
                </a:xfrm>
              </p:grpSpPr>
              <p:grpSp>
                <p:nvGrpSpPr>
                  <p:cNvPr id="6920" name="Google Shape;6920;p42"/>
                  <p:cNvGrpSpPr/>
                  <p:nvPr/>
                </p:nvGrpSpPr>
                <p:grpSpPr>
                  <a:xfrm>
                    <a:off x="179620" y="3954300"/>
                    <a:ext cx="139329" cy="128300"/>
                    <a:chOff x="732600" y="1890325"/>
                    <a:chExt cx="138100" cy="128300"/>
                  </a:xfrm>
                </p:grpSpPr>
                <p:sp>
                  <p:nvSpPr>
                    <p:cNvPr id="6921" name="Google Shape;6921;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2" name="Google Shape;6922;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3" name="Google Shape;6923;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24" name="Google Shape;6924;p42"/>
                  <p:cNvGrpSpPr/>
                  <p:nvPr/>
                </p:nvGrpSpPr>
                <p:grpSpPr>
                  <a:xfrm>
                    <a:off x="116495" y="4347100"/>
                    <a:ext cx="139329" cy="128300"/>
                    <a:chOff x="732600" y="1890325"/>
                    <a:chExt cx="138100" cy="128300"/>
                  </a:xfrm>
                </p:grpSpPr>
                <p:sp>
                  <p:nvSpPr>
                    <p:cNvPr id="6925" name="Google Shape;6925;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6" name="Google Shape;6926;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7" name="Google Shape;6927;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28" name="Google Shape;6928;p42"/>
                  <p:cNvGrpSpPr/>
                  <p:nvPr/>
                </p:nvGrpSpPr>
                <p:grpSpPr>
                  <a:xfrm>
                    <a:off x="213170" y="4739900"/>
                    <a:ext cx="139329" cy="128300"/>
                    <a:chOff x="732600" y="1890325"/>
                    <a:chExt cx="138100" cy="128300"/>
                  </a:xfrm>
                </p:grpSpPr>
                <p:sp>
                  <p:nvSpPr>
                    <p:cNvPr id="6929" name="Google Shape;6929;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0" name="Google Shape;6930;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1" name="Google Shape;6931;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32" name="Google Shape;6932;p42"/>
                  <p:cNvGrpSpPr/>
                  <p:nvPr/>
                </p:nvGrpSpPr>
                <p:grpSpPr>
                  <a:xfrm>
                    <a:off x="73845" y="3561500"/>
                    <a:ext cx="139329" cy="128300"/>
                    <a:chOff x="732600" y="1890325"/>
                    <a:chExt cx="138100" cy="128300"/>
                  </a:xfrm>
                </p:grpSpPr>
                <p:sp>
                  <p:nvSpPr>
                    <p:cNvPr id="6933" name="Google Shape;6933;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4" name="Google Shape;6934;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5" name="Google Shape;6935;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6936" name="Google Shape;6936;p42"/>
              <p:cNvGrpSpPr/>
              <p:nvPr/>
            </p:nvGrpSpPr>
            <p:grpSpPr>
              <a:xfrm>
                <a:off x="81020" y="36500"/>
                <a:ext cx="278654" cy="1306700"/>
                <a:chOff x="73845" y="3561500"/>
                <a:chExt cx="278654" cy="1306700"/>
              </a:xfrm>
            </p:grpSpPr>
            <p:grpSp>
              <p:nvGrpSpPr>
                <p:cNvPr id="6937" name="Google Shape;6937;p42"/>
                <p:cNvGrpSpPr/>
                <p:nvPr/>
              </p:nvGrpSpPr>
              <p:grpSpPr>
                <a:xfrm>
                  <a:off x="179620" y="3954300"/>
                  <a:ext cx="139329" cy="128300"/>
                  <a:chOff x="732600" y="1890325"/>
                  <a:chExt cx="138100" cy="128300"/>
                </a:xfrm>
              </p:grpSpPr>
              <p:sp>
                <p:nvSpPr>
                  <p:cNvPr id="6938" name="Google Shape;6938;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9" name="Google Shape;6939;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0" name="Google Shape;6940;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41" name="Google Shape;6941;p42"/>
                <p:cNvGrpSpPr/>
                <p:nvPr/>
              </p:nvGrpSpPr>
              <p:grpSpPr>
                <a:xfrm>
                  <a:off x="116495" y="4347100"/>
                  <a:ext cx="139329" cy="128300"/>
                  <a:chOff x="732600" y="1890325"/>
                  <a:chExt cx="138100" cy="128300"/>
                </a:xfrm>
              </p:grpSpPr>
              <p:sp>
                <p:nvSpPr>
                  <p:cNvPr id="6942" name="Google Shape;6942;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3" name="Google Shape;6943;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4" name="Google Shape;6944;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45" name="Google Shape;6945;p42"/>
                <p:cNvGrpSpPr/>
                <p:nvPr/>
              </p:nvGrpSpPr>
              <p:grpSpPr>
                <a:xfrm>
                  <a:off x="213170" y="4739900"/>
                  <a:ext cx="139329" cy="128300"/>
                  <a:chOff x="732600" y="1890325"/>
                  <a:chExt cx="138100" cy="128300"/>
                </a:xfrm>
              </p:grpSpPr>
              <p:sp>
                <p:nvSpPr>
                  <p:cNvPr id="6946" name="Google Shape;6946;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7" name="Google Shape;6947;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8" name="Google Shape;6948;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49" name="Google Shape;6949;p42"/>
                <p:cNvGrpSpPr/>
                <p:nvPr/>
              </p:nvGrpSpPr>
              <p:grpSpPr>
                <a:xfrm>
                  <a:off x="73845" y="3561500"/>
                  <a:ext cx="139329" cy="128300"/>
                  <a:chOff x="732600" y="1890325"/>
                  <a:chExt cx="138100" cy="128300"/>
                </a:xfrm>
              </p:grpSpPr>
              <p:sp>
                <p:nvSpPr>
                  <p:cNvPr id="6950" name="Google Shape;6950;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1" name="Google Shape;6951;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2" name="Google Shape;6952;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sp>
        <p:nvSpPr>
          <p:cNvPr id="6953" name="Google Shape;6953;p42"/>
          <p:cNvSpPr txBox="1">
            <a:spLocks noGrp="1"/>
          </p:cNvSpPr>
          <p:nvPr>
            <p:ph type="subTitle" idx="1"/>
          </p:nvPr>
        </p:nvSpPr>
        <p:spPr>
          <a:xfrm>
            <a:off x="720021" y="1212399"/>
            <a:ext cx="5879049" cy="2639743"/>
          </a:xfrm>
          <a:prstGeom prst="rect">
            <a:avLst/>
          </a:prstGeom>
        </p:spPr>
        <p:txBody>
          <a:bodyPr spcFirstLastPara="1" wrap="square" lIns="86020" tIns="86020" rIns="86020" bIns="86020" anchor="ctr" anchorCtr="0">
            <a:noAutofit/>
          </a:bodyPr>
          <a:lstStyle>
            <a:lvl1pPr lvl="0" algn="ctr" rtl="0">
              <a:lnSpc>
                <a:spcPct val="100000"/>
              </a:lnSpc>
              <a:spcBef>
                <a:spcPts val="0"/>
              </a:spcBef>
              <a:spcAft>
                <a:spcPts val="0"/>
              </a:spcAft>
              <a:buClr>
                <a:schemeClr val="lt2"/>
              </a:buClr>
              <a:buSzPts val="1800"/>
              <a:buChar char="●"/>
              <a:defRPr/>
            </a:lvl1pPr>
            <a:lvl2pPr lvl="1" algn="ctr" rtl="0">
              <a:lnSpc>
                <a:spcPct val="100000"/>
              </a:lnSpc>
              <a:spcBef>
                <a:spcPts val="0"/>
              </a:spcBef>
              <a:spcAft>
                <a:spcPts val="0"/>
              </a:spcAft>
              <a:buSzPts val="1800"/>
              <a:buChar char="○"/>
              <a:defRPr/>
            </a:lvl2pPr>
            <a:lvl3pPr lvl="2" algn="ctr" rtl="0">
              <a:lnSpc>
                <a:spcPct val="100000"/>
              </a:lnSpc>
              <a:spcBef>
                <a:spcPts val="0"/>
              </a:spcBef>
              <a:spcAft>
                <a:spcPts val="0"/>
              </a:spcAft>
              <a:buSzPts val="1800"/>
              <a:buChar char="■"/>
              <a:defRPr/>
            </a:lvl3pPr>
            <a:lvl4pPr lvl="3" algn="ctr" rtl="0">
              <a:lnSpc>
                <a:spcPct val="100000"/>
              </a:lnSpc>
              <a:spcBef>
                <a:spcPts val="0"/>
              </a:spcBef>
              <a:spcAft>
                <a:spcPts val="0"/>
              </a:spcAft>
              <a:buSzPts val="1800"/>
              <a:buChar char="●"/>
              <a:defRPr/>
            </a:lvl4pPr>
            <a:lvl5pPr lvl="4" algn="ctr" rtl="0">
              <a:lnSpc>
                <a:spcPct val="100000"/>
              </a:lnSpc>
              <a:spcBef>
                <a:spcPts val="0"/>
              </a:spcBef>
              <a:spcAft>
                <a:spcPts val="0"/>
              </a:spcAft>
              <a:buSzPts val="1800"/>
              <a:buChar char="○"/>
              <a:defRPr/>
            </a:lvl5pPr>
            <a:lvl6pPr lvl="5" algn="ctr" rtl="0">
              <a:lnSpc>
                <a:spcPct val="100000"/>
              </a:lnSpc>
              <a:spcBef>
                <a:spcPts val="0"/>
              </a:spcBef>
              <a:spcAft>
                <a:spcPts val="0"/>
              </a:spcAft>
              <a:buSzPts val="1800"/>
              <a:buChar char="■"/>
              <a:defRPr/>
            </a:lvl6pPr>
            <a:lvl7pPr lvl="6" algn="ctr" rtl="0">
              <a:lnSpc>
                <a:spcPct val="100000"/>
              </a:lnSpc>
              <a:spcBef>
                <a:spcPts val="0"/>
              </a:spcBef>
              <a:spcAft>
                <a:spcPts val="0"/>
              </a:spcAft>
              <a:buSzPts val="1800"/>
              <a:buChar char="●"/>
              <a:defRPr/>
            </a:lvl7pPr>
            <a:lvl8pPr lvl="7" algn="ctr" rtl="0">
              <a:lnSpc>
                <a:spcPct val="100000"/>
              </a:lnSpc>
              <a:spcBef>
                <a:spcPts val="0"/>
              </a:spcBef>
              <a:spcAft>
                <a:spcPts val="0"/>
              </a:spcAft>
              <a:buSzPts val="1800"/>
              <a:buChar char="○"/>
              <a:defRPr/>
            </a:lvl8pPr>
            <a:lvl9pPr lvl="8" algn="ctr" rtl="0">
              <a:lnSpc>
                <a:spcPct val="100000"/>
              </a:lnSpc>
              <a:spcBef>
                <a:spcPts val="0"/>
              </a:spcBef>
              <a:spcAft>
                <a:spcPts val="0"/>
              </a:spcAft>
              <a:buSzPts val="1800"/>
              <a:buChar char="■"/>
              <a:defRPr/>
            </a:lvl9pPr>
          </a:lstStyle>
          <a:p>
            <a:endParaRPr/>
          </a:p>
        </p:txBody>
      </p:sp>
      <p:sp>
        <p:nvSpPr>
          <p:cNvPr id="6954" name="Google Shape;6954;p42"/>
          <p:cNvSpPr txBox="1">
            <a:spLocks noGrp="1"/>
          </p:cNvSpPr>
          <p:nvPr>
            <p:ph type="title"/>
          </p:nvPr>
        </p:nvSpPr>
        <p:spPr>
          <a:xfrm>
            <a:off x="720013" y="534821"/>
            <a:ext cx="7704032" cy="572713"/>
          </a:xfrm>
          <a:prstGeom prst="rect">
            <a:avLst/>
          </a:prstGeom>
        </p:spPr>
        <p:txBody>
          <a:bodyPr spcFirstLastPara="1" wrap="square" lIns="86020" tIns="86020" rIns="86020" bIns="86020" anchor="ctr" anchorCtr="0">
            <a:noAutofit/>
          </a:bodyPr>
          <a:lstStyle>
            <a:lvl1pPr lvl="0" rtl="0">
              <a:spcBef>
                <a:spcPts val="0"/>
              </a:spcBef>
              <a:spcAft>
                <a:spcPts val="0"/>
              </a:spcAft>
              <a:buSzPts val="4800"/>
              <a:buNone/>
              <a:defRPr/>
            </a:lvl1pPr>
            <a:lvl2pPr lvl="1" rtl="0">
              <a:spcBef>
                <a:spcPts val="0"/>
              </a:spcBef>
              <a:spcAft>
                <a:spcPts val="0"/>
              </a:spcAft>
              <a:buSzPts val="4400"/>
              <a:buNone/>
              <a:defRPr/>
            </a:lvl2pPr>
            <a:lvl3pPr lvl="2" rtl="0">
              <a:spcBef>
                <a:spcPts val="0"/>
              </a:spcBef>
              <a:spcAft>
                <a:spcPts val="0"/>
              </a:spcAft>
              <a:buSzPts val="4400"/>
              <a:buNone/>
              <a:defRPr/>
            </a:lvl3pPr>
            <a:lvl4pPr lvl="3" rtl="0">
              <a:spcBef>
                <a:spcPts val="0"/>
              </a:spcBef>
              <a:spcAft>
                <a:spcPts val="0"/>
              </a:spcAft>
              <a:buSzPts val="4400"/>
              <a:buNone/>
              <a:defRPr/>
            </a:lvl4pPr>
            <a:lvl5pPr lvl="4" rtl="0">
              <a:spcBef>
                <a:spcPts val="0"/>
              </a:spcBef>
              <a:spcAft>
                <a:spcPts val="0"/>
              </a:spcAft>
              <a:buSzPts val="4400"/>
              <a:buNone/>
              <a:defRPr/>
            </a:lvl5pPr>
            <a:lvl6pPr lvl="5" rtl="0">
              <a:spcBef>
                <a:spcPts val="0"/>
              </a:spcBef>
              <a:spcAft>
                <a:spcPts val="0"/>
              </a:spcAft>
              <a:buSzPts val="4400"/>
              <a:buNone/>
              <a:defRPr/>
            </a:lvl6pPr>
            <a:lvl7pPr lvl="6" rtl="0">
              <a:spcBef>
                <a:spcPts val="0"/>
              </a:spcBef>
              <a:spcAft>
                <a:spcPts val="0"/>
              </a:spcAft>
              <a:buSzPts val="4400"/>
              <a:buNone/>
              <a:defRPr/>
            </a:lvl7pPr>
            <a:lvl8pPr lvl="7" rtl="0">
              <a:spcBef>
                <a:spcPts val="0"/>
              </a:spcBef>
              <a:spcAft>
                <a:spcPts val="0"/>
              </a:spcAft>
              <a:buSzPts val="4400"/>
              <a:buNone/>
              <a:defRPr/>
            </a:lvl8pPr>
            <a:lvl9pPr lvl="8" rtl="0">
              <a:spcBef>
                <a:spcPts val="0"/>
              </a:spcBef>
              <a:spcAft>
                <a:spcPts val="0"/>
              </a:spcAft>
              <a:buSzPts val="4400"/>
              <a:buNone/>
              <a:defRPr/>
            </a:lvl9pPr>
          </a:lstStyle>
          <a:p>
            <a:endParaRPr/>
          </a:p>
        </p:txBody>
      </p:sp>
    </p:spTree>
    <p:extLst>
      <p:ext uri="{BB962C8B-B14F-4D97-AF65-F5344CB8AC3E}">
        <p14:creationId xmlns:p14="http://schemas.microsoft.com/office/powerpoint/2010/main" val="3368663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7877"/>
        <p:cNvGrpSpPr/>
        <p:nvPr/>
      </p:nvGrpSpPr>
      <p:grpSpPr>
        <a:xfrm>
          <a:off x="0" y="0"/>
          <a:ext cx="0" cy="0"/>
          <a:chOff x="0" y="0"/>
          <a:chExt cx="0" cy="0"/>
        </a:xfrm>
      </p:grpSpPr>
      <p:grpSp>
        <p:nvGrpSpPr>
          <p:cNvPr id="7878" name="Google Shape;7878;p45"/>
          <p:cNvGrpSpPr/>
          <p:nvPr/>
        </p:nvGrpSpPr>
        <p:grpSpPr>
          <a:xfrm>
            <a:off x="-1710" y="-8587"/>
            <a:ext cx="9144160" cy="5161557"/>
            <a:chOff x="-2000" y="-12625"/>
            <a:chExt cx="10692000" cy="7589400"/>
          </a:xfrm>
        </p:grpSpPr>
        <p:sp>
          <p:nvSpPr>
            <p:cNvPr id="7879" name="Google Shape;7879;p45"/>
            <p:cNvSpPr/>
            <p:nvPr/>
          </p:nvSpPr>
          <p:spPr>
            <a:xfrm>
              <a:off x="-2000" y="-12625"/>
              <a:ext cx="10692000" cy="7589400"/>
            </a:xfrm>
            <a:prstGeom prst="frame">
              <a:avLst>
                <a:gd name="adj1" fmla="val 5431"/>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80" name="Google Shape;7880;p45"/>
            <p:cNvGrpSpPr/>
            <p:nvPr/>
          </p:nvGrpSpPr>
          <p:grpSpPr>
            <a:xfrm>
              <a:off x="73845" y="61396"/>
              <a:ext cx="10544304" cy="7425379"/>
              <a:chOff x="73845" y="61396"/>
              <a:chExt cx="10544304" cy="7425379"/>
            </a:xfrm>
          </p:grpSpPr>
          <p:grpSp>
            <p:nvGrpSpPr>
              <p:cNvPr id="7881" name="Google Shape;7881;p45"/>
              <p:cNvGrpSpPr/>
              <p:nvPr/>
            </p:nvGrpSpPr>
            <p:grpSpPr>
              <a:xfrm rot="10800000" flipH="1">
                <a:off x="541072" y="7200946"/>
                <a:ext cx="9609875" cy="285829"/>
                <a:chOff x="471460" y="61396"/>
                <a:chExt cx="9609875" cy="285829"/>
              </a:xfrm>
            </p:grpSpPr>
            <p:grpSp>
              <p:nvGrpSpPr>
                <p:cNvPr id="7882" name="Google Shape;7882;p45"/>
                <p:cNvGrpSpPr/>
                <p:nvPr/>
              </p:nvGrpSpPr>
              <p:grpSpPr>
                <a:xfrm>
                  <a:off x="471460" y="61396"/>
                  <a:ext cx="8862425" cy="285829"/>
                  <a:chOff x="395260" y="61396"/>
                  <a:chExt cx="8862425" cy="285829"/>
                </a:xfrm>
              </p:grpSpPr>
              <p:grpSp>
                <p:nvGrpSpPr>
                  <p:cNvPr id="7883" name="Google Shape;7883;p45"/>
                  <p:cNvGrpSpPr/>
                  <p:nvPr/>
                </p:nvGrpSpPr>
                <p:grpSpPr>
                  <a:xfrm rot="5400000">
                    <a:off x="8465008" y="-445452"/>
                    <a:ext cx="278654" cy="1306700"/>
                    <a:chOff x="73845" y="3561500"/>
                    <a:chExt cx="278654" cy="1306700"/>
                  </a:xfrm>
                </p:grpSpPr>
                <p:grpSp>
                  <p:nvGrpSpPr>
                    <p:cNvPr id="7884" name="Google Shape;7884;p45"/>
                    <p:cNvGrpSpPr/>
                    <p:nvPr/>
                  </p:nvGrpSpPr>
                  <p:grpSpPr>
                    <a:xfrm>
                      <a:off x="179620" y="3954300"/>
                      <a:ext cx="139329" cy="128300"/>
                      <a:chOff x="732600" y="1890325"/>
                      <a:chExt cx="138100" cy="128300"/>
                    </a:xfrm>
                  </p:grpSpPr>
                  <p:sp>
                    <p:nvSpPr>
                      <p:cNvPr id="7885" name="Google Shape;7885;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6" name="Google Shape;7886;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7" name="Google Shape;7887;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88" name="Google Shape;7888;p45"/>
                    <p:cNvGrpSpPr/>
                    <p:nvPr/>
                  </p:nvGrpSpPr>
                  <p:grpSpPr>
                    <a:xfrm>
                      <a:off x="116495" y="4347100"/>
                      <a:ext cx="139329" cy="128300"/>
                      <a:chOff x="732600" y="1890325"/>
                      <a:chExt cx="138100" cy="128300"/>
                    </a:xfrm>
                  </p:grpSpPr>
                  <p:sp>
                    <p:nvSpPr>
                      <p:cNvPr id="7889" name="Google Shape;7889;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0" name="Google Shape;7890;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1" name="Google Shape;7891;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92" name="Google Shape;7892;p45"/>
                    <p:cNvGrpSpPr/>
                    <p:nvPr/>
                  </p:nvGrpSpPr>
                  <p:grpSpPr>
                    <a:xfrm>
                      <a:off x="213170" y="4739900"/>
                      <a:ext cx="139329" cy="128300"/>
                      <a:chOff x="732600" y="1890325"/>
                      <a:chExt cx="138100" cy="128300"/>
                    </a:xfrm>
                  </p:grpSpPr>
                  <p:sp>
                    <p:nvSpPr>
                      <p:cNvPr id="7893" name="Google Shape;7893;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4" name="Google Shape;7894;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5" name="Google Shape;7895;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96" name="Google Shape;7896;p45"/>
                    <p:cNvGrpSpPr/>
                    <p:nvPr/>
                  </p:nvGrpSpPr>
                  <p:grpSpPr>
                    <a:xfrm>
                      <a:off x="73845" y="3561500"/>
                      <a:ext cx="139329" cy="128300"/>
                      <a:chOff x="732600" y="1890325"/>
                      <a:chExt cx="138100" cy="128300"/>
                    </a:xfrm>
                  </p:grpSpPr>
                  <p:sp>
                    <p:nvSpPr>
                      <p:cNvPr id="7897" name="Google Shape;7897;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8" name="Google Shape;7898;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9" name="Google Shape;7899;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900" name="Google Shape;7900;p45"/>
                  <p:cNvGrpSpPr/>
                  <p:nvPr/>
                </p:nvGrpSpPr>
                <p:grpSpPr>
                  <a:xfrm rot="5400000">
                    <a:off x="3923120" y="-3466465"/>
                    <a:ext cx="285829" cy="7341550"/>
                    <a:chOff x="73845" y="36500"/>
                    <a:chExt cx="285829" cy="7341550"/>
                  </a:xfrm>
                </p:grpSpPr>
                <p:grpSp>
                  <p:nvGrpSpPr>
                    <p:cNvPr id="7901" name="Google Shape;7901;p45"/>
                    <p:cNvGrpSpPr/>
                    <p:nvPr/>
                  </p:nvGrpSpPr>
                  <p:grpSpPr>
                    <a:xfrm>
                      <a:off x="73845" y="4538300"/>
                      <a:ext cx="285829" cy="2839750"/>
                      <a:chOff x="73845" y="3561500"/>
                      <a:chExt cx="285829" cy="2839750"/>
                    </a:xfrm>
                  </p:grpSpPr>
                  <p:grpSp>
                    <p:nvGrpSpPr>
                      <p:cNvPr id="7902" name="Google Shape;7902;p45"/>
                      <p:cNvGrpSpPr/>
                      <p:nvPr/>
                    </p:nvGrpSpPr>
                    <p:grpSpPr>
                      <a:xfrm>
                        <a:off x="73845" y="3561500"/>
                        <a:ext cx="278654" cy="1306700"/>
                        <a:chOff x="73845" y="3561500"/>
                        <a:chExt cx="278654" cy="1306700"/>
                      </a:xfrm>
                    </p:grpSpPr>
                    <p:grpSp>
                      <p:nvGrpSpPr>
                        <p:cNvPr id="7903" name="Google Shape;7903;p45"/>
                        <p:cNvGrpSpPr/>
                        <p:nvPr/>
                      </p:nvGrpSpPr>
                      <p:grpSpPr>
                        <a:xfrm>
                          <a:off x="179620" y="3954300"/>
                          <a:ext cx="139329" cy="128300"/>
                          <a:chOff x="732600" y="1890325"/>
                          <a:chExt cx="138100" cy="128300"/>
                        </a:xfrm>
                      </p:grpSpPr>
                      <p:sp>
                        <p:nvSpPr>
                          <p:cNvPr id="7904" name="Google Shape;7904;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5" name="Google Shape;7905;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6" name="Google Shape;7906;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07" name="Google Shape;7907;p45"/>
                        <p:cNvGrpSpPr/>
                        <p:nvPr/>
                      </p:nvGrpSpPr>
                      <p:grpSpPr>
                        <a:xfrm>
                          <a:off x="116495" y="4347100"/>
                          <a:ext cx="139329" cy="128300"/>
                          <a:chOff x="732600" y="1890325"/>
                          <a:chExt cx="138100" cy="128300"/>
                        </a:xfrm>
                      </p:grpSpPr>
                      <p:sp>
                        <p:nvSpPr>
                          <p:cNvPr id="7908" name="Google Shape;7908;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9" name="Google Shape;7909;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0" name="Google Shape;7910;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11" name="Google Shape;7911;p45"/>
                        <p:cNvGrpSpPr/>
                        <p:nvPr/>
                      </p:nvGrpSpPr>
                      <p:grpSpPr>
                        <a:xfrm>
                          <a:off x="213170" y="4739900"/>
                          <a:ext cx="139329" cy="128300"/>
                          <a:chOff x="732600" y="1890325"/>
                          <a:chExt cx="138100" cy="128300"/>
                        </a:xfrm>
                      </p:grpSpPr>
                      <p:sp>
                        <p:nvSpPr>
                          <p:cNvPr id="7912" name="Google Shape;7912;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3" name="Google Shape;7913;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4" name="Google Shape;7914;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15" name="Google Shape;7915;p45"/>
                        <p:cNvGrpSpPr/>
                        <p:nvPr/>
                      </p:nvGrpSpPr>
                      <p:grpSpPr>
                        <a:xfrm>
                          <a:off x="73845" y="3561500"/>
                          <a:ext cx="139329" cy="128300"/>
                          <a:chOff x="732600" y="1890325"/>
                          <a:chExt cx="138100" cy="128300"/>
                        </a:xfrm>
                      </p:grpSpPr>
                      <p:sp>
                        <p:nvSpPr>
                          <p:cNvPr id="7916" name="Google Shape;7916;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7" name="Google Shape;7917;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8" name="Google Shape;7918;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919" name="Google Shape;7919;p45"/>
                      <p:cNvGrpSpPr/>
                      <p:nvPr/>
                    </p:nvGrpSpPr>
                    <p:grpSpPr>
                      <a:xfrm>
                        <a:off x="81020" y="5094550"/>
                        <a:ext cx="278654" cy="1306700"/>
                        <a:chOff x="73845" y="3561500"/>
                        <a:chExt cx="278654" cy="1306700"/>
                      </a:xfrm>
                    </p:grpSpPr>
                    <p:grpSp>
                      <p:nvGrpSpPr>
                        <p:cNvPr id="7920" name="Google Shape;7920;p45"/>
                        <p:cNvGrpSpPr/>
                        <p:nvPr/>
                      </p:nvGrpSpPr>
                      <p:grpSpPr>
                        <a:xfrm>
                          <a:off x="179620" y="3954300"/>
                          <a:ext cx="139329" cy="128300"/>
                          <a:chOff x="732600" y="1890325"/>
                          <a:chExt cx="138100" cy="128300"/>
                        </a:xfrm>
                      </p:grpSpPr>
                      <p:sp>
                        <p:nvSpPr>
                          <p:cNvPr id="7921" name="Google Shape;7921;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2" name="Google Shape;7922;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3" name="Google Shape;7923;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24" name="Google Shape;7924;p45"/>
                        <p:cNvGrpSpPr/>
                        <p:nvPr/>
                      </p:nvGrpSpPr>
                      <p:grpSpPr>
                        <a:xfrm>
                          <a:off x="116495" y="4347100"/>
                          <a:ext cx="139329" cy="128300"/>
                          <a:chOff x="732600" y="1890325"/>
                          <a:chExt cx="138100" cy="128300"/>
                        </a:xfrm>
                      </p:grpSpPr>
                      <p:sp>
                        <p:nvSpPr>
                          <p:cNvPr id="7925" name="Google Shape;7925;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6" name="Google Shape;7926;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7" name="Google Shape;7927;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28" name="Google Shape;7928;p45"/>
                        <p:cNvGrpSpPr/>
                        <p:nvPr/>
                      </p:nvGrpSpPr>
                      <p:grpSpPr>
                        <a:xfrm>
                          <a:off x="213170" y="4739900"/>
                          <a:ext cx="139329" cy="128300"/>
                          <a:chOff x="732600" y="1890325"/>
                          <a:chExt cx="138100" cy="128300"/>
                        </a:xfrm>
                      </p:grpSpPr>
                      <p:sp>
                        <p:nvSpPr>
                          <p:cNvPr id="7929" name="Google Shape;7929;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0" name="Google Shape;7930;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1" name="Google Shape;7931;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32" name="Google Shape;7932;p45"/>
                        <p:cNvGrpSpPr/>
                        <p:nvPr/>
                      </p:nvGrpSpPr>
                      <p:grpSpPr>
                        <a:xfrm>
                          <a:off x="73845" y="3561500"/>
                          <a:ext cx="139329" cy="128300"/>
                          <a:chOff x="732600" y="1890325"/>
                          <a:chExt cx="138100" cy="128300"/>
                        </a:xfrm>
                      </p:grpSpPr>
                      <p:sp>
                        <p:nvSpPr>
                          <p:cNvPr id="7933" name="Google Shape;7933;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4" name="Google Shape;7934;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5" name="Google Shape;7935;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7936" name="Google Shape;7936;p45"/>
                    <p:cNvGrpSpPr/>
                    <p:nvPr/>
                  </p:nvGrpSpPr>
                  <p:grpSpPr>
                    <a:xfrm>
                      <a:off x="73845" y="1524775"/>
                      <a:ext cx="285829" cy="2839750"/>
                      <a:chOff x="73845" y="3561500"/>
                      <a:chExt cx="285829" cy="2839750"/>
                    </a:xfrm>
                  </p:grpSpPr>
                  <p:grpSp>
                    <p:nvGrpSpPr>
                      <p:cNvPr id="7937" name="Google Shape;7937;p45"/>
                      <p:cNvGrpSpPr/>
                      <p:nvPr/>
                    </p:nvGrpSpPr>
                    <p:grpSpPr>
                      <a:xfrm>
                        <a:off x="73845" y="3561500"/>
                        <a:ext cx="278654" cy="1306700"/>
                        <a:chOff x="73845" y="3561500"/>
                        <a:chExt cx="278654" cy="1306700"/>
                      </a:xfrm>
                    </p:grpSpPr>
                    <p:grpSp>
                      <p:nvGrpSpPr>
                        <p:cNvPr id="7938" name="Google Shape;7938;p45"/>
                        <p:cNvGrpSpPr/>
                        <p:nvPr/>
                      </p:nvGrpSpPr>
                      <p:grpSpPr>
                        <a:xfrm>
                          <a:off x="179620" y="3954300"/>
                          <a:ext cx="139329" cy="128300"/>
                          <a:chOff x="732600" y="1890325"/>
                          <a:chExt cx="138100" cy="128300"/>
                        </a:xfrm>
                      </p:grpSpPr>
                      <p:sp>
                        <p:nvSpPr>
                          <p:cNvPr id="7939" name="Google Shape;7939;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0" name="Google Shape;7940;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1" name="Google Shape;7941;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42" name="Google Shape;7942;p45"/>
                        <p:cNvGrpSpPr/>
                        <p:nvPr/>
                      </p:nvGrpSpPr>
                      <p:grpSpPr>
                        <a:xfrm>
                          <a:off x="116495" y="4347100"/>
                          <a:ext cx="139329" cy="128300"/>
                          <a:chOff x="732600" y="1890325"/>
                          <a:chExt cx="138100" cy="128300"/>
                        </a:xfrm>
                      </p:grpSpPr>
                      <p:sp>
                        <p:nvSpPr>
                          <p:cNvPr id="7943" name="Google Shape;7943;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4" name="Google Shape;7944;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5" name="Google Shape;7945;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46" name="Google Shape;7946;p45"/>
                        <p:cNvGrpSpPr/>
                        <p:nvPr/>
                      </p:nvGrpSpPr>
                      <p:grpSpPr>
                        <a:xfrm>
                          <a:off x="213170" y="4739900"/>
                          <a:ext cx="139329" cy="128300"/>
                          <a:chOff x="732600" y="1890325"/>
                          <a:chExt cx="138100" cy="128300"/>
                        </a:xfrm>
                      </p:grpSpPr>
                      <p:sp>
                        <p:nvSpPr>
                          <p:cNvPr id="7947" name="Google Shape;7947;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8" name="Google Shape;7948;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9" name="Google Shape;7949;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50" name="Google Shape;7950;p45"/>
                        <p:cNvGrpSpPr/>
                        <p:nvPr/>
                      </p:nvGrpSpPr>
                      <p:grpSpPr>
                        <a:xfrm>
                          <a:off x="73845" y="3561500"/>
                          <a:ext cx="139329" cy="128300"/>
                          <a:chOff x="732600" y="1890325"/>
                          <a:chExt cx="138100" cy="128300"/>
                        </a:xfrm>
                      </p:grpSpPr>
                      <p:sp>
                        <p:nvSpPr>
                          <p:cNvPr id="7951" name="Google Shape;7951;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2" name="Google Shape;7952;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3" name="Google Shape;7953;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954" name="Google Shape;7954;p45"/>
                      <p:cNvGrpSpPr/>
                      <p:nvPr/>
                    </p:nvGrpSpPr>
                    <p:grpSpPr>
                      <a:xfrm>
                        <a:off x="81020" y="5094550"/>
                        <a:ext cx="278654" cy="1306700"/>
                        <a:chOff x="73845" y="3561500"/>
                        <a:chExt cx="278654" cy="1306700"/>
                      </a:xfrm>
                    </p:grpSpPr>
                    <p:grpSp>
                      <p:nvGrpSpPr>
                        <p:cNvPr id="7955" name="Google Shape;7955;p45"/>
                        <p:cNvGrpSpPr/>
                        <p:nvPr/>
                      </p:nvGrpSpPr>
                      <p:grpSpPr>
                        <a:xfrm>
                          <a:off x="179620" y="3954300"/>
                          <a:ext cx="139329" cy="128300"/>
                          <a:chOff x="732600" y="1890325"/>
                          <a:chExt cx="138100" cy="128300"/>
                        </a:xfrm>
                      </p:grpSpPr>
                      <p:sp>
                        <p:nvSpPr>
                          <p:cNvPr id="7956" name="Google Shape;7956;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7" name="Google Shape;7957;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8" name="Google Shape;7958;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59" name="Google Shape;7959;p45"/>
                        <p:cNvGrpSpPr/>
                        <p:nvPr/>
                      </p:nvGrpSpPr>
                      <p:grpSpPr>
                        <a:xfrm>
                          <a:off x="116495" y="4347100"/>
                          <a:ext cx="139329" cy="128300"/>
                          <a:chOff x="732600" y="1890325"/>
                          <a:chExt cx="138100" cy="128300"/>
                        </a:xfrm>
                      </p:grpSpPr>
                      <p:sp>
                        <p:nvSpPr>
                          <p:cNvPr id="7960" name="Google Shape;7960;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1" name="Google Shape;7961;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2" name="Google Shape;7962;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63" name="Google Shape;7963;p45"/>
                        <p:cNvGrpSpPr/>
                        <p:nvPr/>
                      </p:nvGrpSpPr>
                      <p:grpSpPr>
                        <a:xfrm>
                          <a:off x="213170" y="4739900"/>
                          <a:ext cx="139329" cy="128300"/>
                          <a:chOff x="732600" y="1890325"/>
                          <a:chExt cx="138100" cy="128300"/>
                        </a:xfrm>
                      </p:grpSpPr>
                      <p:sp>
                        <p:nvSpPr>
                          <p:cNvPr id="7964" name="Google Shape;7964;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5" name="Google Shape;7965;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6" name="Google Shape;7966;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67" name="Google Shape;7967;p45"/>
                        <p:cNvGrpSpPr/>
                        <p:nvPr/>
                      </p:nvGrpSpPr>
                      <p:grpSpPr>
                        <a:xfrm>
                          <a:off x="73845" y="3561500"/>
                          <a:ext cx="139329" cy="128300"/>
                          <a:chOff x="732600" y="1890325"/>
                          <a:chExt cx="138100" cy="128300"/>
                        </a:xfrm>
                      </p:grpSpPr>
                      <p:sp>
                        <p:nvSpPr>
                          <p:cNvPr id="7968" name="Google Shape;7968;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9" name="Google Shape;7969;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0" name="Google Shape;7970;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7971" name="Google Shape;7971;p45"/>
                    <p:cNvGrpSpPr/>
                    <p:nvPr/>
                  </p:nvGrpSpPr>
                  <p:grpSpPr>
                    <a:xfrm>
                      <a:off x="81020" y="36500"/>
                      <a:ext cx="278654" cy="1306700"/>
                      <a:chOff x="73845" y="3561500"/>
                      <a:chExt cx="278654" cy="1306700"/>
                    </a:xfrm>
                  </p:grpSpPr>
                  <p:grpSp>
                    <p:nvGrpSpPr>
                      <p:cNvPr id="7972" name="Google Shape;7972;p45"/>
                      <p:cNvGrpSpPr/>
                      <p:nvPr/>
                    </p:nvGrpSpPr>
                    <p:grpSpPr>
                      <a:xfrm>
                        <a:off x="179620" y="3954300"/>
                        <a:ext cx="139329" cy="128300"/>
                        <a:chOff x="732600" y="1890325"/>
                        <a:chExt cx="138100" cy="128300"/>
                      </a:xfrm>
                    </p:grpSpPr>
                    <p:sp>
                      <p:nvSpPr>
                        <p:cNvPr id="7973" name="Google Shape;7973;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4" name="Google Shape;7974;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5" name="Google Shape;7975;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76" name="Google Shape;7976;p45"/>
                      <p:cNvGrpSpPr/>
                      <p:nvPr/>
                    </p:nvGrpSpPr>
                    <p:grpSpPr>
                      <a:xfrm>
                        <a:off x="116495" y="4347100"/>
                        <a:ext cx="139329" cy="128300"/>
                        <a:chOff x="732600" y="1890325"/>
                        <a:chExt cx="138100" cy="128300"/>
                      </a:xfrm>
                    </p:grpSpPr>
                    <p:sp>
                      <p:nvSpPr>
                        <p:cNvPr id="7977" name="Google Shape;7977;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8" name="Google Shape;7978;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9" name="Google Shape;7979;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80" name="Google Shape;7980;p45"/>
                      <p:cNvGrpSpPr/>
                      <p:nvPr/>
                    </p:nvGrpSpPr>
                    <p:grpSpPr>
                      <a:xfrm>
                        <a:off x="213170" y="4739900"/>
                        <a:ext cx="139329" cy="128300"/>
                        <a:chOff x="732600" y="1890325"/>
                        <a:chExt cx="138100" cy="128300"/>
                      </a:xfrm>
                    </p:grpSpPr>
                    <p:sp>
                      <p:nvSpPr>
                        <p:cNvPr id="7981" name="Google Shape;7981;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2" name="Google Shape;7982;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3" name="Google Shape;7983;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84" name="Google Shape;7984;p45"/>
                      <p:cNvGrpSpPr/>
                      <p:nvPr/>
                    </p:nvGrpSpPr>
                    <p:grpSpPr>
                      <a:xfrm>
                        <a:off x="73845" y="3561500"/>
                        <a:ext cx="139329" cy="128300"/>
                        <a:chOff x="732600" y="1890325"/>
                        <a:chExt cx="138100" cy="128300"/>
                      </a:xfrm>
                    </p:grpSpPr>
                    <p:sp>
                      <p:nvSpPr>
                        <p:cNvPr id="7985" name="Google Shape;7985;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6" name="Google Shape;7986;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7" name="Google Shape;7987;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nvGrpSpPr>
                <p:cNvPr id="7988" name="Google Shape;7988;p45"/>
                <p:cNvGrpSpPr/>
                <p:nvPr/>
              </p:nvGrpSpPr>
              <p:grpSpPr>
                <a:xfrm rot="5400000">
                  <a:off x="9702783" y="-38502"/>
                  <a:ext cx="236004" cy="521100"/>
                  <a:chOff x="116495" y="4347100"/>
                  <a:chExt cx="236004" cy="521100"/>
                </a:xfrm>
              </p:grpSpPr>
              <p:grpSp>
                <p:nvGrpSpPr>
                  <p:cNvPr id="7989" name="Google Shape;7989;p45"/>
                  <p:cNvGrpSpPr/>
                  <p:nvPr/>
                </p:nvGrpSpPr>
                <p:grpSpPr>
                  <a:xfrm>
                    <a:off x="116495" y="4347100"/>
                    <a:ext cx="139329" cy="128300"/>
                    <a:chOff x="732600" y="1890325"/>
                    <a:chExt cx="138100" cy="128300"/>
                  </a:xfrm>
                </p:grpSpPr>
                <p:sp>
                  <p:nvSpPr>
                    <p:cNvPr id="7990" name="Google Shape;7990;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1" name="Google Shape;7991;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2" name="Google Shape;7992;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93" name="Google Shape;7993;p45"/>
                  <p:cNvGrpSpPr/>
                  <p:nvPr/>
                </p:nvGrpSpPr>
                <p:grpSpPr>
                  <a:xfrm>
                    <a:off x="213170" y="4739900"/>
                    <a:ext cx="139329" cy="128300"/>
                    <a:chOff x="732600" y="1890325"/>
                    <a:chExt cx="138100" cy="128300"/>
                  </a:xfrm>
                </p:grpSpPr>
                <p:sp>
                  <p:nvSpPr>
                    <p:cNvPr id="7994" name="Google Shape;7994;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5" name="Google Shape;7995;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6" name="Google Shape;7996;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7997" name="Google Shape;7997;p45"/>
              <p:cNvGrpSpPr/>
              <p:nvPr/>
            </p:nvGrpSpPr>
            <p:grpSpPr>
              <a:xfrm>
                <a:off x="471460" y="61396"/>
                <a:ext cx="9609875" cy="285829"/>
                <a:chOff x="471460" y="61396"/>
                <a:chExt cx="9609875" cy="285829"/>
              </a:xfrm>
            </p:grpSpPr>
            <p:grpSp>
              <p:nvGrpSpPr>
                <p:cNvPr id="7998" name="Google Shape;7998;p45"/>
                <p:cNvGrpSpPr/>
                <p:nvPr/>
              </p:nvGrpSpPr>
              <p:grpSpPr>
                <a:xfrm>
                  <a:off x="471460" y="61396"/>
                  <a:ext cx="8862425" cy="285829"/>
                  <a:chOff x="395260" y="61396"/>
                  <a:chExt cx="8862425" cy="285829"/>
                </a:xfrm>
              </p:grpSpPr>
              <p:grpSp>
                <p:nvGrpSpPr>
                  <p:cNvPr id="7999" name="Google Shape;7999;p45"/>
                  <p:cNvGrpSpPr/>
                  <p:nvPr/>
                </p:nvGrpSpPr>
                <p:grpSpPr>
                  <a:xfrm rot="5400000">
                    <a:off x="8465008" y="-445452"/>
                    <a:ext cx="278654" cy="1306700"/>
                    <a:chOff x="73845" y="3561500"/>
                    <a:chExt cx="278654" cy="1306700"/>
                  </a:xfrm>
                </p:grpSpPr>
                <p:grpSp>
                  <p:nvGrpSpPr>
                    <p:cNvPr id="8000" name="Google Shape;8000;p45"/>
                    <p:cNvGrpSpPr/>
                    <p:nvPr/>
                  </p:nvGrpSpPr>
                  <p:grpSpPr>
                    <a:xfrm>
                      <a:off x="179620" y="3954300"/>
                      <a:ext cx="139329" cy="128300"/>
                      <a:chOff x="732600" y="1890325"/>
                      <a:chExt cx="138100" cy="128300"/>
                    </a:xfrm>
                  </p:grpSpPr>
                  <p:sp>
                    <p:nvSpPr>
                      <p:cNvPr id="8001" name="Google Shape;8001;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2" name="Google Shape;8002;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3" name="Google Shape;8003;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04" name="Google Shape;8004;p45"/>
                    <p:cNvGrpSpPr/>
                    <p:nvPr/>
                  </p:nvGrpSpPr>
                  <p:grpSpPr>
                    <a:xfrm>
                      <a:off x="116495" y="4347100"/>
                      <a:ext cx="139329" cy="128300"/>
                      <a:chOff x="732600" y="1890325"/>
                      <a:chExt cx="138100" cy="128300"/>
                    </a:xfrm>
                  </p:grpSpPr>
                  <p:sp>
                    <p:nvSpPr>
                      <p:cNvPr id="8005" name="Google Shape;8005;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6" name="Google Shape;8006;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7" name="Google Shape;8007;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08" name="Google Shape;8008;p45"/>
                    <p:cNvGrpSpPr/>
                    <p:nvPr/>
                  </p:nvGrpSpPr>
                  <p:grpSpPr>
                    <a:xfrm>
                      <a:off x="213170" y="4739900"/>
                      <a:ext cx="139329" cy="128300"/>
                      <a:chOff x="732600" y="1890325"/>
                      <a:chExt cx="138100" cy="128300"/>
                    </a:xfrm>
                  </p:grpSpPr>
                  <p:sp>
                    <p:nvSpPr>
                      <p:cNvPr id="8009" name="Google Shape;8009;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0" name="Google Shape;8010;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1" name="Google Shape;8011;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12" name="Google Shape;8012;p45"/>
                    <p:cNvGrpSpPr/>
                    <p:nvPr/>
                  </p:nvGrpSpPr>
                  <p:grpSpPr>
                    <a:xfrm>
                      <a:off x="73845" y="3561500"/>
                      <a:ext cx="139329" cy="128300"/>
                      <a:chOff x="732600" y="1890325"/>
                      <a:chExt cx="138100" cy="128300"/>
                    </a:xfrm>
                  </p:grpSpPr>
                  <p:sp>
                    <p:nvSpPr>
                      <p:cNvPr id="8013" name="Google Shape;8013;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4" name="Google Shape;8014;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5" name="Google Shape;8015;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016" name="Google Shape;8016;p45"/>
                  <p:cNvGrpSpPr/>
                  <p:nvPr/>
                </p:nvGrpSpPr>
                <p:grpSpPr>
                  <a:xfrm rot="5400000">
                    <a:off x="3923120" y="-3466465"/>
                    <a:ext cx="285829" cy="7341550"/>
                    <a:chOff x="73845" y="36500"/>
                    <a:chExt cx="285829" cy="7341550"/>
                  </a:xfrm>
                </p:grpSpPr>
                <p:grpSp>
                  <p:nvGrpSpPr>
                    <p:cNvPr id="8017" name="Google Shape;8017;p45"/>
                    <p:cNvGrpSpPr/>
                    <p:nvPr/>
                  </p:nvGrpSpPr>
                  <p:grpSpPr>
                    <a:xfrm>
                      <a:off x="73845" y="4538300"/>
                      <a:ext cx="285829" cy="2839750"/>
                      <a:chOff x="73845" y="3561500"/>
                      <a:chExt cx="285829" cy="2839750"/>
                    </a:xfrm>
                  </p:grpSpPr>
                  <p:grpSp>
                    <p:nvGrpSpPr>
                      <p:cNvPr id="8018" name="Google Shape;8018;p45"/>
                      <p:cNvGrpSpPr/>
                      <p:nvPr/>
                    </p:nvGrpSpPr>
                    <p:grpSpPr>
                      <a:xfrm>
                        <a:off x="73845" y="3561500"/>
                        <a:ext cx="278654" cy="1306700"/>
                        <a:chOff x="73845" y="3561500"/>
                        <a:chExt cx="278654" cy="1306700"/>
                      </a:xfrm>
                    </p:grpSpPr>
                    <p:grpSp>
                      <p:nvGrpSpPr>
                        <p:cNvPr id="8019" name="Google Shape;8019;p45"/>
                        <p:cNvGrpSpPr/>
                        <p:nvPr/>
                      </p:nvGrpSpPr>
                      <p:grpSpPr>
                        <a:xfrm>
                          <a:off x="179620" y="3954300"/>
                          <a:ext cx="139329" cy="128300"/>
                          <a:chOff x="732600" y="1890325"/>
                          <a:chExt cx="138100" cy="128300"/>
                        </a:xfrm>
                      </p:grpSpPr>
                      <p:sp>
                        <p:nvSpPr>
                          <p:cNvPr id="8020" name="Google Shape;8020;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1" name="Google Shape;8021;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2" name="Google Shape;8022;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23" name="Google Shape;8023;p45"/>
                        <p:cNvGrpSpPr/>
                        <p:nvPr/>
                      </p:nvGrpSpPr>
                      <p:grpSpPr>
                        <a:xfrm>
                          <a:off x="116495" y="4347100"/>
                          <a:ext cx="139329" cy="128300"/>
                          <a:chOff x="732600" y="1890325"/>
                          <a:chExt cx="138100" cy="128300"/>
                        </a:xfrm>
                      </p:grpSpPr>
                      <p:sp>
                        <p:nvSpPr>
                          <p:cNvPr id="8024" name="Google Shape;8024;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5" name="Google Shape;8025;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6" name="Google Shape;8026;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27" name="Google Shape;8027;p45"/>
                        <p:cNvGrpSpPr/>
                        <p:nvPr/>
                      </p:nvGrpSpPr>
                      <p:grpSpPr>
                        <a:xfrm>
                          <a:off x="213170" y="4739900"/>
                          <a:ext cx="139329" cy="128300"/>
                          <a:chOff x="732600" y="1890325"/>
                          <a:chExt cx="138100" cy="128300"/>
                        </a:xfrm>
                      </p:grpSpPr>
                      <p:sp>
                        <p:nvSpPr>
                          <p:cNvPr id="8028" name="Google Shape;8028;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9" name="Google Shape;8029;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0" name="Google Shape;8030;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31" name="Google Shape;8031;p45"/>
                        <p:cNvGrpSpPr/>
                        <p:nvPr/>
                      </p:nvGrpSpPr>
                      <p:grpSpPr>
                        <a:xfrm>
                          <a:off x="73845" y="3561500"/>
                          <a:ext cx="139329" cy="128300"/>
                          <a:chOff x="732600" y="1890325"/>
                          <a:chExt cx="138100" cy="128300"/>
                        </a:xfrm>
                      </p:grpSpPr>
                      <p:sp>
                        <p:nvSpPr>
                          <p:cNvPr id="8032" name="Google Shape;8032;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3" name="Google Shape;8033;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4" name="Google Shape;8034;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035" name="Google Shape;8035;p45"/>
                      <p:cNvGrpSpPr/>
                      <p:nvPr/>
                    </p:nvGrpSpPr>
                    <p:grpSpPr>
                      <a:xfrm>
                        <a:off x="81020" y="5094550"/>
                        <a:ext cx="278654" cy="1306700"/>
                        <a:chOff x="73845" y="3561500"/>
                        <a:chExt cx="278654" cy="1306700"/>
                      </a:xfrm>
                    </p:grpSpPr>
                    <p:grpSp>
                      <p:nvGrpSpPr>
                        <p:cNvPr id="8036" name="Google Shape;8036;p45"/>
                        <p:cNvGrpSpPr/>
                        <p:nvPr/>
                      </p:nvGrpSpPr>
                      <p:grpSpPr>
                        <a:xfrm>
                          <a:off x="179620" y="3954300"/>
                          <a:ext cx="139329" cy="128300"/>
                          <a:chOff x="732600" y="1890325"/>
                          <a:chExt cx="138100" cy="128300"/>
                        </a:xfrm>
                      </p:grpSpPr>
                      <p:sp>
                        <p:nvSpPr>
                          <p:cNvPr id="8037" name="Google Shape;8037;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8" name="Google Shape;8038;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9" name="Google Shape;8039;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40" name="Google Shape;8040;p45"/>
                        <p:cNvGrpSpPr/>
                        <p:nvPr/>
                      </p:nvGrpSpPr>
                      <p:grpSpPr>
                        <a:xfrm>
                          <a:off x="116495" y="4347100"/>
                          <a:ext cx="139329" cy="128300"/>
                          <a:chOff x="732600" y="1890325"/>
                          <a:chExt cx="138100" cy="128300"/>
                        </a:xfrm>
                      </p:grpSpPr>
                      <p:sp>
                        <p:nvSpPr>
                          <p:cNvPr id="8041" name="Google Shape;8041;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2" name="Google Shape;8042;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3" name="Google Shape;8043;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44" name="Google Shape;8044;p45"/>
                        <p:cNvGrpSpPr/>
                        <p:nvPr/>
                      </p:nvGrpSpPr>
                      <p:grpSpPr>
                        <a:xfrm>
                          <a:off x="213170" y="4739900"/>
                          <a:ext cx="139329" cy="128300"/>
                          <a:chOff x="732600" y="1890325"/>
                          <a:chExt cx="138100" cy="128300"/>
                        </a:xfrm>
                      </p:grpSpPr>
                      <p:sp>
                        <p:nvSpPr>
                          <p:cNvPr id="8045" name="Google Shape;8045;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6" name="Google Shape;8046;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7" name="Google Shape;8047;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48" name="Google Shape;8048;p45"/>
                        <p:cNvGrpSpPr/>
                        <p:nvPr/>
                      </p:nvGrpSpPr>
                      <p:grpSpPr>
                        <a:xfrm>
                          <a:off x="73845" y="3561500"/>
                          <a:ext cx="139329" cy="128300"/>
                          <a:chOff x="732600" y="1890325"/>
                          <a:chExt cx="138100" cy="128300"/>
                        </a:xfrm>
                      </p:grpSpPr>
                      <p:sp>
                        <p:nvSpPr>
                          <p:cNvPr id="8049" name="Google Shape;8049;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0" name="Google Shape;8050;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1" name="Google Shape;8051;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8052" name="Google Shape;8052;p45"/>
                    <p:cNvGrpSpPr/>
                    <p:nvPr/>
                  </p:nvGrpSpPr>
                  <p:grpSpPr>
                    <a:xfrm>
                      <a:off x="73845" y="1524775"/>
                      <a:ext cx="285829" cy="2839750"/>
                      <a:chOff x="73845" y="3561500"/>
                      <a:chExt cx="285829" cy="2839750"/>
                    </a:xfrm>
                  </p:grpSpPr>
                  <p:grpSp>
                    <p:nvGrpSpPr>
                      <p:cNvPr id="8053" name="Google Shape;8053;p45"/>
                      <p:cNvGrpSpPr/>
                      <p:nvPr/>
                    </p:nvGrpSpPr>
                    <p:grpSpPr>
                      <a:xfrm>
                        <a:off x="73845" y="3561500"/>
                        <a:ext cx="278654" cy="1306700"/>
                        <a:chOff x="73845" y="3561500"/>
                        <a:chExt cx="278654" cy="1306700"/>
                      </a:xfrm>
                    </p:grpSpPr>
                    <p:grpSp>
                      <p:nvGrpSpPr>
                        <p:cNvPr id="8054" name="Google Shape;8054;p45"/>
                        <p:cNvGrpSpPr/>
                        <p:nvPr/>
                      </p:nvGrpSpPr>
                      <p:grpSpPr>
                        <a:xfrm>
                          <a:off x="179620" y="3954300"/>
                          <a:ext cx="139329" cy="128300"/>
                          <a:chOff x="732600" y="1890325"/>
                          <a:chExt cx="138100" cy="128300"/>
                        </a:xfrm>
                      </p:grpSpPr>
                      <p:sp>
                        <p:nvSpPr>
                          <p:cNvPr id="8055" name="Google Shape;8055;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6" name="Google Shape;8056;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7" name="Google Shape;8057;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58" name="Google Shape;8058;p45"/>
                        <p:cNvGrpSpPr/>
                        <p:nvPr/>
                      </p:nvGrpSpPr>
                      <p:grpSpPr>
                        <a:xfrm>
                          <a:off x="116495" y="4347100"/>
                          <a:ext cx="139329" cy="128300"/>
                          <a:chOff x="732600" y="1890325"/>
                          <a:chExt cx="138100" cy="128300"/>
                        </a:xfrm>
                      </p:grpSpPr>
                      <p:sp>
                        <p:nvSpPr>
                          <p:cNvPr id="8059" name="Google Shape;8059;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0" name="Google Shape;8060;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1" name="Google Shape;8061;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62" name="Google Shape;8062;p45"/>
                        <p:cNvGrpSpPr/>
                        <p:nvPr/>
                      </p:nvGrpSpPr>
                      <p:grpSpPr>
                        <a:xfrm>
                          <a:off x="213170" y="4739900"/>
                          <a:ext cx="139329" cy="128300"/>
                          <a:chOff x="732600" y="1890325"/>
                          <a:chExt cx="138100" cy="128300"/>
                        </a:xfrm>
                      </p:grpSpPr>
                      <p:sp>
                        <p:nvSpPr>
                          <p:cNvPr id="8063" name="Google Shape;8063;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4" name="Google Shape;8064;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5" name="Google Shape;8065;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66" name="Google Shape;8066;p45"/>
                        <p:cNvGrpSpPr/>
                        <p:nvPr/>
                      </p:nvGrpSpPr>
                      <p:grpSpPr>
                        <a:xfrm>
                          <a:off x="73845" y="3561500"/>
                          <a:ext cx="139329" cy="128300"/>
                          <a:chOff x="732600" y="1890325"/>
                          <a:chExt cx="138100" cy="128300"/>
                        </a:xfrm>
                      </p:grpSpPr>
                      <p:sp>
                        <p:nvSpPr>
                          <p:cNvPr id="8067" name="Google Shape;8067;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8" name="Google Shape;8068;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9" name="Google Shape;8069;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070" name="Google Shape;8070;p45"/>
                      <p:cNvGrpSpPr/>
                      <p:nvPr/>
                    </p:nvGrpSpPr>
                    <p:grpSpPr>
                      <a:xfrm>
                        <a:off x="81020" y="5094550"/>
                        <a:ext cx="278654" cy="1306700"/>
                        <a:chOff x="73845" y="3561500"/>
                        <a:chExt cx="278654" cy="1306700"/>
                      </a:xfrm>
                    </p:grpSpPr>
                    <p:grpSp>
                      <p:nvGrpSpPr>
                        <p:cNvPr id="8071" name="Google Shape;8071;p45"/>
                        <p:cNvGrpSpPr/>
                        <p:nvPr/>
                      </p:nvGrpSpPr>
                      <p:grpSpPr>
                        <a:xfrm>
                          <a:off x="179620" y="3954300"/>
                          <a:ext cx="139329" cy="128300"/>
                          <a:chOff x="732600" y="1890325"/>
                          <a:chExt cx="138100" cy="128300"/>
                        </a:xfrm>
                      </p:grpSpPr>
                      <p:sp>
                        <p:nvSpPr>
                          <p:cNvPr id="8072" name="Google Shape;8072;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3" name="Google Shape;8073;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4" name="Google Shape;8074;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75" name="Google Shape;8075;p45"/>
                        <p:cNvGrpSpPr/>
                        <p:nvPr/>
                      </p:nvGrpSpPr>
                      <p:grpSpPr>
                        <a:xfrm>
                          <a:off x="116495" y="4347100"/>
                          <a:ext cx="139329" cy="128300"/>
                          <a:chOff x="732600" y="1890325"/>
                          <a:chExt cx="138100" cy="128300"/>
                        </a:xfrm>
                      </p:grpSpPr>
                      <p:sp>
                        <p:nvSpPr>
                          <p:cNvPr id="8076" name="Google Shape;8076;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7" name="Google Shape;8077;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8" name="Google Shape;8078;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79" name="Google Shape;8079;p45"/>
                        <p:cNvGrpSpPr/>
                        <p:nvPr/>
                      </p:nvGrpSpPr>
                      <p:grpSpPr>
                        <a:xfrm>
                          <a:off x="213170" y="4739900"/>
                          <a:ext cx="139329" cy="128300"/>
                          <a:chOff x="732600" y="1890325"/>
                          <a:chExt cx="138100" cy="128300"/>
                        </a:xfrm>
                      </p:grpSpPr>
                      <p:sp>
                        <p:nvSpPr>
                          <p:cNvPr id="8080" name="Google Shape;8080;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1" name="Google Shape;8081;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2" name="Google Shape;8082;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83" name="Google Shape;8083;p45"/>
                        <p:cNvGrpSpPr/>
                        <p:nvPr/>
                      </p:nvGrpSpPr>
                      <p:grpSpPr>
                        <a:xfrm>
                          <a:off x="73845" y="3561500"/>
                          <a:ext cx="139329" cy="128300"/>
                          <a:chOff x="732600" y="1890325"/>
                          <a:chExt cx="138100" cy="128300"/>
                        </a:xfrm>
                      </p:grpSpPr>
                      <p:sp>
                        <p:nvSpPr>
                          <p:cNvPr id="8084" name="Google Shape;8084;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5" name="Google Shape;8085;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6" name="Google Shape;8086;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8087" name="Google Shape;8087;p45"/>
                    <p:cNvGrpSpPr/>
                    <p:nvPr/>
                  </p:nvGrpSpPr>
                  <p:grpSpPr>
                    <a:xfrm>
                      <a:off x="81020" y="36500"/>
                      <a:ext cx="278654" cy="1306700"/>
                      <a:chOff x="73845" y="3561500"/>
                      <a:chExt cx="278654" cy="1306700"/>
                    </a:xfrm>
                  </p:grpSpPr>
                  <p:grpSp>
                    <p:nvGrpSpPr>
                      <p:cNvPr id="8088" name="Google Shape;8088;p45"/>
                      <p:cNvGrpSpPr/>
                      <p:nvPr/>
                    </p:nvGrpSpPr>
                    <p:grpSpPr>
                      <a:xfrm>
                        <a:off x="179620" y="3954300"/>
                        <a:ext cx="139329" cy="128300"/>
                        <a:chOff x="732600" y="1890325"/>
                        <a:chExt cx="138100" cy="128300"/>
                      </a:xfrm>
                    </p:grpSpPr>
                    <p:sp>
                      <p:nvSpPr>
                        <p:cNvPr id="8089" name="Google Shape;8089;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0" name="Google Shape;8090;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1" name="Google Shape;8091;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92" name="Google Shape;8092;p45"/>
                      <p:cNvGrpSpPr/>
                      <p:nvPr/>
                    </p:nvGrpSpPr>
                    <p:grpSpPr>
                      <a:xfrm>
                        <a:off x="116495" y="4347100"/>
                        <a:ext cx="139329" cy="128300"/>
                        <a:chOff x="732600" y="1890325"/>
                        <a:chExt cx="138100" cy="128300"/>
                      </a:xfrm>
                    </p:grpSpPr>
                    <p:sp>
                      <p:nvSpPr>
                        <p:cNvPr id="8093" name="Google Shape;8093;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4" name="Google Shape;8094;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5" name="Google Shape;8095;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96" name="Google Shape;8096;p45"/>
                      <p:cNvGrpSpPr/>
                      <p:nvPr/>
                    </p:nvGrpSpPr>
                    <p:grpSpPr>
                      <a:xfrm>
                        <a:off x="213170" y="4739900"/>
                        <a:ext cx="139329" cy="128300"/>
                        <a:chOff x="732600" y="1890325"/>
                        <a:chExt cx="138100" cy="128300"/>
                      </a:xfrm>
                    </p:grpSpPr>
                    <p:sp>
                      <p:nvSpPr>
                        <p:cNvPr id="8097" name="Google Shape;8097;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8" name="Google Shape;8098;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9" name="Google Shape;8099;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00" name="Google Shape;8100;p45"/>
                      <p:cNvGrpSpPr/>
                      <p:nvPr/>
                    </p:nvGrpSpPr>
                    <p:grpSpPr>
                      <a:xfrm>
                        <a:off x="73845" y="3561500"/>
                        <a:ext cx="139329" cy="128300"/>
                        <a:chOff x="732600" y="1890325"/>
                        <a:chExt cx="138100" cy="128300"/>
                      </a:xfrm>
                    </p:grpSpPr>
                    <p:sp>
                      <p:nvSpPr>
                        <p:cNvPr id="8101" name="Google Shape;8101;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2" name="Google Shape;8102;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3" name="Google Shape;8103;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nvGrpSpPr>
                <p:cNvPr id="8104" name="Google Shape;8104;p45"/>
                <p:cNvGrpSpPr/>
                <p:nvPr/>
              </p:nvGrpSpPr>
              <p:grpSpPr>
                <a:xfrm rot="5400000">
                  <a:off x="9702783" y="-38502"/>
                  <a:ext cx="236004" cy="521100"/>
                  <a:chOff x="116495" y="4347100"/>
                  <a:chExt cx="236004" cy="521100"/>
                </a:xfrm>
              </p:grpSpPr>
              <p:grpSp>
                <p:nvGrpSpPr>
                  <p:cNvPr id="8105" name="Google Shape;8105;p45"/>
                  <p:cNvGrpSpPr/>
                  <p:nvPr/>
                </p:nvGrpSpPr>
                <p:grpSpPr>
                  <a:xfrm>
                    <a:off x="116495" y="4347100"/>
                    <a:ext cx="139329" cy="128300"/>
                    <a:chOff x="732600" y="1890325"/>
                    <a:chExt cx="138100" cy="128300"/>
                  </a:xfrm>
                </p:grpSpPr>
                <p:sp>
                  <p:nvSpPr>
                    <p:cNvPr id="8106" name="Google Shape;8106;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7" name="Google Shape;8107;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8" name="Google Shape;8108;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09" name="Google Shape;8109;p45"/>
                  <p:cNvGrpSpPr/>
                  <p:nvPr/>
                </p:nvGrpSpPr>
                <p:grpSpPr>
                  <a:xfrm>
                    <a:off x="213170" y="4739900"/>
                    <a:ext cx="139329" cy="128300"/>
                    <a:chOff x="732600" y="1890325"/>
                    <a:chExt cx="138100" cy="128300"/>
                  </a:xfrm>
                </p:grpSpPr>
                <p:sp>
                  <p:nvSpPr>
                    <p:cNvPr id="8110" name="Google Shape;8110;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1" name="Google Shape;8111;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2" name="Google Shape;8112;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8113" name="Google Shape;8113;p45"/>
              <p:cNvGrpSpPr/>
              <p:nvPr/>
            </p:nvGrpSpPr>
            <p:grpSpPr>
              <a:xfrm>
                <a:off x="73845" y="98713"/>
                <a:ext cx="285829" cy="7341550"/>
                <a:chOff x="73845" y="36500"/>
                <a:chExt cx="285829" cy="7341550"/>
              </a:xfrm>
            </p:grpSpPr>
            <p:grpSp>
              <p:nvGrpSpPr>
                <p:cNvPr id="8114" name="Google Shape;8114;p45"/>
                <p:cNvGrpSpPr/>
                <p:nvPr/>
              </p:nvGrpSpPr>
              <p:grpSpPr>
                <a:xfrm>
                  <a:off x="73845" y="4538300"/>
                  <a:ext cx="285829" cy="2839750"/>
                  <a:chOff x="73845" y="3561500"/>
                  <a:chExt cx="285829" cy="2839750"/>
                </a:xfrm>
              </p:grpSpPr>
              <p:grpSp>
                <p:nvGrpSpPr>
                  <p:cNvPr id="8115" name="Google Shape;8115;p45"/>
                  <p:cNvGrpSpPr/>
                  <p:nvPr/>
                </p:nvGrpSpPr>
                <p:grpSpPr>
                  <a:xfrm>
                    <a:off x="73845" y="3561500"/>
                    <a:ext cx="278654" cy="1306700"/>
                    <a:chOff x="73845" y="3561500"/>
                    <a:chExt cx="278654" cy="1306700"/>
                  </a:xfrm>
                </p:grpSpPr>
                <p:grpSp>
                  <p:nvGrpSpPr>
                    <p:cNvPr id="8116" name="Google Shape;8116;p45"/>
                    <p:cNvGrpSpPr/>
                    <p:nvPr/>
                  </p:nvGrpSpPr>
                  <p:grpSpPr>
                    <a:xfrm>
                      <a:off x="179620" y="3954300"/>
                      <a:ext cx="139329" cy="128300"/>
                      <a:chOff x="732600" y="1890325"/>
                      <a:chExt cx="138100" cy="128300"/>
                    </a:xfrm>
                  </p:grpSpPr>
                  <p:sp>
                    <p:nvSpPr>
                      <p:cNvPr id="8117" name="Google Shape;8117;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8" name="Google Shape;8118;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9" name="Google Shape;8119;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20" name="Google Shape;8120;p45"/>
                    <p:cNvGrpSpPr/>
                    <p:nvPr/>
                  </p:nvGrpSpPr>
                  <p:grpSpPr>
                    <a:xfrm>
                      <a:off x="116495" y="4347100"/>
                      <a:ext cx="139329" cy="128300"/>
                      <a:chOff x="732600" y="1890325"/>
                      <a:chExt cx="138100" cy="128300"/>
                    </a:xfrm>
                  </p:grpSpPr>
                  <p:sp>
                    <p:nvSpPr>
                      <p:cNvPr id="8121" name="Google Shape;8121;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2" name="Google Shape;8122;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3" name="Google Shape;8123;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24" name="Google Shape;8124;p45"/>
                    <p:cNvGrpSpPr/>
                    <p:nvPr/>
                  </p:nvGrpSpPr>
                  <p:grpSpPr>
                    <a:xfrm>
                      <a:off x="213170" y="4739900"/>
                      <a:ext cx="139329" cy="128300"/>
                      <a:chOff x="732600" y="1890325"/>
                      <a:chExt cx="138100" cy="128300"/>
                    </a:xfrm>
                  </p:grpSpPr>
                  <p:sp>
                    <p:nvSpPr>
                      <p:cNvPr id="8125" name="Google Shape;8125;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6" name="Google Shape;8126;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7" name="Google Shape;8127;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28" name="Google Shape;8128;p45"/>
                    <p:cNvGrpSpPr/>
                    <p:nvPr/>
                  </p:nvGrpSpPr>
                  <p:grpSpPr>
                    <a:xfrm>
                      <a:off x="73845" y="3561500"/>
                      <a:ext cx="139329" cy="128300"/>
                      <a:chOff x="732600" y="1890325"/>
                      <a:chExt cx="138100" cy="128300"/>
                    </a:xfrm>
                  </p:grpSpPr>
                  <p:sp>
                    <p:nvSpPr>
                      <p:cNvPr id="8129" name="Google Shape;8129;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0" name="Google Shape;8130;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1" name="Google Shape;8131;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132" name="Google Shape;8132;p45"/>
                  <p:cNvGrpSpPr/>
                  <p:nvPr/>
                </p:nvGrpSpPr>
                <p:grpSpPr>
                  <a:xfrm>
                    <a:off x="81020" y="5094550"/>
                    <a:ext cx="278654" cy="1306700"/>
                    <a:chOff x="73845" y="3561500"/>
                    <a:chExt cx="278654" cy="1306700"/>
                  </a:xfrm>
                </p:grpSpPr>
                <p:grpSp>
                  <p:nvGrpSpPr>
                    <p:cNvPr id="8133" name="Google Shape;8133;p45"/>
                    <p:cNvGrpSpPr/>
                    <p:nvPr/>
                  </p:nvGrpSpPr>
                  <p:grpSpPr>
                    <a:xfrm>
                      <a:off x="179620" y="3954300"/>
                      <a:ext cx="139329" cy="128300"/>
                      <a:chOff x="732600" y="1890325"/>
                      <a:chExt cx="138100" cy="128300"/>
                    </a:xfrm>
                  </p:grpSpPr>
                  <p:sp>
                    <p:nvSpPr>
                      <p:cNvPr id="8134" name="Google Shape;8134;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5" name="Google Shape;8135;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6" name="Google Shape;8136;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37" name="Google Shape;8137;p45"/>
                    <p:cNvGrpSpPr/>
                    <p:nvPr/>
                  </p:nvGrpSpPr>
                  <p:grpSpPr>
                    <a:xfrm>
                      <a:off x="116495" y="4347100"/>
                      <a:ext cx="139329" cy="128300"/>
                      <a:chOff x="732600" y="1890325"/>
                      <a:chExt cx="138100" cy="128300"/>
                    </a:xfrm>
                  </p:grpSpPr>
                  <p:sp>
                    <p:nvSpPr>
                      <p:cNvPr id="8138" name="Google Shape;8138;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9" name="Google Shape;8139;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0" name="Google Shape;8140;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41" name="Google Shape;8141;p45"/>
                    <p:cNvGrpSpPr/>
                    <p:nvPr/>
                  </p:nvGrpSpPr>
                  <p:grpSpPr>
                    <a:xfrm>
                      <a:off x="213170" y="4739900"/>
                      <a:ext cx="139329" cy="128300"/>
                      <a:chOff x="732600" y="1890325"/>
                      <a:chExt cx="138100" cy="128300"/>
                    </a:xfrm>
                  </p:grpSpPr>
                  <p:sp>
                    <p:nvSpPr>
                      <p:cNvPr id="8142" name="Google Shape;8142;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3" name="Google Shape;8143;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4" name="Google Shape;8144;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45" name="Google Shape;8145;p45"/>
                    <p:cNvGrpSpPr/>
                    <p:nvPr/>
                  </p:nvGrpSpPr>
                  <p:grpSpPr>
                    <a:xfrm>
                      <a:off x="73845" y="3561500"/>
                      <a:ext cx="139329" cy="128300"/>
                      <a:chOff x="732600" y="1890325"/>
                      <a:chExt cx="138100" cy="128300"/>
                    </a:xfrm>
                  </p:grpSpPr>
                  <p:sp>
                    <p:nvSpPr>
                      <p:cNvPr id="8146" name="Google Shape;8146;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7" name="Google Shape;8147;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8" name="Google Shape;8148;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8149" name="Google Shape;8149;p45"/>
                <p:cNvGrpSpPr/>
                <p:nvPr/>
              </p:nvGrpSpPr>
              <p:grpSpPr>
                <a:xfrm>
                  <a:off x="73845" y="1524775"/>
                  <a:ext cx="285829" cy="2839750"/>
                  <a:chOff x="73845" y="3561500"/>
                  <a:chExt cx="285829" cy="2839750"/>
                </a:xfrm>
              </p:grpSpPr>
              <p:grpSp>
                <p:nvGrpSpPr>
                  <p:cNvPr id="8150" name="Google Shape;8150;p45"/>
                  <p:cNvGrpSpPr/>
                  <p:nvPr/>
                </p:nvGrpSpPr>
                <p:grpSpPr>
                  <a:xfrm>
                    <a:off x="73845" y="3561500"/>
                    <a:ext cx="278654" cy="1306700"/>
                    <a:chOff x="73845" y="3561500"/>
                    <a:chExt cx="278654" cy="1306700"/>
                  </a:xfrm>
                </p:grpSpPr>
                <p:grpSp>
                  <p:nvGrpSpPr>
                    <p:cNvPr id="8151" name="Google Shape;8151;p45"/>
                    <p:cNvGrpSpPr/>
                    <p:nvPr/>
                  </p:nvGrpSpPr>
                  <p:grpSpPr>
                    <a:xfrm>
                      <a:off x="179620" y="3954300"/>
                      <a:ext cx="139329" cy="128300"/>
                      <a:chOff x="732600" y="1890325"/>
                      <a:chExt cx="138100" cy="128300"/>
                    </a:xfrm>
                  </p:grpSpPr>
                  <p:sp>
                    <p:nvSpPr>
                      <p:cNvPr id="8152" name="Google Shape;8152;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3" name="Google Shape;8153;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4" name="Google Shape;8154;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55" name="Google Shape;8155;p45"/>
                    <p:cNvGrpSpPr/>
                    <p:nvPr/>
                  </p:nvGrpSpPr>
                  <p:grpSpPr>
                    <a:xfrm>
                      <a:off x="116495" y="4347100"/>
                      <a:ext cx="139329" cy="128300"/>
                      <a:chOff x="732600" y="1890325"/>
                      <a:chExt cx="138100" cy="128300"/>
                    </a:xfrm>
                  </p:grpSpPr>
                  <p:sp>
                    <p:nvSpPr>
                      <p:cNvPr id="8156" name="Google Shape;8156;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7" name="Google Shape;8157;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8" name="Google Shape;8158;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59" name="Google Shape;8159;p45"/>
                    <p:cNvGrpSpPr/>
                    <p:nvPr/>
                  </p:nvGrpSpPr>
                  <p:grpSpPr>
                    <a:xfrm>
                      <a:off x="213170" y="4739900"/>
                      <a:ext cx="139329" cy="128300"/>
                      <a:chOff x="732600" y="1890325"/>
                      <a:chExt cx="138100" cy="128300"/>
                    </a:xfrm>
                  </p:grpSpPr>
                  <p:sp>
                    <p:nvSpPr>
                      <p:cNvPr id="8160" name="Google Shape;8160;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1" name="Google Shape;8161;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2" name="Google Shape;8162;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63" name="Google Shape;8163;p45"/>
                    <p:cNvGrpSpPr/>
                    <p:nvPr/>
                  </p:nvGrpSpPr>
                  <p:grpSpPr>
                    <a:xfrm>
                      <a:off x="73845" y="3561500"/>
                      <a:ext cx="139329" cy="128300"/>
                      <a:chOff x="732600" y="1890325"/>
                      <a:chExt cx="138100" cy="128300"/>
                    </a:xfrm>
                  </p:grpSpPr>
                  <p:sp>
                    <p:nvSpPr>
                      <p:cNvPr id="8164" name="Google Shape;8164;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5" name="Google Shape;8165;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6" name="Google Shape;8166;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167" name="Google Shape;8167;p45"/>
                  <p:cNvGrpSpPr/>
                  <p:nvPr/>
                </p:nvGrpSpPr>
                <p:grpSpPr>
                  <a:xfrm>
                    <a:off x="81020" y="5094550"/>
                    <a:ext cx="278654" cy="1306700"/>
                    <a:chOff x="73845" y="3561500"/>
                    <a:chExt cx="278654" cy="1306700"/>
                  </a:xfrm>
                </p:grpSpPr>
                <p:grpSp>
                  <p:nvGrpSpPr>
                    <p:cNvPr id="8168" name="Google Shape;8168;p45"/>
                    <p:cNvGrpSpPr/>
                    <p:nvPr/>
                  </p:nvGrpSpPr>
                  <p:grpSpPr>
                    <a:xfrm>
                      <a:off x="179620" y="3954300"/>
                      <a:ext cx="139329" cy="128300"/>
                      <a:chOff x="732600" y="1890325"/>
                      <a:chExt cx="138100" cy="128300"/>
                    </a:xfrm>
                  </p:grpSpPr>
                  <p:sp>
                    <p:nvSpPr>
                      <p:cNvPr id="8169" name="Google Shape;8169;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0" name="Google Shape;8170;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1" name="Google Shape;8171;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72" name="Google Shape;8172;p45"/>
                    <p:cNvGrpSpPr/>
                    <p:nvPr/>
                  </p:nvGrpSpPr>
                  <p:grpSpPr>
                    <a:xfrm>
                      <a:off x="116495" y="4347100"/>
                      <a:ext cx="139329" cy="128300"/>
                      <a:chOff x="732600" y="1890325"/>
                      <a:chExt cx="138100" cy="128300"/>
                    </a:xfrm>
                  </p:grpSpPr>
                  <p:sp>
                    <p:nvSpPr>
                      <p:cNvPr id="8173" name="Google Shape;8173;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4" name="Google Shape;8174;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5" name="Google Shape;8175;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76" name="Google Shape;8176;p45"/>
                    <p:cNvGrpSpPr/>
                    <p:nvPr/>
                  </p:nvGrpSpPr>
                  <p:grpSpPr>
                    <a:xfrm>
                      <a:off x="213170" y="4739900"/>
                      <a:ext cx="139329" cy="128300"/>
                      <a:chOff x="732600" y="1890325"/>
                      <a:chExt cx="138100" cy="128300"/>
                    </a:xfrm>
                  </p:grpSpPr>
                  <p:sp>
                    <p:nvSpPr>
                      <p:cNvPr id="8177" name="Google Shape;8177;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8" name="Google Shape;8178;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9" name="Google Shape;8179;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80" name="Google Shape;8180;p45"/>
                    <p:cNvGrpSpPr/>
                    <p:nvPr/>
                  </p:nvGrpSpPr>
                  <p:grpSpPr>
                    <a:xfrm>
                      <a:off x="73845" y="3561500"/>
                      <a:ext cx="139329" cy="128300"/>
                      <a:chOff x="732600" y="1890325"/>
                      <a:chExt cx="138100" cy="128300"/>
                    </a:xfrm>
                  </p:grpSpPr>
                  <p:sp>
                    <p:nvSpPr>
                      <p:cNvPr id="8181" name="Google Shape;8181;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2" name="Google Shape;8182;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3" name="Google Shape;8183;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8184" name="Google Shape;8184;p45"/>
                <p:cNvGrpSpPr/>
                <p:nvPr/>
              </p:nvGrpSpPr>
              <p:grpSpPr>
                <a:xfrm>
                  <a:off x="81020" y="36500"/>
                  <a:ext cx="278654" cy="1306700"/>
                  <a:chOff x="73845" y="3561500"/>
                  <a:chExt cx="278654" cy="1306700"/>
                </a:xfrm>
              </p:grpSpPr>
              <p:grpSp>
                <p:nvGrpSpPr>
                  <p:cNvPr id="8185" name="Google Shape;8185;p45"/>
                  <p:cNvGrpSpPr/>
                  <p:nvPr/>
                </p:nvGrpSpPr>
                <p:grpSpPr>
                  <a:xfrm>
                    <a:off x="179620" y="3954300"/>
                    <a:ext cx="139329" cy="128300"/>
                    <a:chOff x="732600" y="1890325"/>
                    <a:chExt cx="138100" cy="128300"/>
                  </a:xfrm>
                </p:grpSpPr>
                <p:sp>
                  <p:nvSpPr>
                    <p:cNvPr id="8186" name="Google Shape;8186;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7" name="Google Shape;8187;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8" name="Google Shape;8188;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89" name="Google Shape;8189;p45"/>
                  <p:cNvGrpSpPr/>
                  <p:nvPr/>
                </p:nvGrpSpPr>
                <p:grpSpPr>
                  <a:xfrm>
                    <a:off x="116495" y="4347100"/>
                    <a:ext cx="139329" cy="128300"/>
                    <a:chOff x="732600" y="1890325"/>
                    <a:chExt cx="138100" cy="128300"/>
                  </a:xfrm>
                </p:grpSpPr>
                <p:sp>
                  <p:nvSpPr>
                    <p:cNvPr id="8190" name="Google Shape;8190;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1" name="Google Shape;8191;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2" name="Google Shape;8192;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93" name="Google Shape;8193;p45"/>
                  <p:cNvGrpSpPr/>
                  <p:nvPr/>
                </p:nvGrpSpPr>
                <p:grpSpPr>
                  <a:xfrm>
                    <a:off x="213170" y="4739900"/>
                    <a:ext cx="139329" cy="128300"/>
                    <a:chOff x="732600" y="1890325"/>
                    <a:chExt cx="138100" cy="128300"/>
                  </a:xfrm>
                </p:grpSpPr>
                <p:sp>
                  <p:nvSpPr>
                    <p:cNvPr id="8194" name="Google Shape;8194;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5" name="Google Shape;8195;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6" name="Google Shape;8196;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97" name="Google Shape;8197;p45"/>
                  <p:cNvGrpSpPr/>
                  <p:nvPr/>
                </p:nvGrpSpPr>
                <p:grpSpPr>
                  <a:xfrm>
                    <a:off x="73845" y="3561500"/>
                    <a:ext cx="139329" cy="128300"/>
                    <a:chOff x="732600" y="1890325"/>
                    <a:chExt cx="138100" cy="128300"/>
                  </a:xfrm>
                </p:grpSpPr>
                <p:sp>
                  <p:nvSpPr>
                    <p:cNvPr id="8198" name="Google Shape;8198;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9" name="Google Shape;8199;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0" name="Google Shape;8200;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8201" name="Google Shape;8201;p45"/>
              <p:cNvGrpSpPr/>
              <p:nvPr/>
            </p:nvGrpSpPr>
            <p:grpSpPr>
              <a:xfrm>
                <a:off x="10332320" y="145213"/>
                <a:ext cx="285829" cy="7341550"/>
                <a:chOff x="73845" y="36500"/>
                <a:chExt cx="285829" cy="7341550"/>
              </a:xfrm>
            </p:grpSpPr>
            <p:grpSp>
              <p:nvGrpSpPr>
                <p:cNvPr id="8202" name="Google Shape;8202;p45"/>
                <p:cNvGrpSpPr/>
                <p:nvPr/>
              </p:nvGrpSpPr>
              <p:grpSpPr>
                <a:xfrm>
                  <a:off x="73845" y="4538300"/>
                  <a:ext cx="285829" cy="2839750"/>
                  <a:chOff x="73845" y="3561500"/>
                  <a:chExt cx="285829" cy="2839750"/>
                </a:xfrm>
              </p:grpSpPr>
              <p:grpSp>
                <p:nvGrpSpPr>
                  <p:cNvPr id="8203" name="Google Shape;8203;p45"/>
                  <p:cNvGrpSpPr/>
                  <p:nvPr/>
                </p:nvGrpSpPr>
                <p:grpSpPr>
                  <a:xfrm>
                    <a:off x="73845" y="3561500"/>
                    <a:ext cx="278654" cy="1306700"/>
                    <a:chOff x="73845" y="3561500"/>
                    <a:chExt cx="278654" cy="1306700"/>
                  </a:xfrm>
                </p:grpSpPr>
                <p:grpSp>
                  <p:nvGrpSpPr>
                    <p:cNvPr id="8204" name="Google Shape;8204;p45"/>
                    <p:cNvGrpSpPr/>
                    <p:nvPr/>
                  </p:nvGrpSpPr>
                  <p:grpSpPr>
                    <a:xfrm>
                      <a:off x="179620" y="3954300"/>
                      <a:ext cx="139329" cy="128300"/>
                      <a:chOff x="732600" y="1890325"/>
                      <a:chExt cx="138100" cy="128300"/>
                    </a:xfrm>
                  </p:grpSpPr>
                  <p:sp>
                    <p:nvSpPr>
                      <p:cNvPr id="8205" name="Google Shape;8205;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6" name="Google Shape;8206;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7" name="Google Shape;8207;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08" name="Google Shape;8208;p45"/>
                    <p:cNvGrpSpPr/>
                    <p:nvPr/>
                  </p:nvGrpSpPr>
                  <p:grpSpPr>
                    <a:xfrm>
                      <a:off x="116495" y="4347100"/>
                      <a:ext cx="139329" cy="128300"/>
                      <a:chOff x="732600" y="1890325"/>
                      <a:chExt cx="138100" cy="128300"/>
                    </a:xfrm>
                  </p:grpSpPr>
                  <p:sp>
                    <p:nvSpPr>
                      <p:cNvPr id="8209" name="Google Shape;8209;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0" name="Google Shape;8210;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1" name="Google Shape;8211;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12" name="Google Shape;8212;p45"/>
                    <p:cNvGrpSpPr/>
                    <p:nvPr/>
                  </p:nvGrpSpPr>
                  <p:grpSpPr>
                    <a:xfrm>
                      <a:off x="213170" y="4739900"/>
                      <a:ext cx="139329" cy="128300"/>
                      <a:chOff x="732600" y="1890325"/>
                      <a:chExt cx="138100" cy="128300"/>
                    </a:xfrm>
                  </p:grpSpPr>
                  <p:sp>
                    <p:nvSpPr>
                      <p:cNvPr id="8213" name="Google Shape;8213;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4" name="Google Shape;8214;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5" name="Google Shape;8215;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16" name="Google Shape;8216;p45"/>
                    <p:cNvGrpSpPr/>
                    <p:nvPr/>
                  </p:nvGrpSpPr>
                  <p:grpSpPr>
                    <a:xfrm>
                      <a:off x="73845" y="3561500"/>
                      <a:ext cx="139329" cy="128300"/>
                      <a:chOff x="732600" y="1890325"/>
                      <a:chExt cx="138100" cy="128300"/>
                    </a:xfrm>
                  </p:grpSpPr>
                  <p:sp>
                    <p:nvSpPr>
                      <p:cNvPr id="8217" name="Google Shape;8217;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8" name="Google Shape;8218;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9" name="Google Shape;8219;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220" name="Google Shape;8220;p45"/>
                  <p:cNvGrpSpPr/>
                  <p:nvPr/>
                </p:nvGrpSpPr>
                <p:grpSpPr>
                  <a:xfrm>
                    <a:off x="81020" y="5094550"/>
                    <a:ext cx="278654" cy="1306700"/>
                    <a:chOff x="73845" y="3561500"/>
                    <a:chExt cx="278654" cy="1306700"/>
                  </a:xfrm>
                </p:grpSpPr>
                <p:grpSp>
                  <p:nvGrpSpPr>
                    <p:cNvPr id="8221" name="Google Shape;8221;p45"/>
                    <p:cNvGrpSpPr/>
                    <p:nvPr/>
                  </p:nvGrpSpPr>
                  <p:grpSpPr>
                    <a:xfrm>
                      <a:off x="179620" y="3954300"/>
                      <a:ext cx="139329" cy="128300"/>
                      <a:chOff x="732600" y="1890325"/>
                      <a:chExt cx="138100" cy="128300"/>
                    </a:xfrm>
                  </p:grpSpPr>
                  <p:sp>
                    <p:nvSpPr>
                      <p:cNvPr id="8222" name="Google Shape;8222;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3" name="Google Shape;8223;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4" name="Google Shape;8224;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25" name="Google Shape;8225;p45"/>
                    <p:cNvGrpSpPr/>
                    <p:nvPr/>
                  </p:nvGrpSpPr>
                  <p:grpSpPr>
                    <a:xfrm>
                      <a:off x="116495" y="4347100"/>
                      <a:ext cx="139329" cy="128300"/>
                      <a:chOff x="732600" y="1890325"/>
                      <a:chExt cx="138100" cy="128300"/>
                    </a:xfrm>
                  </p:grpSpPr>
                  <p:sp>
                    <p:nvSpPr>
                      <p:cNvPr id="8226" name="Google Shape;8226;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7" name="Google Shape;8227;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8" name="Google Shape;8228;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29" name="Google Shape;8229;p45"/>
                    <p:cNvGrpSpPr/>
                    <p:nvPr/>
                  </p:nvGrpSpPr>
                  <p:grpSpPr>
                    <a:xfrm>
                      <a:off x="213170" y="4739900"/>
                      <a:ext cx="139329" cy="128300"/>
                      <a:chOff x="732600" y="1890325"/>
                      <a:chExt cx="138100" cy="128300"/>
                    </a:xfrm>
                  </p:grpSpPr>
                  <p:sp>
                    <p:nvSpPr>
                      <p:cNvPr id="8230" name="Google Shape;8230;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1" name="Google Shape;8231;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2" name="Google Shape;8232;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33" name="Google Shape;8233;p45"/>
                    <p:cNvGrpSpPr/>
                    <p:nvPr/>
                  </p:nvGrpSpPr>
                  <p:grpSpPr>
                    <a:xfrm>
                      <a:off x="73845" y="3561500"/>
                      <a:ext cx="139329" cy="128300"/>
                      <a:chOff x="732600" y="1890325"/>
                      <a:chExt cx="138100" cy="128300"/>
                    </a:xfrm>
                  </p:grpSpPr>
                  <p:sp>
                    <p:nvSpPr>
                      <p:cNvPr id="8234" name="Google Shape;8234;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5" name="Google Shape;8235;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6" name="Google Shape;8236;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8237" name="Google Shape;8237;p45"/>
                <p:cNvGrpSpPr/>
                <p:nvPr/>
              </p:nvGrpSpPr>
              <p:grpSpPr>
                <a:xfrm>
                  <a:off x="73845" y="1524775"/>
                  <a:ext cx="285829" cy="2839750"/>
                  <a:chOff x="73845" y="3561500"/>
                  <a:chExt cx="285829" cy="2839750"/>
                </a:xfrm>
              </p:grpSpPr>
              <p:grpSp>
                <p:nvGrpSpPr>
                  <p:cNvPr id="8238" name="Google Shape;8238;p45"/>
                  <p:cNvGrpSpPr/>
                  <p:nvPr/>
                </p:nvGrpSpPr>
                <p:grpSpPr>
                  <a:xfrm>
                    <a:off x="73845" y="3561500"/>
                    <a:ext cx="278654" cy="1306700"/>
                    <a:chOff x="73845" y="3561500"/>
                    <a:chExt cx="278654" cy="1306700"/>
                  </a:xfrm>
                </p:grpSpPr>
                <p:grpSp>
                  <p:nvGrpSpPr>
                    <p:cNvPr id="8239" name="Google Shape;8239;p45"/>
                    <p:cNvGrpSpPr/>
                    <p:nvPr/>
                  </p:nvGrpSpPr>
                  <p:grpSpPr>
                    <a:xfrm>
                      <a:off x="179620" y="3954300"/>
                      <a:ext cx="139329" cy="128300"/>
                      <a:chOff x="732600" y="1890325"/>
                      <a:chExt cx="138100" cy="128300"/>
                    </a:xfrm>
                  </p:grpSpPr>
                  <p:sp>
                    <p:nvSpPr>
                      <p:cNvPr id="8240" name="Google Shape;8240;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1" name="Google Shape;8241;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2" name="Google Shape;8242;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43" name="Google Shape;8243;p45"/>
                    <p:cNvGrpSpPr/>
                    <p:nvPr/>
                  </p:nvGrpSpPr>
                  <p:grpSpPr>
                    <a:xfrm>
                      <a:off x="116495" y="4347100"/>
                      <a:ext cx="139329" cy="128300"/>
                      <a:chOff x="732600" y="1890325"/>
                      <a:chExt cx="138100" cy="128300"/>
                    </a:xfrm>
                  </p:grpSpPr>
                  <p:sp>
                    <p:nvSpPr>
                      <p:cNvPr id="8244" name="Google Shape;8244;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5" name="Google Shape;8245;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6" name="Google Shape;8246;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47" name="Google Shape;8247;p45"/>
                    <p:cNvGrpSpPr/>
                    <p:nvPr/>
                  </p:nvGrpSpPr>
                  <p:grpSpPr>
                    <a:xfrm>
                      <a:off x="213170" y="4739900"/>
                      <a:ext cx="139329" cy="128300"/>
                      <a:chOff x="732600" y="1890325"/>
                      <a:chExt cx="138100" cy="128300"/>
                    </a:xfrm>
                  </p:grpSpPr>
                  <p:sp>
                    <p:nvSpPr>
                      <p:cNvPr id="8248" name="Google Shape;8248;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9" name="Google Shape;8249;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0" name="Google Shape;8250;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51" name="Google Shape;8251;p45"/>
                    <p:cNvGrpSpPr/>
                    <p:nvPr/>
                  </p:nvGrpSpPr>
                  <p:grpSpPr>
                    <a:xfrm>
                      <a:off x="73845" y="3561500"/>
                      <a:ext cx="139329" cy="128300"/>
                      <a:chOff x="732600" y="1890325"/>
                      <a:chExt cx="138100" cy="128300"/>
                    </a:xfrm>
                  </p:grpSpPr>
                  <p:sp>
                    <p:nvSpPr>
                      <p:cNvPr id="8252" name="Google Shape;8252;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3" name="Google Shape;8253;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4" name="Google Shape;8254;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255" name="Google Shape;8255;p45"/>
                  <p:cNvGrpSpPr/>
                  <p:nvPr/>
                </p:nvGrpSpPr>
                <p:grpSpPr>
                  <a:xfrm>
                    <a:off x="81020" y="5094550"/>
                    <a:ext cx="278654" cy="1306700"/>
                    <a:chOff x="73845" y="3561500"/>
                    <a:chExt cx="278654" cy="1306700"/>
                  </a:xfrm>
                </p:grpSpPr>
                <p:grpSp>
                  <p:nvGrpSpPr>
                    <p:cNvPr id="8256" name="Google Shape;8256;p45"/>
                    <p:cNvGrpSpPr/>
                    <p:nvPr/>
                  </p:nvGrpSpPr>
                  <p:grpSpPr>
                    <a:xfrm>
                      <a:off x="179620" y="3954300"/>
                      <a:ext cx="139329" cy="128300"/>
                      <a:chOff x="732600" y="1890325"/>
                      <a:chExt cx="138100" cy="128300"/>
                    </a:xfrm>
                  </p:grpSpPr>
                  <p:sp>
                    <p:nvSpPr>
                      <p:cNvPr id="8257" name="Google Shape;8257;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8" name="Google Shape;8258;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9" name="Google Shape;8259;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60" name="Google Shape;8260;p45"/>
                    <p:cNvGrpSpPr/>
                    <p:nvPr/>
                  </p:nvGrpSpPr>
                  <p:grpSpPr>
                    <a:xfrm>
                      <a:off x="116495" y="4347100"/>
                      <a:ext cx="139329" cy="128300"/>
                      <a:chOff x="732600" y="1890325"/>
                      <a:chExt cx="138100" cy="128300"/>
                    </a:xfrm>
                  </p:grpSpPr>
                  <p:sp>
                    <p:nvSpPr>
                      <p:cNvPr id="8261" name="Google Shape;8261;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2" name="Google Shape;8262;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3" name="Google Shape;8263;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64" name="Google Shape;8264;p45"/>
                    <p:cNvGrpSpPr/>
                    <p:nvPr/>
                  </p:nvGrpSpPr>
                  <p:grpSpPr>
                    <a:xfrm>
                      <a:off x="213170" y="4739900"/>
                      <a:ext cx="139329" cy="128300"/>
                      <a:chOff x="732600" y="1890325"/>
                      <a:chExt cx="138100" cy="128300"/>
                    </a:xfrm>
                  </p:grpSpPr>
                  <p:sp>
                    <p:nvSpPr>
                      <p:cNvPr id="8265" name="Google Shape;8265;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6" name="Google Shape;8266;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7" name="Google Shape;8267;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68" name="Google Shape;8268;p45"/>
                    <p:cNvGrpSpPr/>
                    <p:nvPr/>
                  </p:nvGrpSpPr>
                  <p:grpSpPr>
                    <a:xfrm>
                      <a:off x="73845" y="3561500"/>
                      <a:ext cx="139329" cy="128300"/>
                      <a:chOff x="732600" y="1890325"/>
                      <a:chExt cx="138100" cy="128300"/>
                    </a:xfrm>
                  </p:grpSpPr>
                  <p:sp>
                    <p:nvSpPr>
                      <p:cNvPr id="8269" name="Google Shape;8269;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0" name="Google Shape;8270;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1" name="Google Shape;8271;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8272" name="Google Shape;8272;p45"/>
                <p:cNvGrpSpPr/>
                <p:nvPr/>
              </p:nvGrpSpPr>
              <p:grpSpPr>
                <a:xfrm>
                  <a:off x="81020" y="36500"/>
                  <a:ext cx="278654" cy="1306700"/>
                  <a:chOff x="73845" y="3561500"/>
                  <a:chExt cx="278654" cy="1306700"/>
                </a:xfrm>
              </p:grpSpPr>
              <p:grpSp>
                <p:nvGrpSpPr>
                  <p:cNvPr id="8273" name="Google Shape;8273;p45"/>
                  <p:cNvGrpSpPr/>
                  <p:nvPr/>
                </p:nvGrpSpPr>
                <p:grpSpPr>
                  <a:xfrm>
                    <a:off x="179620" y="3954300"/>
                    <a:ext cx="139329" cy="128300"/>
                    <a:chOff x="732600" y="1890325"/>
                    <a:chExt cx="138100" cy="128300"/>
                  </a:xfrm>
                </p:grpSpPr>
                <p:sp>
                  <p:nvSpPr>
                    <p:cNvPr id="8274" name="Google Shape;8274;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5" name="Google Shape;8275;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6" name="Google Shape;8276;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77" name="Google Shape;8277;p45"/>
                  <p:cNvGrpSpPr/>
                  <p:nvPr/>
                </p:nvGrpSpPr>
                <p:grpSpPr>
                  <a:xfrm>
                    <a:off x="116495" y="4347100"/>
                    <a:ext cx="139329" cy="128300"/>
                    <a:chOff x="732600" y="1890325"/>
                    <a:chExt cx="138100" cy="128300"/>
                  </a:xfrm>
                </p:grpSpPr>
                <p:sp>
                  <p:nvSpPr>
                    <p:cNvPr id="8278" name="Google Shape;8278;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9" name="Google Shape;8279;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0" name="Google Shape;8280;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81" name="Google Shape;8281;p45"/>
                  <p:cNvGrpSpPr/>
                  <p:nvPr/>
                </p:nvGrpSpPr>
                <p:grpSpPr>
                  <a:xfrm>
                    <a:off x="213170" y="4739900"/>
                    <a:ext cx="139329" cy="128300"/>
                    <a:chOff x="732600" y="1890325"/>
                    <a:chExt cx="138100" cy="128300"/>
                  </a:xfrm>
                </p:grpSpPr>
                <p:sp>
                  <p:nvSpPr>
                    <p:cNvPr id="8282" name="Google Shape;8282;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3" name="Google Shape;8283;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4" name="Google Shape;8284;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85" name="Google Shape;8285;p45"/>
                  <p:cNvGrpSpPr/>
                  <p:nvPr/>
                </p:nvGrpSpPr>
                <p:grpSpPr>
                  <a:xfrm>
                    <a:off x="73845" y="3561500"/>
                    <a:ext cx="139329" cy="128300"/>
                    <a:chOff x="732600" y="1890325"/>
                    <a:chExt cx="138100" cy="128300"/>
                  </a:xfrm>
                </p:grpSpPr>
                <p:sp>
                  <p:nvSpPr>
                    <p:cNvPr id="8286" name="Google Shape;8286;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7" name="Google Shape;8287;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8" name="Google Shape;8288;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spTree>
    <p:extLst>
      <p:ext uri="{BB962C8B-B14F-4D97-AF65-F5344CB8AC3E}">
        <p14:creationId xmlns:p14="http://schemas.microsoft.com/office/powerpoint/2010/main" val="9877072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667"/>
        <p:cNvGrpSpPr/>
        <p:nvPr/>
      </p:nvGrpSpPr>
      <p:grpSpPr>
        <a:xfrm>
          <a:off x="0" y="0"/>
          <a:ext cx="0" cy="0"/>
          <a:chOff x="0" y="0"/>
          <a:chExt cx="0" cy="0"/>
        </a:xfrm>
      </p:grpSpPr>
      <p:sp>
        <p:nvSpPr>
          <p:cNvPr id="3668" name="Google Shape;3668;p11"/>
          <p:cNvSpPr txBox="1">
            <a:spLocks noGrp="1"/>
          </p:cNvSpPr>
          <p:nvPr>
            <p:ph type="title" hasCustomPrompt="1"/>
          </p:nvPr>
        </p:nvSpPr>
        <p:spPr>
          <a:xfrm>
            <a:off x="1284023" y="1558321"/>
            <a:ext cx="6576149" cy="1511048"/>
          </a:xfrm>
          <a:prstGeom prst="rect">
            <a:avLst/>
          </a:prstGeom>
        </p:spPr>
        <p:txBody>
          <a:bodyPr spcFirstLastPara="1" wrap="square" lIns="86020" tIns="86020" rIns="86020" bIns="86020" anchor="b" anchorCtr="0">
            <a:noAutofit/>
          </a:bodyPr>
          <a:lstStyle>
            <a:lvl1pPr lvl="0" algn="ctr">
              <a:spcBef>
                <a:spcPts val="0"/>
              </a:spcBef>
              <a:spcAft>
                <a:spcPts val="0"/>
              </a:spcAft>
              <a:buSzPts val="12000"/>
              <a:buNone/>
              <a:defRPr sz="9000"/>
            </a:lvl1pPr>
            <a:lvl2pPr lvl="1" algn="ctr">
              <a:spcBef>
                <a:spcPts val="0"/>
              </a:spcBef>
              <a:spcAft>
                <a:spcPts val="0"/>
              </a:spcAft>
              <a:buSzPts val="12000"/>
              <a:buNone/>
              <a:defRPr sz="9000"/>
            </a:lvl2pPr>
            <a:lvl3pPr lvl="2" algn="ctr">
              <a:spcBef>
                <a:spcPts val="0"/>
              </a:spcBef>
              <a:spcAft>
                <a:spcPts val="0"/>
              </a:spcAft>
              <a:buSzPts val="12000"/>
              <a:buNone/>
              <a:defRPr sz="9000"/>
            </a:lvl3pPr>
            <a:lvl4pPr lvl="3" algn="ctr">
              <a:spcBef>
                <a:spcPts val="0"/>
              </a:spcBef>
              <a:spcAft>
                <a:spcPts val="0"/>
              </a:spcAft>
              <a:buSzPts val="12000"/>
              <a:buNone/>
              <a:defRPr sz="9000"/>
            </a:lvl4pPr>
            <a:lvl5pPr lvl="4" algn="ctr">
              <a:spcBef>
                <a:spcPts val="0"/>
              </a:spcBef>
              <a:spcAft>
                <a:spcPts val="0"/>
              </a:spcAft>
              <a:buSzPts val="12000"/>
              <a:buNone/>
              <a:defRPr sz="9000"/>
            </a:lvl5pPr>
            <a:lvl6pPr lvl="5" algn="ctr">
              <a:spcBef>
                <a:spcPts val="0"/>
              </a:spcBef>
              <a:spcAft>
                <a:spcPts val="0"/>
              </a:spcAft>
              <a:buSzPts val="12000"/>
              <a:buNone/>
              <a:defRPr sz="9000"/>
            </a:lvl6pPr>
            <a:lvl7pPr lvl="6" algn="ctr">
              <a:spcBef>
                <a:spcPts val="0"/>
              </a:spcBef>
              <a:spcAft>
                <a:spcPts val="0"/>
              </a:spcAft>
              <a:buSzPts val="12000"/>
              <a:buNone/>
              <a:defRPr sz="9000"/>
            </a:lvl7pPr>
            <a:lvl8pPr lvl="7" algn="ctr">
              <a:spcBef>
                <a:spcPts val="0"/>
              </a:spcBef>
              <a:spcAft>
                <a:spcPts val="0"/>
              </a:spcAft>
              <a:buSzPts val="12000"/>
              <a:buNone/>
              <a:defRPr sz="9000"/>
            </a:lvl8pPr>
            <a:lvl9pPr lvl="8" algn="ctr">
              <a:spcBef>
                <a:spcPts val="0"/>
              </a:spcBef>
              <a:spcAft>
                <a:spcPts val="0"/>
              </a:spcAft>
              <a:buSzPts val="12000"/>
              <a:buNone/>
              <a:defRPr sz="9000"/>
            </a:lvl9pPr>
          </a:lstStyle>
          <a:p>
            <a:r>
              <a:t>xx%</a:t>
            </a:r>
          </a:p>
        </p:txBody>
      </p:sp>
      <p:sp>
        <p:nvSpPr>
          <p:cNvPr id="3669" name="Google Shape;3669;p11"/>
          <p:cNvSpPr txBox="1">
            <a:spLocks noGrp="1"/>
          </p:cNvSpPr>
          <p:nvPr>
            <p:ph type="subTitle" idx="1"/>
          </p:nvPr>
        </p:nvSpPr>
        <p:spPr>
          <a:xfrm>
            <a:off x="1284023" y="3069321"/>
            <a:ext cx="6576149" cy="713290"/>
          </a:xfrm>
          <a:prstGeom prst="rect">
            <a:avLst/>
          </a:prstGeom>
        </p:spPr>
        <p:txBody>
          <a:bodyPr spcFirstLastPara="1" wrap="square" lIns="86020" tIns="86020" rIns="86020" bIns="86020" anchor="t" anchorCtr="0">
            <a:noAutofit/>
          </a:bodyPr>
          <a:lstStyle>
            <a:lvl1pPr lvl="0" algn="ctr" rtl="0">
              <a:lnSpc>
                <a:spcPct val="100000"/>
              </a:lnSpc>
              <a:spcBef>
                <a:spcPts val="0"/>
              </a:spcBef>
              <a:spcAft>
                <a:spcPts val="0"/>
              </a:spcAft>
              <a:buSzPts val="2000"/>
              <a:buNone/>
              <a:defRPr sz="1500"/>
            </a:lvl1pPr>
            <a:lvl2pPr lvl="1" algn="ctr" rtl="0">
              <a:lnSpc>
                <a:spcPct val="100000"/>
              </a:lnSpc>
              <a:spcBef>
                <a:spcPts val="0"/>
              </a:spcBef>
              <a:spcAft>
                <a:spcPts val="0"/>
              </a:spcAft>
              <a:buSzPts val="2000"/>
              <a:buNone/>
              <a:defRPr sz="1500"/>
            </a:lvl2pPr>
            <a:lvl3pPr lvl="2" algn="ctr" rtl="0">
              <a:lnSpc>
                <a:spcPct val="100000"/>
              </a:lnSpc>
              <a:spcBef>
                <a:spcPts val="0"/>
              </a:spcBef>
              <a:spcAft>
                <a:spcPts val="0"/>
              </a:spcAft>
              <a:buSzPts val="2000"/>
              <a:buNone/>
              <a:defRPr sz="1500"/>
            </a:lvl3pPr>
            <a:lvl4pPr lvl="3" algn="ctr" rtl="0">
              <a:lnSpc>
                <a:spcPct val="100000"/>
              </a:lnSpc>
              <a:spcBef>
                <a:spcPts val="0"/>
              </a:spcBef>
              <a:spcAft>
                <a:spcPts val="0"/>
              </a:spcAft>
              <a:buSzPts val="2000"/>
              <a:buNone/>
              <a:defRPr sz="1500"/>
            </a:lvl4pPr>
            <a:lvl5pPr lvl="4" algn="ctr" rtl="0">
              <a:lnSpc>
                <a:spcPct val="100000"/>
              </a:lnSpc>
              <a:spcBef>
                <a:spcPts val="0"/>
              </a:spcBef>
              <a:spcAft>
                <a:spcPts val="0"/>
              </a:spcAft>
              <a:buSzPts val="2000"/>
              <a:buNone/>
              <a:defRPr sz="1500"/>
            </a:lvl5pPr>
            <a:lvl6pPr lvl="5" algn="ctr" rtl="0">
              <a:lnSpc>
                <a:spcPct val="100000"/>
              </a:lnSpc>
              <a:spcBef>
                <a:spcPts val="0"/>
              </a:spcBef>
              <a:spcAft>
                <a:spcPts val="0"/>
              </a:spcAft>
              <a:buSzPts val="2000"/>
              <a:buNone/>
              <a:defRPr sz="1500"/>
            </a:lvl6pPr>
            <a:lvl7pPr lvl="6" algn="ctr" rtl="0">
              <a:lnSpc>
                <a:spcPct val="100000"/>
              </a:lnSpc>
              <a:spcBef>
                <a:spcPts val="0"/>
              </a:spcBef>
              <a:spcAft>
                <a:spcPts val="0"/>
              </a:spcAft>
              <a:buSzPts val="2000"/>
              <a:buNone/>
              <a:defRPr sz="1500"/>
            </a:lvl7pPr>
            <a:lvl8pPr lvl="7" algn="ctr" rtl="0">
              <a:lnSpc>
                <a:spcPct val="100000"/>
              </a:lnSpc>
              <a:spcBef>
                <a:spcPts val="0"/>
              </a:spcBef>
              <a:spcAft>
                <a:spcPts val="0"/>
              </a:spcAft>
              <a:buSzPts val="2000"/>
              <a:buNone/>
              <a:defRPr sz="1500"/>
            </a:lvl8pPr>
            <a:lvl9pPr lvl="8" algn="ctr" rtl="0">
              <a:lnSpc>
                <a:spcPct val="100000"/>
              </a:lnSpc>
              <a:spcBef>
                <a:spcPts val="0"/>
              </a:spcBef>
              <a:spcAft>
                <a:spcPts val="0"/>
              </a:spcAft>
              <a:buSzPts val="2000"/>
              <a:buNone/>
              <a:defRPr sz="1500"/>
            </a:lvl9pPr>
          </a:lstStyle>
          <a:p>
            <a:endParaRPr/>
          </a:p>
        </p:txBody>
      </p:sp>
      <p:sp>
        <p:nvSpPr>
          <p:cNvPr id="3670" name="Google Shape;3670;p11"/>
          <p:cNvSpPr/>
          <p:nvPr/>
        </p:nvSpPr>
        <p:spPr>
          <a:xfrm>
            <a:off x="7814744" y="4187815"/>
            <a:ext cx="1301198" cy="525467"/>
          </a:xfrm>
          <a:custGeom>
            <a:avLst/>
            <a:gdLst/>
            <a:ahLst/>
            <a:cxnLst/>
            <a:rect l="l" t="t" r="r" b="b"/>
            <a:pathLst>
              <a:path w="14993" h="7681" extrusionOk="0">
                <a:moveTo>
                  <a:pt x="6313" y="0"/>
                </a:moveTo>
                <a:cubicBezTo>
                  <a:pt x="5734" y="0"/>
                  <a:pt x="5208" y="105"/>
                  <a:pt x="4682" y="421"/>
                </a:cubicBezTo>
                <a:cubicBezTo>
                  <a:pt x="4156" y="631"/>
                  <a:pt x="3682" y="947"/>
                  <a:pt x="3314" y="1368"/>
                </a:cubicBezTo>
                <a:cubicBezTo>
                  <a:pt x="2841" y="1736"/>
                  <a:pt x="2578" y="2262"/>
                  <a:pt x="2420" y="2893"/>
                </a:cubicBezTo>
                <a:cubicBezTo>
                  <a:pt x="2157" y="3419"/>
                  <a:pt x="2052" y="3998"/>
                  <a:pt x="2104" y="4577"/>
                </a:cubicBezTo>
                <a:cubicBezTo>
                  <a:pt x="2104" y="4734"/>
                  <a:pt x="2157" y="4892"/>
                  <a:pt x="2157" y="5050"/>
                </a:cubicBezTo>
                <a:cubicBezTo>
                  <a:pt x="2104" y="5103"/>
                  <a:pt x="2052" y="5103"/>
                  <a:pt x="1894" y="5155"/>
                </a:cubicBezTo>
                <a:cubicBezTo>
                  <a:pt x="1526" y="5313"/>
                  <a:pt x="1105" y="5576"/>
                  <a:pt x="842" y="5892"/>
                </a:cubicBezTo>
                <a:cubicBezTo>
                  <a:pt x="526" y="6207"/>
                  <a:pt x="316" y="6628"/>
                  <a:pt x="211" y="6996"/>
                </a:cubicBezTo>
                <a:cubicBezTo>
                  <a:pt x="53" y="7207"/>
                  <a:pt x="0" y="7470"/>
                  <a:pt x="0" y="7680"/>
                </a:cubicBezTo>
                <a:lnTo>
                  <a:pt x="14993" y="7680"/>
                </a:lnTo>
                <a:lnTo>
                  <a:pt x="14993" y="7628"/>
                </a:lnTo>
                <a:cubicBezTo>
                  <a:pt x="14993" y="7417"/>
                  <a:pt x="14940" y="7259"/>
                  <a:pt x="14940" y="7102"/>
                </a:cubicBezTo>
                <a:cubicBezTo>
                  <a:pt x="14677" y="6365"/>
                  <a:pt x="14309" y="5681"/>
                  <a:pt x="13783" y="5155"/>
                </a:cubicBezTo>
                <a:cubicBezTo>
                  <a:pt x="13414" y="4997"/>
                  <a:pt x="13099" y="4734"/>
                  <a:pt x="12836" y="4524"/>
                </a:cubicBezTo>
                <a:cubicBezTo>
                  <a:pt x="12257" y="4208"/>
                  <a:pt x="11573" y="3998"/>
                  <a:pt x="10942" y="3998"/>
                </a:cubicBezTo>
                <a:cubicBezTo>
                  <a:pt x="10889" y="3682"/>
                  <a:pt x="10784" y="3314"/>
                  <a:pt x="10732" y="3051"/>
                </a:cubicBezTo>
                <a:cubicBezTo>
                  <a:pt x="10468" y="2367"/>
                  <a:pt x="10100" y="1683"/>
                  <a:pt x="9522" y="1157"/>
                </a:cubicBezTo>
                <a:cubicBezTo>
                  <a:pt x="9206" y="947"/>
                  <a:pt x="8943" y="684"/>
                  <a:pt x="8627" y="473"/>
                </a:cubicBezTo>
                <a:cubicBezTo>
                  <a:pt x="7891" y="105"/>
                  <a:pt x="7154" y="0"/>
                  <a:pt x="6313" y="0"/>
                </a:cubicBezTo>
                <a:close/>
              </a:path>
            </a:pathLst>
          </a:custGeom>
          <a:solidFill>
            <a:srgbClr val="7BB8EF">
              <a:alpha val="34080"/>
            </a:srgbClr>
          </a:solidFill>
          <a:ln>
            <a:noFill/>
          </a:ln>
        </p:spPr>
        <p:txBody>
          <a:bodyPr spcFirstLastPara="1" wrap="square" lIns="68669" tIns="68669" rIns="68669" bIns="68669" anchor="ctr" anchorCtr="0">
            <a:noAutofit/>
          </a:bodyPr>
          <a:lstStyle/>
          <a:p>
            <a:pPr marL="0" lvl="0" indent="0" algn="l" rtl="0">
              <a:spcBef>
                <a:spcPts val="0"/>
              </a:spcBef>
              <a:spcAft>
                <a:spcPts val="0"/>
              </a:spcAft>
              <a:buNone/>
            </a:pPr>
            <a:endParaRPr/>
          </a:p>
        </p:txBody>
      </p:sp>
      <p:sp>
        <p:nvSpPr>
          <p:cNvPr id="3671" name="Google Shape;3671;p11"/>
          <p:cNvSpPr/>
          <p:nvPr/>
        </p:nvSpPr>
        <p:spPr>
          <a:xfrm>
            <a:off x="5817303" y="2821704"/>
            <a:ext cx="1934640" cy="664094"/>
          </a:xfrm>
          <a:custGeom>
            <a:avLst/>
            <a:gdLst/>
            <a:ahLst/>
            <a:cxnLst/>
            <a:rect l="l" t="t" r="r" b="b"/>
            <a:pathLst>
              <a:path w="29249" h="12738" extrusionOk="0">
                <a:moveTo>
                  <a:pt x="10913" y="0"/>
                </a:moveTo>
                <a:cubicBezTo>
                  <a:pt x="10819" y="0"/>
                  <a:pt x="10723" y="3"/>
                  <a:pt x="10626" y="7"/>
                </a:cubicBezTo>
                <a:cubicBezTo>
                  <a:pt x="9890" y="7"/>
                  <a:pt x="9153" y="217"/>
                  <a:pt x="8417" y="638"/>
                </a:cubicBezTo>
                <a:cubicBezTo>
                  <a:pt x="7680" y="901"/>
                  <a:pt x="7102" y="1322"/>
                  <a:pt x="6576" y="1953"/>
                </a:cubicBezTo>
                <a:cubicBezTo>
                  <a:pt x="5997" y="2532"/>
                  <a:pt x="5576" y="3269"/>
                  <a:pt x="5366" y="4058"/>
                </a:cubicBezTo>
                <a:cubicBezTo>
                  <a:pt x="5050" y="4847"/>
                  <a:pt x="4945" y="5636"/>
                  <a:pt x="4945" y="6477"/>
                </a:cubicBezTo>
                <a:cubicBezTo>
                  <a:pt x="4998" y="7003"/>
                  <a:pt x="5103" y="7530"/>
                  <a:pt x="5208" y="8056"/>
                </a:cubicBezTo>
                <a:lnTo>
                  <a:pt x="5208" y="8108"/>
                </a:lnTo>
                <a:cubicBezTo>
                  <a:pt x="4261" y="8161"/>
                  <a:pt x="3262" y="8529"/>
                  <a:pt x="2473" y="9055"/>
                </a:cubicBezTo>
                <a:cubicBezTo>
                  <a:pt x="1631" y="9634"/>
                  <a:pt x="1000" y="10370"/>
                  <a:pt x="526" y="11264"/>
                </a:cubicBezTo>
                <a:cubicBezTo>
                  <a:pt x="263" y="11738"/>
                  <a:pt x="105" y="12211"/>
                  <a:pt x="0" y="12737"/>
                </a:cubicBezTo>
                <a:lnTo>
                  <a:pt x="29248" y="12737"/>
                </a:lnTo>
                <a:lnTo>
                  <a:pt x="29248" y="12580"/>
                </a:lnTo>
                <a:cubicBezTo>
                  <a:pt x="29038" y="12317"/>
                  <a:pt x="28880" y="12106"/>
                  <a:pt x="28670" y="11948"/>
                </a:cubicBezTo>
                <a:cubicBezTo>
                  <a:pt x="28302" y="11580"/>
                  <a:pt x="27828" y="11264"/>
                  <a:pt x="27407" y="11001"/>
                </a:cubicBezTo>
                <a:cubicBezTo>
                  <a:pt x="26492" y="10520"/>
                  <a:pt x="25620" y="10258"/>
                  <a:pt x="24631" y="10258"/>
                </a:cubicBezTo>
                <a:cubicBezTo>
                  <a:pt x="24540" y="10258"/>
                  <a:pt x="24449" y="10261"/>
                  <a:pt x="24356" y="10265"/>
                </a:cubicBezTo>
                <a:cubicBezTo>
                  <a:pt x="23567" y="10265"/>
                  <a:pt x="22831" y="10475"/>
                  <a:pt x="22147" y="10896"/>
                </a:cubicBezTo>
                <a:cubicBezTo>
                  <a:pt x="22042" y="10949"/>
                  <a:pt x="21884" y="10949"/>
                  <a:pt x="21831" y="11001"/>
                </a:cubicBezTo>
                <a:cubicBezTo>
                  <a:pt x="21515" y="10212"/>
                  <a:pt x="21042" y="9581"/>
                  <a:pt x="20463" y="8950"/>
                </a:cubicBezTo>
                <a:cubicBezTo>
                  <a:pt x="20043" y="8634"/>
                  <a:pt x="19569" y="8319"/>
                  <a:pt x="19201" y="8056"/>
                </a:cubicBezTo>
                <a:cubicBezTo>
                  <a:pt x="18412" y="7582"/>
                  <a:pt x="17623" y="7372"/>
                  <a:pt x="16781" y="7319"/>
                </a:cubicBezTo>
                <a:cubicBezTo>
                  <a:pt x="16834" y="6846"/>
                  <a:pt x="16886" y="6425"/>
                  <a:pt x="16834" y="5951"/>
                </a:cubicBezTo>
                <a:cubicBezTo>
                  <a:pt x="16781" y="5425"/>
                  <a:pt x="16623" y="4899"/>
                  <a:pt x="16571" y="4373"/>
                </a:cubicBezTo>
                <a:cubicBezTo>
                  <a:pt x="16255" y="3321"/>
                  <a:pt x="15729" y="2479"/>
                  <a:pt x="14992" y="1690"/>
                </a:cubicBezTo>
                <a:cubicBezTo>
                  <a:pt x="14572" y="1322"/>
                  <a:pt x="14151" y="1007"/>
                  <a:pt x="13730" y="743"/>
                </a:cubicBezTo>
                <a:cubicBezTo>
                  <a:pt x="12814" y="262"/>
                  <a:pt x="11943" y="0"/>
                  <a:pt x="10913" y="0"/>
                </a:cubicBezTo>
                <a:close/>
              </a:path>
            </a:pathLst>
          </a:custGeom>
          <a:solidFill>
            <a:srgbClr val="7BB8EF">
              <a:alpha val="34080"/>
            </a:srgbClr>
          </a:solidFill>
          <a:ln>
            <a:noFill/>
          </a:ln>
        </p:spPr>
        <p:txBody>
          <a:bodyPr spcFirstLastPara="1" wrap="square" lIns="68669" tIns="68669" rIns="68669" bIns="68669" anchor="ctr" anchorCtr="0">
            <a:noAutofit/>
          </a:bodyPr>
          <a:lstStyle/>
          <a:p>
            <a:pPr marL="0" lvl="0" indent="0" algn="l" rtl="0">
              <a:spcBef>
                <a:spcPts val="0"/>
              </a:spcBef>
              <a:spcAft>
                <a:spcPts val="0"/>
              </a:spcAft>
              <a:buNone/>
            </a:pPr>
            <a:endParaRPr/>
          </a:p>
        </p:txBody>
      </p:sp>
      <p:sp>
        <p:nvSpPr>
          <p:cNvPr id="3672" name="Google Shape;3672;p11"/>
          <p:cNvSpPr/>
          <p:nvPr/>
        </p:nvSpPr>
        <p:spPr>
          <a:xfrm>
            <a:off x="6829487" y="1581244"/>
            <a:ext cx="323416" cy="130596"/>
          </a:xfrm>
          <a:custGeom>
            <a:avLst/>
            <a:gdLst/>
            <a:ahLst/>
            <a:cxnLst/>
            <a:rect l="l" t="t" r="r" b="b"/>
            <a:pathLst>
              <a:path w="14993" h="7681" extrusionOk="0">
                <a:moveTo>
                  <a:pt x="6313" y="0"/>
                </a:moveTo>
                <a:cubicBezTo>
                  <a:pt x="5734" y="0"/>
                  <a:pt x="5208" y="105"/>
                  <a:pt x="4682" y="421"/>
                </a:cubicBezTo>
                <a:cubicBezTo>
                  <a:pt x="4156" y="631"/>
                  <a:pt x="3682" y="947"/>
                  <a:pt x="3314" y="1368"/>
                </a:cubicBezTo>
                <a:cubicBezTo>
                  <a:pt x="2841" y="1736"/>
                  <a:pt x="2578" y="2262"/>
                  <a:pt x="2420" y="2893"/>
                </a:cubicBezTo>
                <a:cubicBezTo>
                  <a:pt x="2157" y="3419"/>
                  <a:pt x="2052" y="3998"/>
                  <a:pt x="2104" y="4577"/>
                </a:cubicBezTo>
                <a:cubicBezTo>
                  <a:pt x="2104" y="4734"/>
                  <a:pt x="2157" y="4892"/>
                  <a:pt x="2157" y="5050"/>
                </a:cubicBezTo>
                <a:cubicBezTo>
                  <a:pt x="2104" y="5103"/>
                  <a:pt x="2052" y="5103"/>
                  <a:pt x="1894" y="5155"/>
                </a:cubicBezTo>
                <a:cubicBezTo>
                  <a:pt x="1526" y="5313"/>
                  <a:pt x="1105" y="5576"/>
                  <a:pt x="842" y="5892"/>
                </a:cubicBezTo>
                <a:cubicBezTo>
                  <a:pt x="526" y="6207"/>
                  <a:pt x="316" y="6628"/>
                  <a:pt x="211" y="6996"/>
                </a:cubicBezTo>
                <a:cubicBezTo>
                  <a:pt x="53" y="7207"/>
                  <a:pt x="0" y="7470"/>
                  <a:pt x="0" y="7680"/>
                </a:cubicBezTo>
                <a:lnTo>
                  <a:pt x="14993" y="7680"/>
                </a:lnTo>
                <a:lnTo>
                  <a:pt x="14993" y="7628"/>
                </a:lnTo>
                <a:cubicBezTo>
                  <a:pt x="14993" y="7417"/>
                  <a:pt x="14940" y="7259"/>
                  <a:pt x="14940" y="7102"/>
                </a:cubicBezTo>
                <a:cubicBezTo>
                  <a:pt x="14677" y="6365"/>
                  <a:pt x="14309" y="5681"/>
                  <a:pt x="13783" y="5155"/>
                </a:cubicBezTo>
                <a:cubicBezTo>
                  <a:pt x="13414" y="4997"/>
                  <a:pt x="13099" y="4734"/>
                  <a:pt x="12836" y="4524"/>
                </a:cubicBezTo>
                <a:cubicBezTo>
                  <a:pt x="12257" y="4208"/>
                  <a:pt x="11573" y="3998"/>
                  <a:pt x="10942" y="3998"/>
                </a:cubicBezTo>
                <a:cubicBezTo>
                  <a:pt x="10889" y="3682"/>
                  <a:pt x="10784" y="3314"/>
                  <a:pt x="10732" y="3051"/>
                </a:cubicBezTo>
                <a:cubicBezTo>
                  <a:pt x="10468" y="2367"/>
                  <a:pt x="10100" y="1683"/>
                  <a:pt x="9522" y="1157"/>
                </a:cubicBezTo>
                <a:cubicBezTo>
                  <a:pt x="9206" y="947"/>
                  <a:pt x="8943" y="684"/>
                  <a:pt x="8627" y="473"/>
                </a:cubicBezTo>
                <a:cubicBezTo>
                  <a:pt x="7891" y="105"/>
                  <a:pt x="7154" y="0"/>
                  <a:pt x="6313" y="0"/>
                </a:cubicBezTo>
                <a:close/>
              </a:path>
            </a:pathLst>
          </a:custGeom>
          <a:solidFill>
            <a:srgbClr val="7BB8EF">
              <a:alpha val="34080"/>
            </a:srgbClr>
          </a:solidFill>
          <a:ln>
            <a:noFill/>
          </a:ln>
        </p:spPr>
        <p:txBody>
          <a:bodyPr spcFirstLastPara="1" wrap="square" lIns="68669" tIns="68669" rIns="68669" bIns="68669" anchor="ctr" anchorCtr="0">
            <a:noAutofit/>
          </a:bodyPr>
          <a:lstStyle/>
          <a:p>
            <a:pPr marL="0" lvl="0" indent="0" algn="l" rtl="0">
              <a:spcBef>
                <a:spcPts val="0"/>
              </a:spcBef>
              <a:spcAft>
                <a:spcPts val="0"/>
              </a:spcAft>
              <a:buNone/>
            </a:pPr>
            <a:endParaRPr/>
          </a:p>
        </p:txBody>
      </p:sp>
      <p:sp>
        <p:nvSpPr>
          <p:cNvPr id="3673" name="Google Shape;3673;p11"/>
          <p:cNvSpPr/>
          <p:nvPr/>
        </p:nvSpPr>
        <p:spPr>
          <a:xfrm>
            <a:off x="1338080" y="1546252"/>
            <a:ext cx="725877" cy="273938"/>
          </a:xfrm>
          <a:custGeom>
            <a:avLst/>
            <a:gdLst/>
            <a:ahLst/>
            <a:cxnLst/>
            <a:rect l="l" t="t" r="r" b="b"/>
            <a:pathLst>
              <a:path w="24725" h="10627" extrusionOk="0">
                <a:moveTo>
                  <a:pt x="7312" y="0"/>
                </a:moveTo>
                <a:cubicBezTo>
                  <a:pt x="6681" y="0"/>
                  <a:pt x="6050" y="210"/>
                  <a:pt x="5471" y="473"/>
                </a:cubicBezTo>
                <a:cubicBezTo>
                  <a:pt x="4892" y="631"/>
                  <a:pt x="4366" y="1052"/>
                  <a:pt x="3893" y="1526"/>
                </a:cubicBezTo>
                <a:cubicBezTo>
                  <a:pt x="3420" y="1946"/>
                  <a:pt x="3104" y="2578"/>
                  <a:pt x="2894" y="3156"/>
                </a:cubicBezTo>
                <a:cubicBezTo>
                  <a:pt x="2630" y="3735"/>
                  <a:pt x="2525" y="4419"/>
                  <a:pt x="2578" y="5050"/>
                </a:cubicBezTo>
                <a:cubicBezTo>
                  <a:pt x="2630" y="5471"/>
                  <a:pt x="2736" y="5892"/>
                  <a:pt x="2788" y="6313"/>
                </a:cubicBezTo>
                <a:cubicBezTo>
                  <a:pt x="2999" y="6891"/>
                  <a:pt x="3262" y="7417"/>
                  <a:pt x="3630" y="7891"/>
                </a:cubicBezTo>
                <a:cubicBezTo>
                  <a:pt x="3157" y="7943"/>
                  <a:pt x="2736" y="8101"/>
                  <a:pt x="2262" y="8259"/>
                </a:cubicBezTo>
                <a:cubicBezTo>
                  <a:pt x="1736" y="8469"/>
                  <a:pt x="1263" y="8785"/>
                  <a:pt x="895" y="9258"/>
                </a:cubicBezTo>
                <a:cubicBezTo>
                  <a:pt x="474" y="9679"/>
                  <a:pt x="211" y="10100"/>
                  <a:pt x="0" y="10626"/>
                </a:cubicBezTo>
                <a:lnTo>
                  <a:pt x="24725" y="10626"/>
                </a:lnTo>
                <a:cubicBezTo>
                  <a:pt x="24462" y="10048"/>
                  <a:pt x="24093" y="9521"/>
                  <a:pt x="23620" y="9048"/>
                </a:cubicBezTo>
                <a:cubicBezTo>
                  <a:pt x="23304" y="8785"/>
                  <a:pt x="22883" y="8522"/>
                  <a:pt x="22568" y="8364"/>
                </a:cubicBezTo>
                <a:cubicBezTo>
                  <a:pt x="21779" y="7943"/>
                  <a:pt x="20937" y="7733"/>
                  <a:pt x="19990" y="7733"/>
                </a:cubicBezTo>
                <a:cubicBezTo>
                  <a:pt x="19622" y="7733"/>
                  <a:pt x="19201" y="7838"/>
                  <a:pt x="18885" y="7943"/>
                </a:cubicBezTo>
                <a:cubicBezTo>
                  <a:pt x="18833" y="7680"/>
                  <a:pt x="18833" y="7417"/>
                  <a:pt x="18780" y="7154"/>
                </a:cubicBezTo>
                <a:cubicBezTo>
                  <a:pt x="18517" y="6365"/>
                  <a:pt x="18096" y="5629"/>
                  <a:pt x="17465" y="5103"/>
                </a:cubicBezTo>
                <a:cubicBezTo>
                  <a:pt x="17097" y="4840"/>
                  <a:pt x="16781" y="4682"/>
                  <a:pt x="16466" y="4419"/>
                </a:cubicBezTo>
                <a:cubicBezTo>
                  <a:pt x="15677" y="3998"/>
                  <a:pt x="14887" y="3788"/>
                  <a:pt x="13941" y="3788"/>
                </a:cubicBezTo>
                <a:cubicBezTo>
                  <a:pt x="13362" y="3788"/>
                  <a:pt x="12888" y="3945"/>
                  <a:pt x="12362" y="4156"/>
                </a:cubicBezTo>
                <a:cubicBezTo>
                  <a:pt x="12310" y="3893"/>
                  <a:pt x="12310" y="3682"/>
                  <a:pt x="12257" y="3419"/>
                </a:cubicBezTo>
                <a:cubicBezTo>
                  <a:pt x="11994" y="2630"/>
                  <a:pt x="11521" y="1894"/>
                  <a:pt x="10942" y="1315"/>
                </a:cubicBezTo>
                <a:cubicBezTo>
                  <a:pt x="10626" y="1052"/>
                  <a:pt x="10258" y="789"/>
                  <a:pt x="9890" y="579"/>
                </a:cubicBezTo>
                <a:cubicBezTo>
                  <a:pt x="9101" y="210"/>
                  <a:pt x="8259" y="0"/>
                  <a:pt x="7312" y="0"/>
                </a:cubicBezTo>
                <a:close/>
              </a:path>
            </a:pathLst>
          </a:custGeom>
          <a:solidFill>
            <a:srgbClr val="7BB8EF">
              <a:alpha val="34080"/>
            </a:srgbClr>
          </a:solidFill>
          <a:ln>
            <a:noFill/>
          </a:ln>
        </p:spPr>
        <p:txBody>
          <a:bodyPr spcFirstLastPara="1" wrap="square" lIns="68669" tIns="68669" rIns="68669" bIns="68669" anchor="ctr" anchorCtr="0">
            <a:noAutofit/>
          </a:bodyPr>
          <a:lstStyle/>
          <a:p>
            <a:pPr marL="0" lvl="0" indent="0" algn="l" rtl="0">
              <a:spcBef>
                <a:spcPts val="0"/>
              </a:spcBef>
              <a:spcAft>
                <a:spcPts val="0"/>
              </a:spcAft>
              <a:buNone/>
            </a:pPr>
            <a:endParaRPr/>
          </a:p>
        </p:txBody>
      </p:sp>
      <p:grpSp>
        <p:nvGrpSpPr>
          <p:cNvPr id="3674" name="Google Shape;3674;p11"/>
          <p:cNvGrpSpPr/>
          <p:nvPr/>
        </p:nvGrpSpPr>
        <p:grpSpPr>
          <a:xfrm>
            <a:off x="7674116" y="4206848"/>
            <a:ext cx="291038" cy="227409"/>
            <a:chOff x="4864725" y="4564050"/>
            <a:chExt cx="337300" cy="334375"/>
          </a:xfrm>
        </p:grpSpPr>
        <p:sp>
          <p:nvSpPr>
            <p:cNvPr id="3675" name="Google Shape;3675;p11"/>
            <p:cNvSpPr/>
            <p:nvPr/>
          </p:nvSpPr>
          <p:spPr>
            <a:xfrm>
              <a:off x="4864725" y="4564050"/>
              <a:ext cx="337300" cy="333600"/>
            </a:xfrm>
            <a:custGeom>
              <a:avLst/>
              <a:gdLst/>
              <a:ahLst/>
              <a:cxnLst/>
              <a:rect l="l" t="t" r="r" b="b"/>
              <a:pathLst>
                <a:path w="13492" h="13344" extrusionOk="0">
                  <a:moveTo>
                    <a:pt x="5708" y="1"/>
                  </a:moveTo>
                  <a:cubicBezTo>
                    <a:pt x="5266" y="1"/>
                    <a:pt x="4832" y="312"/>
                    <a:pt x="4735" y="861"/>
                  </a:cubicBezTo>
                  <a:lnTo>
                    <a:pt x="4261" y="4385"/>
                  </a:lnTo>
                  <a:lnTo>
                    <a:pt x="894" y="5490"/>
                  </a:lnTo>
                  <a:cubicBezTo>
                    <a:pt x="53" y="5753"/>
                    <a:pt x="0" y="6910"/>
                    <a:pt x="789" y="7279"/>
                  </a:cubicBezTo>
                  <a:lnTo>
                    <a:pt x="3998" y="8857"/>
                  </a:lnTo>
                  <a:lnTo>
                    <a:pt x="4051" y="12381"/>
                  </a:lnTo>
                  <a:cubicBezTo>
                    <a:pt x="4051" y="12981"/>
                    <a:pt x="4523" y="13344"/>
                    <a:pt x="5009" y="13344"/>
                  </a:cubicBezTo>
                  <a:cubicBezTo>
                    <a:pt x="5248" y="13344"/>
                    <a:pt x="5491" y="13256"/>
                    <a:pt x="5681" y="13065"/>
                  </a:cubicBezTo>
                  <a:lnTo>
                    <a:pt x="8154" y="10487"/>
                  </a:lnTo>
                  <a:lnTo>
                    <a:pt x="11573" y="11540"/>
                  </a:lnTo>
                  <a:cubicBezTo>
                    <a:pt x="11670" y="11572"/>
                    <a:pt x="11764" y="11587"/>
                    <a:pt x="11856" y="11587"/>
                  </a:cubicBezTo>
                  <a:cubicBezTo>
                    <a:pt x="12514" y="11587"/>
                    <a:pt x="13001" y="10818"/>
                    <a:pt x="12678" y="10172"/>
                  </a:cubicBezTo>
                  <a:lnTo>
                    <a:pt x="10942" y="7016"/>
                  </a:lnTo>
                  <a:lnTo>
                    <a:pt x="12994" y="4122"/>
                  </a:lnTo>
                  <a:cubicBezTo>
                    <a:pt x="13491" y="3426"/>
                    <a:pt x="13001" y="2588"/>
                    <a:pt x="12234" y="2588"/>
                  </a:cubicBezTo>
                  <a:cubicBezTo>
                    <a:pt x="12190" y="2588"/>
                    <a:pt x="12145" y="2591"/>
                    <a:pt x="12099" y="2597"/>
                  </a:cubicBezTo>
                  <a:lnTo>
                    <a:pt x="8575" y="3281"/>
                  </a:lnTo>
                  <a:lnTo>
                    <a:pt x="6471" y="387"/>
                  </a:lnTo>
                  <a:cubicBezTo>
                    <a:pt x="6268" y="123"/>
                    <a:pt x="5986" y="1"/>
                    <a:pt x="57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11"/>
            <p:cNvSpPr/>
            <p:nvPr/>
          </p:nvSpPr>
          <p:spPr>
            <a:xfrm>
              <a:off x="5079075" y="4628800"/>
              <a:ext cx="114450" cy="33050"/>
            </a:xfrm>
            <a:custGeom>
              <a:avLst/>
              <a:gdLst/>
              <a:ahLst/>
              <a:cxnLst/>
              <a:rect l="l" t="t" r="r" b="b"/>
              <a:pathLst>
                <a:path w="4578" h="1322" extrusionOk="0">
                  <a:moveTo>
                    <a:pt x="3633" y="0"/>
                  </a:moveTo>
                  <a:cubicBezTo>
                    <a:pt x="3598" y="0"/>
                    <a:pt x="3561" y="2"/>
                    <a:pt x="3525" y="7"/>
                  </a:cubicBezTo>
                  <a:lnTo>
                    <a:pt x="1" y="691"/>
                  </a:lnTo>
                  <a:lnTo>
                    <a:pt x="527" y="1322"/>
                  </a:lnTo>
                  <a:lnTo>
                    <a:pt x="4577" y="585"/>
                  </a:lnTo>
                  <a:cubicBezTo>
                    <a:pt x="4385" y="249"/>
                    <a:pt x="4017" y="0"/>
                    <a:pt x="3633"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11"/>
            <p:cNvSpPr/>
            <p:nvPr/>
          </p:nvSpPr>
          <p:spPr>
            <a:xfrm>
              <a:off x="4867350" y="4564050"/>
              <a:ext cx="163100" cy="334375"/>
            </a:xfrm>
            <a:custGeom>
              <a:avLst/>
              <a:gdLst/>
              <a:ahLst/>
              <a:cxnLst/>
              <a:rect l="l" t="t" r="r" b="b"/>
              <a:pathLst>
                <a:path w="6524" h="13375" extrusionOk="0">
                  <a:moveTo>
                    <a:pt x="5606" y="1"/>
                  </a:moveTo>
                  <a:cubicBezTo>
                    <a:pt x="5168" y="1"/>
                    <a:pt x="4747" y="312"/>
                    <a:pt x="4682" y="861"/>
                  </a:cubicBezTo>
                  <a:lnTo>
                    <a:pt x="4209" y="4385"/>
                  </a:lnTo>
                  <a:lnTo>
                    <a:pt x="842" y="5490"/>
                  </a:lnTo>
                  <a:cubicBezTo>
                    <a:pt x="53" y="5753"/>
                    <a:pt x="0" y="6910"/>
                    <a:pt x="737" y="7279"/>
                  </a:cubicBezTo>
                  <a:lnTo>
                    <a:pt x="3946" y="8857"/>
                  </a:lnTo>
                  <a:lnTo>
                    <a:pt x="3998" y="12381"/>
                  </a:lnTo>
                  <a:cubicBezTo>
                    <a:pt x="3998" y="12959"/>
                    <a:pt x="4484" y="13375"/>
                    <a:pt x="4998" y="13375"/>
                  </a:cubicBezTo>
                  <a:cubicBezTo>
                    <a:pt x="5139" y="13375"/>
                    <a:pt x="5283" y="13344"/>
                    <a:pt x="5419" y="13276"/>
                  </a:cubicBezTo>
                  <a:cubicBezTo>
                    <a:pt x="5313" y="13118"/>
                    <a:pt x="5313" y="13012"/>
                    <a:pt x="5313" y="12855"/>
                  </a:cubicBezTo>
                  <a:lnTo>
                    <a:pt x="5261" y="9330"/>
                  </a:lnTo>
                  <a:lnTo>
                    <a:pt x="2052" y="7752"/>
                  </a:lnTo>
                  <a:cubicBezTo>
                    <a:pt x="1263" y="7331"/>
                    <a:pt x="1315" y="6226"/>
                    <a:pt x="2157" y="5963"/>
                  </a:cubicBezTo>
                  <a:lnTo>
                    <a:pt x="5524" y="4859"/>
                  </a:lnTo>
                  <a:lnTo>
                    <a:pt x="5997" y="1282"/>
                  </a:lnTo>
                  <a:cubicBezTo>
                    <a:pt x="6050" y="966"/>
                    <a:pt x="6260" y="703"/>
                    <a:pt x="6523" y="598"/>
                  </a:cubicBezTo>
                  <a:lnTo>
                    <a:pt x="6366" y="387"/>
                  </a:lnTo>
                  <a:cubicBezTo>
                    <a:pt x="6163" y="123"/>
                    <a:pt x="5881" y="1"/>
                    <a:pt x="5606"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78" name="Google Shape;3678;p11"/>
          <p:cNvGrpSpPr/>
          <p:nvPr/>
        </p:nvGrpSpPr>
        <p:grpSpPr>
          <a:xfrm>
            <a:off x="1868480" y="4296772"/>
            <a:ext cx="195484" cy="148160"/>
            <a:chOff x="3689675" y="865975"/>
            <a:chExt cx="288675" cy="277550"/>
          </a:xfrm>
        </p:grpSpPr>
        <p:sp>
          <p:nvSpPr>
            <p:cNvPr id="3679" name="Google Shape;3679;p11"/>
            <p:cNvSpPr/>
            <p:nvPr/>
          </p:nvSpPr>
          <p:spPr>
            <a:xfrm>
              <a:off x="3691350" y="865975"/>
              <a:ext cx="287000" cy="277550"/>
            </a:xfrm>
            <a:custGeom>
              <a:avLst/>
              <a:gdLst/>
              <a:ahLst/>
              <a:cxnLst/>
              <a:rect l="l" t="t" r="r" b="b"/>
              <a:pathLst>
                <a:path w="11480" h="11102" extrusionOk="0">
                  <a:moveTo>
                    <a:pt x="6491" y="0"/>
                  </a:moveTo>
                  <a:cubicBezTo>
                    <a:pt x="6242" y="0"/>
                    <a:pt x="5984" y="106"/>
                    <a:pt x="5798" y="333"/>
                  </a:cubicBezTo>
                  <a:lnTo>
                    <a:pt x="4115" y="2805"/>
                  </a:lnTo>
                  <a:lnTo>
                    <a:pt x="1169" y="2332"/>
                  </a:lnTo>
                  <a:cubicBezTo>
                    <a:pt x="1109" y="2318"/>
                    <a:pt x="1050" y="2311"/>
                    <a:pt x="992" y="2311"/>
                  </a:cubicBezTo>
                  <a:cubicBezTo>
                    <a:pt x="400" y="2311"/>
                    <a:pt x="1" y="3014"/>
                    <a:pt x="432" y="3542"/>
                  </a:cubicBezTo>
                  <a:lnTo>
                    <a:pt x="2274" y="5909"/>
                  </a:lnTo>
                  <a:lnTo>
                    <a:pt x="958" y="8644"/>
                  </a:lnTo>
                  <a:cubicBezTo>
                    <a:pt x="688" y="9186"/>
                    <a:pt x="1113" y="9804"/>
                    <a:pt x="1671" y="9804"/>
                  </a:cubicBezTo>
                  <a:cubicBezTo>
                    <a:pt x="1764" y="9804"/>
                    <a:pt x="1860" y="9787"/>
                    <a:pt x="1958" y="9749"/>
                  </a:cubicBezTo>
                  <a:lnTo>
                    <a:pt x="4746" y="8750"/>
                  </a:lnTo>
                  <a:lnTo>
                    <a:pt x="6850" y="10854"/>
                  </a:lnTo>
                  <a:cubicBezTo>
                    <a:pt x="7021" y="11025"/>
                    <a:pt x="7231" y="11101"/>
                    <a:pt x="7437" y="11101"/>
                  </a:cubicBezTo>
                  <a:cubicBezTo>
                    <a:pt x="7863" y="11101"/>
                    <a:pt x="8271" y="10772"/>
                    <a:pt x="8271" y="10275"/>
                  </a:cubicBezTo>
                  <a:lnTo>
                    <a:pt x="8165" y="7329"/>
                  </a:lnTo>
                  <a:lnTo>
                    <a:pt x="10796" y="5962"/>
                  </a:lnTo>
                  <a:cubicBezTo>
                    <a:pt x="11479" y="5593"/>
                    <a:pt x="11322" y="4699"/>
                    <a:pt x="10690" y="4489"/>
                  </a:cubicBezTo>
                  <a:lnTo>
                    <a:pt x="7797" y="3647"/>
                  </a:lnTo>
                  <a:lnTo>
                    <a:pt x="7271" y="701"/>
                  </a:lnTo>
                  <a:cubicBezTo>
                    <a:pt x="7239" y="254"/>
                    <a:pt x="6877" y="0"/>
                    <a:pt x="6491" y="0"/>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11"/>
            <p:cNvSpPr/>
            <p:nvPr/>
          </p:nvSpPr>
          <p:spPr>
            <a:xfrm>
              <a:off x="3884950" y="957150"/>
              <a:ext cx="86825" cy="40775"/>
            </a:xfrm>
            <a:custGeom>
              <a:avLst/>
              <a:gdLst/>
              <a:ahLst/>
              <a:cxnLst/>
              <a:rect l="l" t="t" r="r" b="b"/>
              <a:pathLst>
                <a:path w="3473" h="1631" extrusionOk="0">
                  <a:moveTo>
                    <a:pt x="0" y="0"/>
                  </a:moveTo>
                  <a:lnTo>
                    <a:pt x="158" y="631"/>
                  </a:lnTo>
                  <a:lnTo>
                    <a:pt x="3472" y="1631"/>
                  </a:lnTo>
                  <a:cubicBezTo>
                    <a:pt x="3472" y="1315"/>
                    <a:pt x="3262" y="894"/>
                    <a:pt x="2894" y="842"/>
                  </a:cubicBezTo>
                  <a:lnTo>
                    <a:pt x="0" y="0"/>
                  </a:ln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11"/>
            <p:cNvSpPr/>
            <p:nvPr/>
          </p:nvSpPr>
          <p:spPr>
            <a:xfrm>
              <a:off x="3689675" y="867575"/>
              <a:ext cx="183475" cy="246075"/>
            </a:xfrm>
            <a:custGeom>
              <a:avLst/>
              <a:gdLst/>
              <a:ahLst/>
              <a:cxnLst/>
              <a:rect l="l" t="t" r="r" b="b"/>
              <a:pathLst>
                <a:path w="7339" h="9843" extrusionOk="0">
                  <a:moveTo>
                    <a:pt x="6452" y="0"/>
                  </a:moveTo>
                  <a:cubicBezTo>
                    <a:pt x="6207" y="0"/>
                    <a:pt x="5962" y="118"/>
                    <a:pt x="5813" y="374"/>
                  </a:cubicBezTo>
                  <a:lnTo>
                    <a:pt x="4129" y="2794"/>
                  </a:lnTo>
                  <a:lnTo>
                    <a:pt x="1131" y="2320"/>
                  </a:lnTo>
                  <a:cubicBezTo>
                    <a:pt x="1091" y="2314"/>
                    <a:pt x="1052" y="2311"/>
                    <a:pt x="1014" y="2311"/>
                  </a:cubicBezTo>
                  <a:cubicBezTo>
                    <a:pt x="395" y="2311"/>
                    <a:pt x="1" y="3087"/>
                    <a:pt x="447" y="3583"/>
                  </a:cubicBezTo>
                  <a:lnTo>
                    <a:pt x="2288" y="5950"/>
                  </a:lnTo>
                  <a:lnTo>
                    <a:pt x="973" y="8633"/>
                  </a:lnTo>
                  <a:cubicBezTo>
                    <a:pt x="710" y="9212"/>
                    <a:pt x="1078" y="9843"/>
                    <a:pt x="1657" y="9843"/>
                  </a:cubicBezTo>
                  <a:cubicBezTo>
                    <a:pt x="1762" y="9685"/>
                    <a:pt x="1762" y="9633"/>
                    <a:pt x="1815" y="9475"/>
                  </a:cubicBezTo>
                  <a:lnTo>
                    <a:pt x="3130" y="6792"/>
                  </a:lnTo>
                  <a:lnTo>
                    <a:pt x="1288" y="4425"/>
                  </a:lnTo>
                  <a:cubicBezTo>
                    <a:pt x="844" y="3881"/>
                    <a:pt x="1281" y="3153"/>
                    <a:pt x="1858" y="3153"/>
                  </a:cubicBezTo>
                  <a:cubicBezTo>
                    <a:pt x="1896" y="3153"/>
                    <a:pt x="1934" y="3156"/>
                    <a:pt x="1972" y="3162"/>
                  </a:cubicBezTo>
                  <a:lnTo>
                    <a:pt x="4971" y="3636"/>
                  </a:lnTo>
                  <a:lnTo>
                    <a:pt x="6654" y="1216"/>
                  </a:lnTo>
                  <a:cubicBezTo>
                    <a:pt x="6865" y="953"/>
                    <a:pt x="7075" y="900"/>
                    <a:pt x="7338" y="900"/>
                  </a:cubicBezTo>
                  <a:lnTo>
                    <a:pt x="7233" y="690"/>
                  </a:lnTo>
                  <a:cubicBezTo>
                    <a:pt x="7170" y="252"/>
                    <a:pt x="6811" y="0"/>
                    <a:pt x="6452"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82" name="Google Shape;3682;p11"/>
          <p:cNvGrpSpPr/>
          <p:nvPr/>
        </p:nvGrpSpPr>
        <p:grpSpPr>
          <a:xfrm>
            <a:off x="2230988" y="706795"/>
            <a:ext cx="252512" cy="188201"/>
            <a:chOff x="5348675" y="2068175"/>
            <a:chExt cx="292650" cy="276725"/>
          </a:xfrm>
        </p:grpSpPr>
        <p:sp>
          <p:nvSpPr>
            <p:cNvPr id="3683" name="Google Shape;3683;p11"/>
            <p:cNvSpPr/>
            <p:nvPr/>
          </p:nvSpPr>
          <p:spPr>
            <a:xfrm>
              <a:off x="5353950" y="2069650"/>
              <a:ext cx="287375" cy="273500"/>
            </a:xfrm>
            <a:custGeom>
              <a:avLst/>
              <a:gdLst/>
              <a:ahLst/>
              <a:cxnLst/>
              <a:rect l="l" t="t" r="r" b="b"/>
              <a:pathLst>
                <a:path w="11495" h="10940" extrusionOk="0">
                  <a:moveTo>
                    <a:pt x="3407" y="1"/>
                  </a:moveTo>
                  <a:cubicBezTo>
                    <a:pt x="2961" y="1"/>
                    <a:pt x="2567" y="368"/>
                    <a:pt x="2683" y="793"/>
                  </a:cubicBezTo>
                  <a:lnTo>
                    <a:pt x="3104" y="3739"/>
                  </a:lnTo>
                  <a:lnTo>
                    <a:pt x="579" y="5369"/>
                  </a:lnTo>
                  <a:cubicBezTo>
                    <a:pt x="0" y="5790"/>
                    <a:pt x="158" y="6685"/>
                    <a:pt x="842" y="6842"/>
                  </a:cubicBezTo>
                  <a:lnTo>
                    <a:pt x="3840" y="7421"/>
                  </a:lnTo>
                  <a:lnTo>
                    <a:pt x="4629" y="10314"/>
                  </a:lnTo>
                  <a:cubicBezTo>
                    <a:pt x="4688" y="10725"/>
                    <a:pt x="5025" y="10939"/>
                    <a:pt x="5366" y="10939"/>
                  </a:cubicBezTo>
                  <a:cubicBezTo>
                    <a:pt x="5636" y="10939"/>
                    <a:pt x="5910" y="10804"/>
                    <a:pt x="6050" y="10525"/>
                  </a:cubicBezTo>
                  <a:lnTo>
                    <a:pt x="7523" y="7894"/>
                  </a:lnTo>
                  <a:lnTo>
                    <a:pt x="10469" y="8000"/>
                  </a:lnTo>
                  <a:cubicBezTo>
                    <a:pt x="10503" y="8005"/>
                    <a:pt x="10537" y="8008"/>
                    <a:pt x="10570" y="8008"/>
                  </a:cubicBezTo>
                  <a:cubicBezTo>
                    <a:pt x="11143" y="8008"/>
                    <a:pt x="11495" y="7182"/>
                    <a:pt x="11047" y="6685"/>
                  </a:cubicBezTo>
                  <a:lnTo>
                    <a:pt x="8996" y="4528"/>
                  </a:lnTo>
                  <a:lnTo>
                    <a:pt x="10048" y="1740"/>
                  </a:lnTo>
                  <a:cubicBezTo>
                    <a:pt x="10220" y="1181"/>
                    <a:pt x="9829" y="657"/>
                    <a:pt x="9307" y="657"/>
                  </a:cubicBezTo>
                  <a:cubicBezTo>
                    <a:pt x="9191" y="657"/>
                    <a:pt x="9068" y="683"/>
                    <a:pt x="8943" y="740"/>
                  </a:cubicBezTo>
                  <a:lnTo>
                    <a:pt x="6260" y="2003"/>
                  </a:lnTo>
                  <a:lnTo>
                    <a:pt x="3893" y="162"/>
                  </a:lnTo>
                  <a:cubicBezTo>
                    <a:pt x="3739" y="49"/>
                    <a:pt x="3569" y="1"/>
                    <a:pt x="3407"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11"/>
            <p:cNvSpPr/>
            <p:nvPr/>
          </p:nvSpPr>
          <p:spPr>
            <a:xfrm>
              <a:off x="5507800" y="2086575"/>
              <a:ext cx="93400" cy="43675"/>
            </a:xfrm>
            <a:custGeom>
              <a:avLst/>
              <a:gdLst/>
              <a:ahLst/>
              <a:cxnLst/>
              <a:rect l="l" t="t" r="r" b="b"/>
              <a:pathLst>
                <a:path w="3736" h="1747" extrusionOk="0">
                  <a:moveTo>
                    <a:pt x="3047" y="0"/>
                  </a:moveTo>
                  <a:cubicBezTo>
                    <a:pt x="2943" y="0"/>
                    <a:pt x="2838" y="20"/>
                    <a:pt x="2736" y="63"/>
                  </a:cubicBezTo>
                  <a:lnTo>
                    <a:pt x="1" y="1326"/>
                  </a:lnTo>
                  <a:lnTo>
                    <a:pt x="632" y="1747"/>
                  </a:lnTo>
                  <a:lnTo>
                    <a:pt x="3736" y="326"/>
                  </a:lnTo>
                  <a:cubicBezTo>
                    <a:pt x="3583" y="136"/>
                    <a:pt x="3320" y="0"/>
                    <a:pt x="3047"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11"/>
            <p:cNvSpPr/>
            <p:nvPr/>
          </p:nvSpPr>
          <p:spPr>
            <a:xfrm>
              <a:off x="5348675" y="2068175"/>
              <a:ext cx="148650" cy="276725"/>
            </a:xfrm>
            <a:custGeom>
              <a:avLst/>
              <a:gdLst/>
              <a:ahLst/>
              <a:cxnLst/>
              <a:rect l="l" t="t" r="r" b="b"/>
              <a:pathLst>
                <a:path w="5946" h="11069" extrusionOk="0">
                  <a:moveTo>
                    <a:pt x="3520" y="1"/>
                  </a:moveTo>
                  <a:cubicBezTo>
                    <a:pt x="3056" y="1"/>
                    <a:pt x="2660" y="369"/>
                    <a:pt x="2736" y="904"/>
                  </a:cubicBezTo>
                  <a:lnTo>
                    <a:pt x="3104" y="3850"/>
                  </a:lnTo>
                  <a:lnTo>
                    <a:pt x="632" y="5534"/>
                  </a:lnTo>
                  <a:cubicBezTo>
                    <a:pt x="1" y="5902"/>
                    <a:pt x="211" y="6849"/>
                    <a:pt x="895" y="6954"/>
                  </a:cubicBezTo>
                  <a:lnTo>
                    <a:pt x="3841" y="7533"/>
                  </a:lnTo>
                  <a:lnTo>
                    <a:pt x="4630" y="10478"/>
                  </a:lnTo>
                  <a:cubicBezTo>
                    <a:pt x="4765" y="10849"/>
                    <a:pt x="5093" y="11068"/>
                    <a:pt x="5422" y="11068"/>
                  </a:cubicBezTo>
                  <a:cubicBezTo>
                    <a:pt x="5608" y="11068"/>
                    <a:pt x="5793" y="10998"/>
                    <a:pt x="5945" y="10847"/>
                  </a:cubicBezTo>
                  <a:cubicBezTo>
                    <a:pt x="5945" y="10794"/>
                    <a:pt x="5945" y="10741"/>
                    <a:pt x="5893" y="10584"/>
                  </a:cubicBezTo>
                  <a:lnTo>
                    <a:pt x="5103" y="7690"/>
                  </a:lnTo>
                  <a:lnTo>
                    <a:pt x="2105" y="7112"/>
                  </a:lnTo>
                  <a:cubicBezTo>
                    <a:pt x="1421" y="6954"/>
                    <a:pt x="1263" y="6060"/>
                    <a:pt x="1842" y="5639"/>
                  </a:cubicBezTo>
                  <a:lnTo>
                    <a:pt x="4367" y="4008"/>
                  </a:lnTo>
                  <a:lnTo>
                    <a:pt x="3946" y="1062"/>
                  </a:lnTo>
                  <a:cubicBezTo>
                    <a:pt x="3894" y="799"/>
                    <a:pt x="4051" y="536"/>
                    <a:pt x="4209" y="326"/>
                  </a:cubicBezTo>
                  <a:lnTo>
                    <a:pt x="4051" y="168"/>
                  </a:lnTo>
                  <a:cubicBezTo>
                    <a:pt x="3879" y="53"/>
                    <a:pt x="3694" y="1"/>
                    <a:pt x="3520"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86" name="Google Shape;3686;p11"/>
          <p:cNvGrpSpPr/>
          <p:nvPr/>
        </p:nvGrpSpPr>
        <p:grpSpPr>
          <a:xfrm>
            <a:off x="892210" y="1676864"/>
            <a:ext cx="195481" cy="132145"/>
            <a:chOff x="1916200" y="1417475"/>
            <a:chExt cx="229350" cy="228000"/>
          </a:xfrm>
        </p:grpSpPr>
        <p:sp>
          <p:nvSpPr>
            <p:cNvPr id="3687" name="Google Shape;3687;p11"/>
            <p:cNvSpPr/>
            <p:nvPr/>
          </p:nvSpPr>
          <p:spPr>
            <a:xfrm>
              <a:off x="1918850" y="1417475"/>
              <a:ext cx="226700" cy="227800"/>
            </a:xfrm>
            <a:custGeom>
              <a:avLst/>
              <a:gdLst/>
              <a:ahLst/>
              <a:cxnLst/>
              <a:rect l="l" t="t" r="r" b="b"/>
              <a:pathLst>
                <a:path w="9068" h="9112" extrusionOk="0">
                  <a:moveTo>
                    <a:pt x="3793" y="1"/>
                  </a:moveTo>
                  <a:cubicBezTo>
                    <a:pt x="3485" y="1"/>
                    <a:pt x="3189" y="218"/>
                    <a:pt x="3156" y="577"/>
                  </a:cubicBezTo>
                  <a:lnTo>
                    <a:pt x="2893" y="2997"/>
                  </a:lnTo>
                  <a:lnTo>
                    <a:pt x="579" y="3786"/>
                  </a:lnTo>
                  <a:cubicBezTo>
                    <a:pt x="53" y="3944"/>
                    <a:pt x="0" y="4733"/>
                    <a:pt x="526" y="4996"/>
                  </a:cubicBezTo>
                  <a:lnTo>
                    <a:pt x="2683" y="6048"/>
                  </a:lnTo>
                  <a:lnTo>
                    <a:pt x="2683" y="8468"/>
                  </a:lnTo>
                  <a:cubicBezTo>
                    <a:pt x="2683" y="8863"/>
                    <a:pt x="3027" y="9111"/>
                    <a:pt x="3362" y="9111"/>
                  </a:cubicBezTo>
                  <a:cubicBezTo>
                    <a:pt x="3517" y="9111"/>
                    <a:pt x="3671" y="9058"/>
                    <a:pt x="3788" y="8942"/>
                  </a:cubicBezTo>
                  <a:lnTo>
                    <a:pt x="5524" y="7153"/>
                  </a:lnTo>
                  <a:lnTo>
                    <a:pt x="7786" y="7889"/>
                  </a:lnTo>
                  <a:cubicBezTo>
                    <a:pt x="7871" y="7918"/>
                    <a:pt x="7953" y="7931"/>
                    <a:pt x="8029" y="7931"/>
                  </a:cubicBezTo>
                  <a:cubicBezTo>
                    <a:pt x="8518" y="7931"/>
                    <a:pt x="8802" y="7397"/>
                    <a:pt x="8575" y="6943"/>
                  </a:cubicBezTo>
                  <a:lnTo>
                    <a:pt x="7417" y="4786"/>
                  </a:lnTo>
                  <a:lnTo>
                    <a:pt x="8785" y="2787"/>
                  </a:lnTo>
                  <a:cubicBezTo>
                    <a:pt x="9067" y="2317"/>
                    <a:pt x="8803" y="1763"/>
                    <a:pt x="8331" y="1763"/>
                  </a:cubicBezTo>
                  <a:cubicBezTo>
                    <a:pt x="8275" y="1763"/>
                    <a:pt x="8215" y="1770"/>
                    <a:pt x="8154" y="1787"/>
                  </a:cubicBezTo>
                  <a:lnTo>
                    <a:pt x="5787" y="2208"/>
                  </a:lnTo>
                  <a:lnTo>
                    <a:pt x="4314" y="262"/>
                  </a:lnTo>
                  <a:cubicBezTo>
                    <a:pt x="4174" y="82"/>
                    <a:pt x="3981" y="1"/>
                    <a:pt x="37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11"/>
            <p:cNvSpPr/>
            <p:nvPr/>
          </p:nvSpPr>
          <p:spPr>
            <a:xfrm>
              <a:off x="2063500" y="1463200"/>
              <a:ext cx="76300" cy="21325"/>
            </a:xfrm>
            <a:custGeom>
              <a:avLst/>
              <a:gdLst/>
              <a:ahLst/>
              <a:cxnLst/>
              <a:rect l="l" t="t" r="r" b="b"/>
              <a:pathLst>
                <a:path w="3052" h="853" extrusionOk="0">
                  <a:moveTo>
                    <a:pt x="2487" y="1"/>
                  </a:moveTo>
                  <a:cubicBezTo>
                    <a:pt x="2449" y="1"/>
                    <a:pt x="2409" y="4"/>
                    <a:pt x="2368" y="11"/>
                  </a:cubicBezTo>
                  <a:lnTo>
                    <a:pt x="1" y="484"/>
                  </a:lnTo>
                  <a:lnTo>
                    <a:pt x="316" y="853"/>
                  </a:lnTo>
                  <a:lnTo>
                    <a:pt x="3052" y="379"/>
                  </a:lnTo>
                  <a:cubicBezTo>
                    <a:pt x="2960" y="150"/>
                    <a:pt x="2749" y="1"/>
                    <a:pt x="2487" y="1"/>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11"/>
            <p:cNvSpPr/>
            <p:nvPr/>
          </p:nvSpPr>
          <p:spPr>
            <a:xfrm>
              <a:off x="1916200" y="1417475"/>
              <a:ext cx="113125" cy="228000"/>
            </a:xfrm>
            <a:custGeom>
              <a:avLst/>
              <a:gdLst/>
              <a:ahLst/>
              <a:cxnLst/>
              <a:rect l="l" t="t" r="r" b="b"/>
              <a:pathLst>
                <a:path w="4525" h="9120" extrusionOk="0">
                  <a:moveTo>
                    <a:pt x="3919" y="1"/>
                  </a:moveTo>
                  <a:cubicBezTo>
                    <a:pt x="3604" y="1"/>
                    <a:pt x="3275" y="218"/>
                    <a:pt x="3210" y="577"/>
                  </a:cubicBezTo>
                  <a:lnTo>
                    <a:pt x="2894" y="2997"/>
                  </a:lnTo>
                  <a:lnTo>
                    <a:pt x="580" y="3786"/>
                  </a:lnTo>
                  <a:cubicBezTo>
                    <a:pt x="54" y="3997"/>
                    <a:pt x="1" y="4733"/>
                    <a:pt x="527" y="4996"/>
                  </a:cubicBezTo>
                  <a:lnTo>
                    <a:pt x="2684" y="6048"/>
                  </a:lnTo>
                  <a:lnTo>
                    <a:pt x="2684" y="8468"/>
                  </a:lnTo>
                  <a:cubicBezTo>
                    <a:pt x="2684" y="8871"/>
                    <a:pt x="2992" y="9119"/>
                    <a:pt x="3349" y="9119"/>
                  </a:cubicBezTo>
                  <a:cubicBezTo>
                    <a:pt x="3458" y="9119"/>
                    <a:pt x="3572" y="9096"/>
                    <a:pt x="3683" y="9047"/>
                  </a:cubicBezTo>
                  <a:cubicBezTo>
                    <a:pt x="3631" y="8942"/>
                    <a:pt x="3631" y="8889"/>
                    <a:pt x="3631" y="8784"/>
                  </a:cubicBezTo>
                  <a:lnTo>
                    <a:pt x="3631" y="6364"/>
                  </a:lnTo>
                  <a:lnTo>
                    <a:pt x="1474" y="5312"/>
                  </a:lnTo>
                  <a:cubicBezTo>
                    <a:pt x="948" y="5049"/>
                    <a:pt x="1000" y="4260"/>
                    <a:pt x="1526" y="4154"/>
                  </a:cubicBezTo>
                  <a:lnTo>
                    <a:pt x="3841" y="3365"/>
                  </a:lnTo>
                  <a:lnTo>
                    <a:pt x="4157" y="893"/>
                  </a:lnTo>
                  <a:cubicBezTo>
                    <a:pt x="4157" y="630"/>
                    <a:pt x="4367" y="525"/>
                    <a:pt x="4525" y="367"/>
                  </a:cubicBezTo>
                  <a:lnTo>
                    <a:pt x="4420" y="262"/>
                  </a:lnTo>
                  <a:cubicBezTo>
                    <a:pt x="4300" y="82"/>
                    <a:pt x="4112" y="1"/>
                    <a:pt x="3919"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90" name="Google Shape;3690;p11"/>
          <p:cNvGrpSpPr/>
          <p:nvPr/>
        </p:nvGrpSpPr>
        <p:grpSpPr>
          <a:xfrm>
            <a:off x="5918240" y="1193714"/>
            <a:ext cx="115772" cy="87988"/>
            <a:chOff x="2419900" y="952925"/>
            <a:chExt cx="134175" cy="129375"/>
          </a:xfrm>
        </p:grpSpPr>
        <p:sp>
          <p:nvSpPr>
            <p:cNvPr id="3691" name="Google Shape;3691;p11"/>
            <p:cNvSpPr/>
            <p:nvPr/>
          </p:nvSpPr>
          <p:spPr>
            <a:xfrm>
              <a:off x="2421550" y="952925"/>
              <a:ext cx="132525" cy="129375"/>
            </a:xfrm>
            <a:custGeom>
              <a:avLst/>
              <a:gdLst/>
              <a:ahLst/>
              <a:cxnLst/>
              <a:rect l="l" t="t" r="r" b="b"/>
              <a:pathLst>
                <a:path w="5301" h="5175" extrusionOk="0">
                  <a:moveTo>
                    <a:pt x="2854" y="1"/>
                  </a:moveTo>
                  <a:cubicBezTo>
                    <a:pt x="2742" y="1"/>
                    <a:pt x="2640" y="55"/>
                    <a:pt x="2617" y="169"/>
                  </a:cubicBezTo>
                  <a:lnTo>
                    <a:pt x="1881" y="1326"/>
                  </a:lnTo>
                  <a:lnTo>
                    <a:pt x="513" y="1221"/>
                  </a:lnTo>
                  <a:cubicBezTo>
                    <a:pt x="493" y="1218"/>
                    <a:pt x="473" y="1216"/>
                    <a:pt x="453" y="1216"/>
                  </a:cubicBezTo>
                  <a:cubicBezTo>
                    <a:pt x="172" y="1216"/>
                    <a:pt x="1" y="1554"/>
                    <a:pt x="198" y="1800"/>
                  </a:cubicBezTo>
                  <a:lnTo>
                    <a:pt x="1092" y="2852"/>
                  </a:lnTo>
                  <a:lnTo>
                    <a:pt x="566" y="4167"/>
                  </a:lnTo>
                  <a:cubicBezTo>
                    <a:pt x="478" y="4431"/>
                    <a:pt x="647" y="4731"/>
                    <a:pt x="889" y="4731"/>
                  </a:cubicBezTo>
                  <a:cubicBezTo>
                    <a:pt x="937" y="4731"/>
                    <a:pt x="987" y="4719"/>
                    <a:pt x="1039" y="4693"/>
                  </a:cubicBezTo>
                  <a:lnTo>
                    <a:pt x="2354" y="4167"/>
                  </a:lnTo>
                  <a:lnTo>
                    <a:pt x="3407" y="5114"/>
                  </a:lnTo>
                  <a:cubicBezTo>
                    <a:pt x="3462" y="5155"/>
                    <a:pt x="3527" y="5175"/>
                    <a:pt x="3594" y="5175"/>
                  </a:cubicBezTo>
                  <a:cubicBezTo>
                    <a:pt x="3784" y="5175"/>
                    <a:pt x="3985" y="5018"/>
                    <a:pt x="3985" y="4746"/>
                  </a:cubicBezTo>
                  <a:lnTo>
                    <a:pt x="3880" y="3378"/>
                  </a:lnTo>
                  <a:lnTo>
                    <a:pt x="5037" y="2641"/>
                  </a:lnTo>
                  <a:cubicBezTo>
                    <a:pt x="5300" y="2536"/>
                    <a:pt x="5248" y="2063"/>
                    <a:pt x="4932" y="2010"/>
                  </a:cubicBezTo>
                  <a:lnTo>
                    <a:pt x="3512" y="1695"/>
                  </a:lnTo>
                  <a:lnTo>
                    <a:pt x="3196" y="274"/>
                  </a:lnTo>
                  <a:cubicBezTo>
                    <a:pt x="3166" y="95"/>
                    <a:pt x="3001" y="1"/>
                    <a:pt x="2854"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11"/>
            <p:cNvSpPr/>
            <p:nvPr/>
          </p:nvSpPr>
          <p:spPr>
            <a:xfrm>
              <a:off x="2510650" y="995275"/>
              <a:ext cx="40800" cy="17125"/>
            </a:xfrm>
            <a:custGeom>
              <a:avLst/>
              <a:gdLst/>
              <a:ahLst/>
              <a:cxnLst/>
              <a:rect l="l" t="t" r="r" b="b"/>
              <a:pathLst>
                <a:path w="1632" h="685" extrusionOk="0">
                  <a:moveTo>
                    <a:pt x="0" y="1"/>
                  </a:moveTo>
                  <a:lnTo>
                    <a:pt x="53" y="316"/>
                  </a:lnTo>
                  <a:lnTo>
                    <a:pt x="1631" y="684"/>
                  </a:lnTo>
                  <a:cubicBezTo>
                    <a:pt x="1631" y="579"/>
                    <a:pt x="1473" y="369"/>
                    <a:pt x="1368" y="31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11"/>
            <p:cNvSpPr/>
            <p:nvPr/>
          </p:nvSpPr>
          <p:spPr>
            <a:xfrm>
              <a:off x="2419900" y="952925"/>
              <a:ext cx="81575" cy="117875"/>
            </a:xfrm>
            <a:custGeom>
              <a:avLst/>
              <a:gdLst/>
              <a:ahLst/>
              <a:cxnLst/>
              <a:rect l="l" t="t" r="r" b="b"/>
              <a:pathLst>
                <a:path w="3263" h="4715" extrusionOk="0">
                  <a:moveTo>
                    <a:pt x="2910" y="1"/>
                  </a:moveTo>
                  <a:cubicBezTo>
                    <a:pt x="2791" y="1"/>
                    <a:pt x="2676" y="55"/>
                    <a:pt x="2631" y="169"/>
                  </a:cubicBezTo>
                  <a:lnTo>
                    <a:pt x="1894" y="1326"/>
                  </a:lnTo>
                  <a:lnTo>
                    <a:pt x="527" y="1221"/>
                  </a:lnTo>
                  <a:cubicBezTo>
                    <a:pt x="211" y="1221"/>
                    <a:pt x="1" y="1537"/>
                    <a:pt x="211" y="1800"/>
                  </a:cubicBezTo>
                  <a:lnTo>
                    <a:pt x="444" y="2074"/>
                  </a:lnTo>
                  <a:lnTo>
                    <a:pt x="444" y="2074"/>
                  </a:lnTo>
                  <a:cubicBezTo>
                    <a:pt x="423" y="1876"/>
                    <a:pt x="553" y="1678"/>
                    <a:pt x="745" y="1678"/>
                  </a:cubicBezTo>
                  <a:cubicBezTo>
                    <a:pt x="776" y="1678"/>
                    <a:pt x="808" y="1683"/>
                    <a:pt x="842" y="1695"/>
                  </a:cubicBezTo>
                  <a:lnTo>
                    <a:pt x="2210" y="1800"/>
                  </a:lnTo>
                  <a:lnTo>
                    <a:pt x="2946" y="642"/>
                  </a:lnTo>
                  <a:cubicBezTo>
                    <a:pt x="2999" y="485"/>
                    <a:pt x="3157" y="432"/>
                    <a:pt x="3262" y="432"/>
                  </a:cubicBezTo>
                  <a:lnTo>
                    <a:pt x="3262" y="274"/>
                  </a:lnTo>
                  <a:cubicBezTo>
                    <a:pt x="3232" y="95"/>
                    <a:pt x="3067" y="1"/>
                    <a:pt x="2910" y="1"/>
                  </a:cubicBezTo>
                  <a:close/>
                  <a:moveTo>
                    <a:pt x="444" y="2074"/>
                  </a:moveTo>
                  <a:cubicBezTo>
                    <a:pt x="452" y="2143"/>
                    <a:pt x="478" y="2212"/>
                    <a:pt x="527" y="2273"/>
                  </a:cubicBezTo>
                  <a:lnTo>
                    <a:pt x="1078" y="2921"/>
                  </a:lnTo>
                  <a:lnTo>
                    <a:pt x="1078" y="2921"/>
                  </a:lnTo>
                  <a:lnTo>
                    <a:pt x="1105" y="2852"/>
                  </a:lnTo>
                  <a:lnTo>
                    <a:pt x="444" y="2074"/>
                  </a:lnTo>
                  <a:close/>
                  <a:moveTo>
                    <a:pt x="1078" y="2921"/>
                  </a:moveTo>
                  <a:lnTo>
                    <a:pt x="579" y="4167"/>
                  </a:lnTo>
                  <a:cubicBezTo>
                    <a:pt x="486" y="4401"/>
                    <a:pt x="642" y="4636"/>
                    <a:pt x="864" y="4684"/>
                  </a:cubicBezTo>
                  <a:lnTo>
                    <a:pt x="864" y="4684"/>
                  </a:lnTo>
                  <a:cubicBezTo>
                    <a:pt x="869" y="4671"/>
                    <a:pt x="879" y="4656"/>
                    <a:pt x="895" y="4640"/>
                  </a:cubicBezTo>
                  <a:lnTo>
                    <a:pt x="1421" y="3325"/>
                  </a:lnTo>
                  <a:lnTo>
                    <a:pt x="1078" y="2921"/>
                  </a:lnTo>
                  <a:close/>
                  <a:moveTo>
                    <a:pt x="864" y="4684"/>
                  </a:moveTo>
                  <a:cubicBezTo>
                    <a:pt x="856" y="4702"/>
                    <a:pt x="861" y="4715"/>
                    <a:pt x="881" y="4715"/>
                  </a:cubicBezTo>
                  <a:cubicBezTo>
                    <a:pt x="895" y="4715"/>
                    <a:pt x="917" y="4708"/>
                    <a:pt x="947" y="4693"/>
                  </a:cubicBezTo>
                  <a:cubicBezTo>
                    <a:pt x="919" y="4693"/>
                    <a:pt x="891" y="4690"/>
                    <a:pt x="864" y="4684"/>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94" name="Google Shape;3694;p11"/>
          <p:cNvGrpSpPr/>
          <p:nvPr/>
        </p:nvGrpSpPr>
        <p:grpSpPr>
          <a:xfrm>
            <a:off x="1131749" y="2705977"/>
            <a:ext cx="119159" cy="87257"/>
            <a:chOff x="732600" y="1890325"/>
            <a:chExt cx="138100" cy="128300"/>
          </a:xfrm>
        </p:grpSpPr>
        <p:sp>
          <p:nvSpPr>
            <p:cNvPr id="3695" name="Google Shape;369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98" name="Google Shape;3698;p11"/>
          <p:cNvGrpSpPr/>
          <p:nvPr/>
        </p:nvGrpSpPr>
        <p:grpSpPr>
          <a:xfrm flipH="1">
            <a:off x="6930447" y="571037"/>
            <a:ext cx="1166224" cy="710659"/>
            <a:chOff x="6015800" y="923575"/>
            <a:chExt cx="1212225" cy="937075"/>
          </a:xfrm>
        </p:grpSpPr>
        <p:sp>
          <p:nvSpPr>
            <p:cNvPr id="3699" name="Google Shape;3699;p11"/>
            <p:cNvSpPr/>
            <p:nvPr/>
          </p:nvSpPr>
          <p:spPr>
            <a:xfrm>
              <a:off x="6015800" y="923575"/>
              <a:ext cx="375800" cy="361850"/>
            </a:xfrm>
            <a:custGeom>
              <a:avLst/>
              <a:gdLst/>
              <a:ahLst/>
              <a:cxnLst/>
              <a:rect l="l" t="t" r="r" b="b"/>
              <a:pathLst>
                <a:path w="15032" h="14474" extrusionOk="0">
                  <a:moveTo>
                    <a:pt x="8300" y="0"/>
                  </a:moveTo>
                  <a:cubicBezTo>
                    <a:pt x="7968" y="0"/>
                    <a:pt x="7628" y="165"/>
                    <a:pt x="7404" y="501"/>
                  </a:cubicBezTo>
                  <a:lnTo>
                    <a:pt x="5352" y="3815"/>
                  </a:lnTo>
                  <a:lnTo>
                    <a:pt x="1459" y="3447"/>
                  </a:lnTo>
                  <a:cubicBezTo>
                    <a:pt x="1438" y="3446"/>
                    <a:pt x="1416" y="3445"/>
                    <a:pt x="1395" y="3445"/>
                  </a:cubicBezTo>
                  <a:cubicBezTo>
                    <a:pt x="538" y="3445"/>
                    <a:pt x="0" y="4463"/>
                    <a:pt x="565" y="5131"/>
                  </a:cubicBezTo>
                  <a:lnTo>
                    <a:pt x="3038" y="8129"/>
                  </a:lnTo>
                  <a:lnTo>
                    <a:pt x="1459" y="11706"/>
                  </a:lnTo>
                  <a:cubicBezTo>
                    <a:pt x="1145" y="12469"/>
                    <a:pt x="1712" y="13194"/>
                    <a:pt x="2474" y="13194"/>
                  </a:cubicBezTo>
                  <a:cubicBezTo>
                    <a:pt x="2604" y="13194"/>
                    <a:pt x="2741" y="13173"/>
                    <a:pt x="2880" y="13126"/>
                  </a:cubicBezTo>
                  <a:lnTo>
                    <a:pt x="6457" y="11654"/>
                  </a:lnTo>
                  <a:lnTo>
                    <a:pt x="9455" y="14231"/>
                  </a:lnTo>
                  <a:cubicBezTo>
                    <a:pt x="9654" y="14399"/>
                    <a:pt x="9883" y="14474"/>
                    <a:pt x="10107" y="14474"/>
                  </a:cubicBezTo>
                  <a:cubicBezTo>
                    <a:pt x="10656" y="14474"/>
                    <a:pt x="11176" y="14025"/>
                    <a:pt x="11139" y="13390"/>
                  </a:cubicBezTo>
                  <a:lnTo>
                    <a:pt x="10876" y="9497"/>
                  </a:lnTo>
                  <a:lnTo>
                    <a:pt x="14242" y="7498"/>
                  </a:lnTo>
                  <a:cubicBezTo>
                    <a:pt x="15031" y="7077"/>
                    <a:pt x="14874" y="5814"/>
                    <a:pt x="13979" y="5604"/>
                  </a:cubicBezTo>
                  <a:lnTo>
                    <a:pt x="10139" y="4710"/>
                  </a:lnTo>
                  <a:lnTo>
                    <a:pt x="9298" y="870"/>
                  </a:lnTo>
                  <a:cubicBezTo>
                    <a:pt x="9177" y="297"/>
                    <a:pt x="8745" y="0"/>
                    <a:pt x="8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11"/>
            <p:cNvSpPr/>
            <p:nvPr/>
          </p:nvSpPr>
          <p:spPr>
            <a:xfrm>
              <a:off x="6024650" y="1009625"/>
              <a:ext cx="124975" cy="27750"/>
            </a:xfrm>
            <a:custGeom>
              <a:avLst/>
              <a:gdLst/>
              <a:ahLst/>
              <a:cxnLst/>
              <a:rect l="l" t="t" r="r" b="b"/>
              <a:pathLst>
                <a:path w="4999" h="1110" extrusionOk="0">
                  <a:moveTo>
                    <a:pt x="1005" y="0"/>
                  </a:moveTo>
                  <a:cubicBezTo>
                    <a:pt x="526" y="0"/>
                    <a:pt x="148" y="348"/>
                    <a:pt x="1" y="742"/>
                  </a:cubicBezTo>
                  <a:lnTo>
                    <a:pt x="4472" y="1110"/>
                  </a:lnTo>
                  <a:lnTo>
                    <a:pt x="4998" y="373"/>
                  </a:lnTo>
                  <a:lnTo>
                    <a:pt x="1105" y="5"/>
                  </a:lnTo>
                  <a:cubicBezTo>
                    <a:pt x="1072" y="2"/>
                    <a:pt x="1038" y="0"/>
                    <a:pt x="1005"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11"/>
            <p:cNvSpPr/>
            <p:nvPr/>
          </p:nvSpPr>
          <p:spPr>
            <a:xfrm>
              <a:off x="6195625" y="926500"/>
              <a:ext cx="195975" cy="361150"/>
            </a:xfrm>
            <a:custGeom>
              <a:avLst/>
              <a:gdLst/>
              <a:ahLst/>
              <a:cxnLst/>
              <a:rect l="l" t="t" r="r" b="b"/>
              <a:pathLst>
                <a:path w="7839" h="14446" extrusionOk="0">
                  <a:moveTo>
                    <a:pt x="1045" y="1"/>
                  </a:moveTo>
                  <a:cubicBezTo>
                    <a:pt x="716" y="1"/>
                    <a:pt x="381" y="156"/>
                    <a:pt x="158" y="490"/>
                  </a:cubicBezTo>
                  <a:lnTo>
                    <a:pt x="0" y="753"/>
                  </a:lnTo>
                  <a:cubicBezTo>
                    <a:pt x="316" y="805"/>
                    <a:pt x="579" y="1068"/>
                    <a:pt x="684" y="1489"/>
                  </a:cubicBezTo>
                  <a:lnTo>
                    <a:pt x="1526" y="5277"/>
                  </a:lnTo>
                  <a:lnTo>
                    <a:pt x="5313" y="6223"/>
                  </a:lnTo>
                  <a:cubicBezTo>
                    <a:pt x="6260" y="6434"/>
                    <a:pt x="6366" y="7644"/>
                    <a:pt x="5576" y="8117"/>
                  </a:cubicBezTo>
                  <a:lnTo>
                    <a:pt x="2262" y="10116"/>
                  </a:lnTo>
                  <a:lnTo>
                    <a:pt x="2525" y="13956"/>
                  </a:lnTo>
                  <a:cubicBezTo>
                    <a:pt x="2578" y="14114"/>
                    <a:pt x="2525" y="14167"/>
                    <a:pt x="2420" y="14377"/>
                  </a:cubicBezTo>
                  <a:cubicBezTo>
                    <a:pt x="2541" y="14424"/>
                    <a:pt x="2667" y="14446"/>
                    <a:pt x="2793" y="14446"/>
                  </a:cubicBezTo>
                  <a:cubicBezTo>
                    <a:pt x="3374" y="14446"/>
                    <a:pt x="3936" y="13974"/>
                    <a:pt x="3893" y="13325"/>
                  </a:cubicBezTo>
                  <a:lnTo>
                    <a:pt x="3630" y="9432"/>
                  </a:lnTo>
                  <a:lnTo>
                    <a:pt x="6997" y="7486"/>
                  </a:lnTo>
                  <a:cubicBezTo>
                    <a:pt x="7838" y="7013"/>
                    <a:pt x="7628" y="5750"/>
                    <a:pt x="6734" y="5540"/>
                  </a:cubicBezTo>
                  <a:lnTo>
                    <a:pt x="2894" y="4645"/>
                  </a:lnTo>
                  <a:lnTo>
                    <a:pt x="2052" y="805"/>
                  </a:lnTo>
                  <a:cubicBezTo>
                    <a:pt x="1931" y="289"/>
                    <a:pt x="1494" y="1"/>
                    <a:pt x="1045"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11"/>
            <p:cNvSpPr/>
            <p:nvPr/>
          </p:nvSpPr>
          <p:spPr>
            <a:xfrm>
              <a:off x="6473100" y="1159675"/>
              <a:ext cx="701000" cy="453725"/>
            </a:xfrm>
            <a:custGeom>
              <a:avLst/>
              <a:gdLst/>
              <a:ahLst/>
              <a:cxnLst/>
              <a:rect l="l" t="t" r="r" b="b"/>
              <a:pathLst>
                <a:path w="28040" h="18149" fill="none" extrusionOk="0">
                  <a:moveTo>
                    <a:pt x="1" y="0"/>
                  </a:moveTo>
                  <a:cubicBezTo>
                    <a:pt x="11785" y="0"/>
                    <a:pt x="23252" y="7417"/>
                    <a:pt x="28039" y="18149"/>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11"/>
            <p:cNvSpPr/>
            <p:nvPr/>
          </p:nvSpPr>
          <p:spPr>
            <a:xfrm>
              <a:off x="6475750" y="1233325"/>
              <a:ext cx="309075" cy="140725"/>
            </a:xfrm>
            <a:custGeom>
              <a:avLst/>
              <a:gdLst/>
              <a:ahLst/>
              <a:cxnLst/>
              <a:rect l="l" t="t" r="r" b="b"/>
              <a:pathLst>
                <a:path w="12363" h="5629" fill="none" extrusionOk="0">
                  <a:moveTo>
                    <a:pt x="0" y="0"/>
                  </a:moveTo>
                  <a:cubicBezTo>
                    <a:pt x="4366" y="1157"/>
                    <a:pt x="8522" y="3051"/>
                    <a:pt x="12362" y="5629"/>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11"/>
            <p:cNvSpPr/>
            <p:nvPr/>
          </p:nvSpPr>
          <p:spPr>
            <a:xfrm>
              <a:off x="6858450" y="1473975"/>
              <a:ext cx="84175" cy="90775"/>
            </a:xfrm>
            <a:custGeom>
              <a:avLst/>
              <a:gdLst/>
              <a:ahLst/>
              <a:cxnLst/>
              <a:rect l="l" t="t" r="r" b="b"/>
              <a:pathLst>
                <a:path w="3367" h="3631" fill="none" extrusionOk="0">
                  <a:moveTo>
                    <a:pt x="0" y="1"/>
                  </a:moveTo>
                  <a:cubicBezTo>
                    <a:pt x="1368" y="948"/>
                    <a:pt x="2473" y="2210"/>
                    <a:pt x="3367" y="3630"/>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11"/>
            <p:cNvSpPr/>
            <p:nvPr/>
          </p:nvSpPr>
          <p:spPr>
            <a:xfrm>
              <a:off x="6462600" y="1304325"/>
              <a:ext cx="303800" cy="409025"/>
            </a:xfrm>
            <a:custGeom>
              <a:avLst/>
              <a:gdLst/>
              <a:ahLst/>
              <a:cxnLst/>
              <a:rect l="l" t="t" r="r" b="b"/>
              <a:pathLst>
                <a:path w="12152" h="16361" fill="none" extrusionOk="0">
                  <a:moveTo>
                    <a:pt x="0" y="1"/>
                  </a:moveTo>
                  <a:cubicBezTo>
                    <a:pt x="6155" y="3315"/>
                    <a:pt x="10679" y="9522"/>
                    <a:pt x="12152" y="16361"/>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11"/>
            <p:cNvSpPr/>
            <p:nvPr/>
          </p:nvSpPr>
          <p:spPr>
            <a:xfrm>
              <a:off x="6799275" y="1797500"/>
              <a:ext cx="15800" cy="63150"/>
            </a:xfrm>
            <a:custGeom>
              <a:avLst/>
              <a:gdLst/>
              <a:ahLst/>
              <a:cxnLst/>
              <a:rect l="l" t="t" r="r" b="b"/>
              <a:pathLst>
                <a:path w="632" h="2526" fill="none" extrusionOk="0">
                  <a:moveTo>
                    <a:pt x="0" y="1"/>
                  </a:moveTo>
                  <a:cubicBezTo>
                    <a:pt x="210" y="842"/>
                    <a:pt x="368" y="1684"/>
                    <a:pt x="631" y="2526"/>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11"/>
            <p:cNvSpPr/>
            <p:nvPr/>
          </p:nvSpPr>
          <p:spPr>
            <a:xfrm>
              <a:off x="6486275" y="1049200"/>
              <a:ext cx="498450" cy="86825"/>
            </a:xfrm>
            <a:custGeom>
              <a:avLst/>
              <a:gdLst/>
              <a:ahLst/>
              <a:cxnLst/>
              <a:rect l="l" t="t" r="r" b="b"/>
              <a:pathLst>
                <a:path w="19938" h="3473" fill="none" extrusionOk="0">
                  <a:moveTo>
                    <a:pt x="0" y="1052"/>
                  </a:moveTo>
                  <a:cubicBezTo>
                    <a:pt x="6733" y="0"/>
                    <a:pt x="13677" y="842"/>
                    <a:pt x="19937" y="3472"/>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11"/>
            <p:cNvSpPr/>
            <p:nvPr/>
          </p:nvSpPr>
          <p:spPr>
            <a:xfrm>
              <a:off x="7089900" y="1205700"/>
              <a:ext cx="59200" cy="35525"/>
            </a:xfrm>
            <a:custGeom>
              <a:avLst/>
              <a:gdLst/>
              <a:ahLst/>
              <a:cxnLst/>
              <a:rect l="l" t="t" r="r" b="b"/>
              <a:pathLst>
                <a:path w="2368" h="1421" fill="none" extrusionOk="0">
                  <a:moveTo>
                    <a:pt x="1" y="0"/>
                  </a:moveTo>
                  <a:cubicBezTo>
                    <a:pt x="790" y="421"/>
                    <a:pt x="1579" y="895"/>
                    <a:pt x="2368" y="1421"/>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11"/>
            <p:cNvSpPr/>
            <p:nvPr/>
          </p:nvSpPr>
          <p:spPr>
            <a:xfrm>
              <a:off x="7216150" y="1312225"/>
              <a:ext cx="11875" cy="9225"/>
            </a:xfrm>
            <a:custGeom>
              <a:avLst/>
              <a:gdLst/>
              <a:ahLst/>
              <a:cxnLst/>
              <a:rect l="l" t="t" r="r" b="b"/>
              <a:pathLst>
                <a:path w="475" h="369" fill="none" extrusionOk="0">
                  <a:moveTo>
                    <a:pt x="1" y="0"/>
                  </a:moveTo>
                  <a:cubicBezTo>
                    <a:pt x="159" y="106"/>
                    <a:pt x="264" y="263"/>
                    <a:pt x="474" y="369"/>
                  </a:cubicBezTo>
                </a:path>
              </a:pathLst>
            </a:custGeom>
            <a:no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11"/>
            <p:cNvSpPr/>
            <p:nvPr/>
          </p:nvSpPr>
          <p:spPr>
            <a:xfrm>
              <a:off x="6989950" y="1652825"/>
              <a:ext cx="11875" cy="23700"/>
            </a:xfrm>
            <a:custGeom>
              <a:avLst/>
              <a:gdLst/>
              <a:ahLst/>
              <a:cxnLst/>
              <a:rect l="l" t="t" r="r" b="b"/>
              <a:pathLst>
                <a:path w="475" h="948" fill="none" extrusionOk="0">
                  <a:moveTo>
                    <a:pt x="1" y="1"/>
                  </a:moveTo>
                  <a:cubicBezTo>
                    <a:pt x="106" y="317"/>
                    <a:pt x="316" y="632"/>
                    <a:pt x="474" y="948"/>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11" name="Google Shape;3711;p11"/>
          <p:cNvGrpSpPr/>
          <p:nvPr/>
        </p:nvGrpSpPr>
        <p:grpSpPr>
          <a:xfrm>
            <a:off x="7152894" y="3050320"/>
            <a:ext cx="119159" cy="87257"/>
            <a:chOff x="732600" y="1890325"/>
            <a:chExt cx="138100" cy="128300"/>
          </a:xfrm>
        </p:grpSpPr>
        <p:sp>
          <p:nvSpPr>
            <p:cNvPr id="3712" name="Google Shape;371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15" name="Google Shape;3715;p11"/>
          <p:cNvGrpSpPr/>
          <p:nvPr/>
        </p:nvGrpSpPr>
        <p:grpSpPr>
          <a:xfrm>
            <a:off x="4003735" y="840367"/>
            <a:ext cx="115772" cy="87988"/>
            <a:chOff x="2419900" y="952925"/>
            <a:chExt cx="134175" cy="129375"/>
          </a:xfrm>
        </p:grpSpPr>
        <p:sp>
          <p:nvSpPr>
            <p:cNvPr id="3716" name="Google Shape;3716;p11"/>
            <p:cNvSpPr/>
            <p:nvPr/>
          </p:nvSpPr>
          <p:spPr>
            <a:xfrm>
              <a:off x="2421550" y="952925"/>
              <a:ext cx="132525" cy="129375"/>
            </a:xfrm>
            <a:custGeom>
              <a:avLst/>
              <a:gdLst/>
              <a:ahLst/>
              <a:cxnLst/>
              <a:rect l="l" t="t" r="r" b="b"/>
              <a:pathLst>
                <a:path w="5301" h="5175" extrusionOk="0">
                  <a:moveTo>
                    <a:pt x="2854" y="1"/>
                  </a:moveTo>
                  <a:cubicBezTo>
                    <a:pt x="2742" y="1"/>
                    <a:pt x="2640" y="55"/>
                    <a:pt x="2617" y="169"/>
                  </a:cubicBezTo>
                  <a:lnTo>
                    <a:pt x="1881" y="1326"/>
                  </a:lnTo>
                  <a:lnTo>
                    <a:pt x="513" y="1221"/>
                  </a:lnTo>
                  <a:cubicBezTo>
                    <a:pt x="493" y="1218"/>
                    <a:pt x="473" y="1216"/>
                    <a:pt x="453" y="1216"/>
                  </a:cubicBezTo>
                  <a:cubicBezTo>
                    <a:pt x="172" y="1216"/>
                    <a:pt x="1" y="1554"/>
                    <a:pt x="198" y="1800"/>
                  </a:cubicBezTo>
                  <a:lnTo>
                    <a:pt x="1092" y="2852"/>
                  </a:lnTo>
                  <a:lnTo>
                    <a:pt x="566" y="4167"/>
                  </a:lnTo>
                  <a:cubicBezTo>
                    <a:pt x="478" y="4431"/>
                    <a:pt x="647" y="4731"/>
                    <a:pt x="889" y="4731"/>
                  </a:cubicBezTo>
                  <a:cubicBezTo>
                    <a:pt x="937" y="4731"/>
                    <a:pt x="987" y="4719"/>
                    <a:pt x="1039" y="4693"/>
                  </a:cubicBezTo>
                  <a:lnTo>
                    <a:pt x="2354" y="4167"/>
                  </a:lnTo>
                  <a:lnTo>
                    <a:pt x="3407" y="5114"/>
                  </a:lnTo>
                  <a:cubicBezTo>
                    <a:pt x="3462" y="5155"/>
                    <a:pt x="3527" y="5175"/>
                    <a:pt x="3594" y="5175"/>
                  </a:cubicBezTo>
                  <a:cubicBezTo>
                    <a:pt x="3784" y="5175"/>
                    <a:pt x="3985" y="5018"/>
                    <a:pt x="3985" y="4746"/>
                  </a:cubicBezTo>
                  <a:lnTo>
                    <a:pt x="3880" y="3378"/>
                  </a:lnTo>
                  <a:lnTo>
                    <a:pt x="5037" y="2641"/>
                  </a:lnTo>
                  <a:cubicBezTo>
                    <a:pt x="5300" y="2536"/>
                    <a:pt x="5248" y="2063"/>
                    <a:pt x="4932" y="2010"/>
                  </a:cubicBezTo>
                  <a:lnTo>
                    <a:pt x="3512" y="1695"/>
                  </a:lnTo>
                  <a:lnTo>
                    <a:pt x="3196" y="274"/>
                  </a:lnTo>
                  <a:cubicBezTo>
                    <a:pt x="3166" y="95"/>
                    <a:pt x="3001" y="1"/>
                    <a:pt x="2854"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11"/>
            <p:cNvSpPr/>
            <p:nvPr/>
          </p:nvSpPr>
          <p:spPr>
            <a:xfrm>
              <a:off x="2510650" y="995275"/>
              <a:ext cx="40800" cy="17125"/>
            </a:xfrm>
            <a:custGeom>
              <a:avLst/>
              <a:gdLst/>
              <a:ahLst/>
              <a:cxnLst/>
              <a:rect l="l" t="t" r="r" b="b"/>
              <a:pathLst>
                <a:path w="1632" h="685" extrusionOk="0">
                  <a:moveTo>
                    <a:pt x="0" y="1"/>
                  </a:moveTo>
                  <a:lnTo>
                    <a:pt x="53" y="316"/>
                  </a:lnTo>
                  <a:lnTo>
                    <a:pt x="1631" y="684"/>
                  </a:lnTo>
                  <a:cubicBezTo>
                    <a:pt x="1631" y="579"/>
                    <a:pt x="1473" y="369"/>
                    <a:pt x="1368" y="31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11"/>
            <p:cNvSpPr/>
            <p:nvPr/>
          </p:nvSpPr>
          <p:spPr>
            <a:xfrm>
              <a:off x="2419900" y="952925"/>
              <a:ext cx="81575" cy="117875"/>
            </a:xfrm>
            <a:custGeom>
              <a:avLst/>
              <a:gdLst/>
              <a:ahLst/>
              <a:cxnLst/>
              <a:rect l="l" t="t" r="r" b="b"/>
              <a:pathLst>
                <a:path w="3263" h="4715" extrusionOk="0">
                  <a:moveTo>
                    <a:pt x="2910" y="1"/>
                  </a:moveTo>
                  <a:cubicBezTo>
                    <a:pt x="2791" y="1"/>
                    <a:pt x="2676" y="55"/>
                    <a:pt x="2631" y="169"/>
                  </a:cubicBezTo>
                  <a:lnTo>
                    <a:pt x="1894" y="1326"/>
                  </a:lnTo>
                  <a:lnTo>
                    <a:pt x="527" y="1221"/>
                  </a:lnTo>
                  <a:cubicBezTo>
                    <a:pt x="211" y="1221"/>
                    <a:pt x="1" y="1537"/>
                    <a:pt x="211" y="1800"/>
                  </a:cubicBezTo>
                  <a:lnTo>
                    <a:pt x="444" y="2074"/>
                  </a:lnTo>
                  <a:lnTo>
                    <a:pt x="444" y="2074"/>
                  </a:lnTo>
                  <a:cubicBezTo>
                    <a:pt x="423" y="1876"/>
                    <a:pt x="553" y="1678"/>
                    <a:pt x="745" y="1678"/>
                  </a:cubicBezTo>
                  <a:cubicBezTo>
                    <a:pt x="776" y="1678"/>
                    <a:pt x="808" y="1683"/>
                    <a:pt x="842" y="1695"/>
                  </a:cubicBezTo>
                  <a:lnTo>
                    <a:pt x="2210" y="1800"/>
                  </a:lnTo>
                  <a:lnTo>
                    <a:pt x="2946" y="642"/>
                  </a:lnTo>
                  <a:cubicBezTo>
                    <a:pt x="2999" y="485"/>
                    <a:pt x="3157" y="432"/>
                    <a:pt x="3262" y="432"/>
                  </a:cubicBezTo>
                  <a:lnTo>
                    <a:pt x="3262" y="274"/>
                  </a:lnTo>
                  <a:cubicBezTo>
                    <a:pt x="3232" y="95"/>
                    <a:pt x="3067" y="1"/>
                    <a:pt x="2910" y="1"/>
                  </a:cubicBezTo>
                  <a:close/>
                  <a:moveTo>
                    <a:pt x="444" y="2074"/>
                  </a:moveTo>
                  <a:cubicBezTo>
                    <a:pt x="452" y="2143"/>
                    <a:pt x="478" y="2212"/>
                    <a:pt x="527" y="2273"/>
                  </a:cubicBezTo>
                  <a:lnTo>
                    <a:pt x="1078" y="2921"/>
                  </a:lnTo>
                  <a:lnTo>
                    <a:pt x="1078" y="2921"/>
                  </a:lnTo>
                  <a:lnTo>
                    <a:pt x="1105" y="2852"/>
                  </a:lnTo>
                  <a:lnTo>
                    <a:pt x="444" y="2074"/>
                  </a:lnTo>
                  <a:close/>
                  <a:moveTo>
                    <a:pt x="1078" y="2921"/>
                  </a:moveTo>
                  <a:lnTo>
                    <a:pt x="579" y="4167"/>
                  </a:lnTo>
                  <a:cubicBezTo>
                    <a:pt x="486" y="4401"/>
                    <a:pt x="642" y="4636"/>
                    <a:pt x="864" y="4684"/>
                  </a:cubicBezTo>
                  <a:lnTo>
                    <a:pt x="864" y="4684"/>
                  </a:lnTo>
                  <a:cubicBezTo>
                    <a:pt x="869" y="4671"/>
                    <a:pt x="879" y="4656"/>
                    <a:pt x="895" y="4640"/>
                  </a:cubicBezTo>
                  <a:lnTo>
                    <a:pt x="1421" y="3325"/>
                  </a:lnTo>
                  <a:lnTo>
                    <a:pt x="1078" y="2921"/>
                  </a:lnTo>
                  <a:close/>
                  <a:moveTo>
                    <a:pt x="864" y="4684"/>
                  </a:moveTo>
                  <a:cubicBezTo>
                    <a:pt x="856" y="4702"/>
                    <a:pt x="861" y="4715"/>
                    <a:pt x="881" y="4715"/>
                  </a:cubicBezTo>
                  <a:cubicBezTo>
                    <a:pt x="895" y="4715"/>
                    <a:pt x="917" y="4708"/>
                    <a:pt x="947" y="4693"/>
                  </a:cubicBezTo>
                  <a:cubicBezTo>
                    <a:pt x="919" y="4693"/>
                    <a:pt x="891" y="4690"/>
                    <a:pt x="864" y="4684"/>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19" name="Google Shape;3719;p11"/>
          <p:cNvGrpSpPr/>
          <p:nvPr/>
        </p:nvGrpSpPr>
        <p:grpSpPr>
          <a:xfrm>
            <a:off x="-1710" y="-8587"/>
            <a:ext cx="9144160" cy="5161557"/>
            <a:chOff x="-2000" y="-12625"/>
            <a:chExt cx="10692000" cy="7589400"/>
          </a:xfrm>
        </p:grpSpPr>
        <p:sp>
          <p:nvSpPr>
            <p:cNvPr id="3720" name="Google Shape;3720;p11"/>
            <p:cNvSpPr/>
            <p:nvPr/>
          </p:nvSpPr>
          <p:spPr>
            <a:xfrm>
              <a:off x="-2000" y="-12625"/>
              <a:ext cx="10692000" cy="7589400"/>
            </a:xfrm>
            <a:prstGeom prst="frame">
              <a:avLst>
                <a:gd name="adj1" fmla="val 5431"/>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21" name="Google Shape;3721;p11"/>
            <p:cNvGrpSpPr/>
            <p:nvPr/>
          </p:nvGrpSpPr>
          <p:grpSpPr>
            <a:xfrm>
              <a:off x="73845" y="61396"/>
              <a:ext cx="10544304" cy="7425379"/>
              <a:chOff x="73845" y="61396"/>
              <a:chExt cx="10544304" cy="7425379"/>
            </a:xfrm>
          </p:grpSpPr>
          <p:grpSp>
            <p:nvGrpSpPr>
              <p:cNvPr id="3722" name="Google Shape;3722;p11"/>
              <p:cNvGrpSpPr/>
              <p:nvPr/>
            </p:nvGrpSpPr>
            <p:grpSpPr>
              <a:xfrm rot="10800000" flipH="1">
                <a:off x="541072" y="7200946"/>
                <a:ext cx="9609875" cy="285829"/>
                <a:chOff x="471460" y="61396"/>
                <a:chExt cx="9609875" cy="285829"/>
              </a:xfrm>
            </p:grpSpPr>
            <p:grpSp>
              <p:nvGrpSpPr>
                <p:cNvPr id="3723" name="Google Shape;3723;p11"/>
                <p:cNvGrpSpPr/>
                <p:nvPr/>
              </p:nvGrpSpPr>
              <p:grpSpPr>
                <a:xfrm>
                  <a:off x="471460" y="61396"/>
                  <a:ext cx="8862425" cy="285829"/>
                  <a:chOff x="395260" y="61396"/>
                  <a:chExt cx="8862425" cy="285829"/>
                </a:xfrm>
              </p:grpSpPr>
              <p:grpSp>
                <p:nvGrpSpPr>
                  <p:cNvPr id="3724" name="Google Shape;3724;p11"/>
                  <p:cNvGrpSpPr/>
                  <p:nvPr/>
                </p:nvGrpSpPr>
                <p:grpSpPr>
                  <a:xfrm rot="5400000">
                    <a:off x="8465008" y="-445452"/>
                    <a:ext cx="278654" cy="1306700"/>
                    <a:chOff x="73845" y="3561500"/>
                    <a:chExt cx="278654" cy="1306700"/>
                  </a:xfrm>
                </p:grpSpPr>
                <p:grpSp>
                  <p:nvGrpSpPr>
                    <p:cNvPr id="3725" name="Google Shape;3725;p11"/>
                    <p:cNvGrpSpPr/>
                    <p:nvPr/>
                  </p:nvGrpSpPr>
                  <p:grpSpPr>
                    <a:xfrm>
                      <a:off x="179620" y="3954300"/>
                      <a:ext cx="139329" cy="128300"/>
                      <a:chOff x="732600" y="1890325"/>
                      <a:chExt cx="138100" cy="128300"/>
                    </a:xfrm>
                  </p:grpSpPr>
                  <p:sp>
                    <p:nvSpPr>
                      <p:cNvPr id="3726" name="Google Shape;372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29" name="Google Shape;3729;p11"/>
                    <p:cNvGrpSpPr/>
                    <p:nvPr/>
                  </p:nvGrpSpPr>
                  <p:grpSpPr>
                    <a:xfrm>
                      <a:off x="116495" y="4347100"/>
                      <a:ext cx="139329" cy="128300"/>
                      <a:chOff x="732600" y="1890325"/>
                      <a:chExt cx="138100" cy="128300"/>
                    </a:xfrm>
                  </p:grpSpPr>
                  <p:sp>
                    <p:nvSpPr>
                      <p:cNvPr id="3730" name="Google Shape;373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33" name="Google Shape;3733;p11"/>
                    <p:cNvGrpSpPr/>
                    <p:nvPr/>
                  </p:nvGrpSpPr>
                  <p:grpSpPr>
                    <a:xfrm>
                      <a:off x="213170" y="4739900"/>
                      <a:ext cx="139329" cy="128300"/>
                      <a:chOff x="732600" y="1890325"/>
                      <a:chExt cx="138100" cy="128300"/>
                    </a:xfrm>
                  </p:grpSpPr>
                  <p:sp>
                    <p:nvSpPr>
                      <p:cNvPr id="3734" name="Google Shape;373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37" name="Google Shape;3737;p11"/>
                    <p:cNvGrpSpPr/>
                    <p:nvPr/>
                  </p:nvGrpSpPr>
                  <p:grpSpPr>
                    <a:xfrm>
                      <a:off x="73845" y="3561500"/>
                      <a:ext cx="139329" cy="128300"/>
                      <a:chOff x="732600" y="1890325"/>
                      <a:chExt cx="138100" cy="128300"/>
                    </a:xfrm>
                  </p:grpSpPr>
                  <p:sp>
                    <p:nvSpPr>
                      <p:cNvPr id="3738" name="Google Shape;373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741" name="Google Shape;3741;p11"/>
                  <p:cNvGrpSpPr/>
                  <p:nvPr/>
                </p:nvGrpSpPr>
                <p:grpSpPr>
                  <a:xfrm rot="5400000">
                    <a:off x="3923120" y="-3466465"/>
                    <a:ext cx="285829" cy="7341550"/>
                    <a:chOff x="73845" y="36500"/>
                    <a:chExt cx="285829" cy="7341550"/>
                  </a:xfrm>
                </p:grpSpPr>
                <p:grpSp>
                  <p:nvGrpSpPr>
                    <p:cNvPr id="3742" name="Google Shape;3742;p11"/>
                    <p:cNvGrpSpPr/>
                    <p:nvPr/>
                  </p:nvGrpSpPr>
                  <p:grpSpPr>
                    <a:xfrm>
                      <a:off x="73845" y="4538300"/>
                      <a:ext cx="285829" cy="2839750"/>
                      <a:chOff x="73845" y="3561500"/>
                      <a:chExt cx="285829" cy="2839750"/>
                    </a:xfrm>
                  </p:grpSpPr>
                  <p:grpSp>
                    <p:nvGrpSpPr>
                      <p:cNvPr id="3743" name="Google Shape;3743;p11"/>
                      <p:cNvGrpSpPr/>
                      <p:nvPr/>
                    </p:nvGrpSpPr>
                    <p:grpSpPr>
                      <a:xfrm>
                        <a:off x="73845" y="3561500"/>
                        <a:ext cx="278654" cy="1306700"/>
                        <a:chOff x="73845" y="3561500"/>
                        <a:chExt cx="278654" cy="1306700"/>
                      </a:xfrm>
                    </p:grpSpPr>
                    <p:grpSp>
                      <p:nvGrpSpPr>
                        <p:cNvPr id="3744" name="Google Shape;3744;p11"/>
                        <p:cNvGrpSpPr/>
                        <p:nvPr/>
                      </p:nvGrpSpPr>
                      <p:grpSpPr>
                        <a:xfrm>
                          <a:off x="179620" y="3954300"/>
                          <a:ext cx="139329" cy="128300"/>
                          <a:chOff x="732600" y="1890325"/>
                          <a:chExt cx="138100" cy="128300"/>
                        </a:xfrm>
                      </p:grpSpPr>
                      <p:sp>
                        <p:nvSpPr>
                          <p:cNvPr id="3745" name="Google Shape;374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48" name="Google Shape;3748;p11"/>
                        <p:cNvGrpSpPr/>
                        <p:nvPr/>
                      </p:nvGrpSpPr>
                      <p:grpSpPr>
                        <a:xfrm>
                          <a:off x="116495" y="4347100"/>
                          <a:ext cx="139329" cy="128300"/>
                          <a:chOff x="732600" y="1890325"/>
                          <a:chExt cx="138100" cy="128300"/>
                        </a:xfrm>
                      </p:grpSpPr>
                      <p:sp>
                        <p:nvSpPr>
                          <p:cNvPr id="3749" name="Google Shape;374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52" name="Google Shape;3752;p11"/>
                        <p:cNvGrpSpPr/>
                        <p:nvPr/>
                      </p:nvGrpSpPr>
                      <p:grpSpPr>
                        <a:xfrm>
                          <a:off x="213170" y="4739900"/>
                          <a:ext cx="139329" cy="128300"/>
                          <a:chOff x="732600" y="1890325"/>
                          <a:chExt cx="138100" cy="128300"/>
                        </a:xfrm>
                      </p:grpSpPr>
                      <p:sp>
                        <p:nvSpPr>
                          <p:cNvPr id="3753" name="Google Shape;375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56" name="Google Shape;3756;p11"/>
                        <p:cNvGrpSpPr/>
                        <p:nvPr/>
                      </p:nvGrpSpPr>
                      <p:grpSpPr>
                        <a:xfrm>
                          <a:off x="73845" y="3561500"/>
                          <a:ext cx="139329" cy="128300"/>
                          <a:chOff x="732600" y="1890325"/>
                          <a:chExt cx="138100" cy="128300"/>
                        </a:xfrm>
                      </p:grpSpPr>
                      <p:sp>
                        <p:nvSpPr>
                          <p:cNvPr id="3757" name="Google Shape;375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760" name="Google Shape;3760;p11"/>
                      <p:cNvGrpSpPr/>
                      <p:nvPr/>
                    </p:nvGrpSpPr>
                    <p:grpSpPr>
                      <a:xfrm>
                        <a:off x="81020" y="5094550"/>
                        <a:ext cx="278654" cy="1306700"/>
                        <a:chOff x="73845" y="3561500"/>
                        <a:chExt cx="278654" cy="1306700"/>
                      </a:xfrm>
                    </p:grpSpPr>
                    <p:grpSp>
                      <p:nvGrpSpPr>
                        <p:cNvPr id="3761" name="Google Shape;3761;p11"/>
                        <p:cNvGrpSpPr/>
                        <p:nvPr/>
                      </p:nvGrpSpPr>
                      <p:grpSpPr>
                        <a:xfrm>
                          <a:off x="179620" y="3954300"/>
                          <a:ext cx="139329" cy="128300"/>
                          <a:chOff x="732600" y="1890325"/>
                          <a:chExt cx="138100" cy="128300"/>
                        </a:xfrm>
                      </p:grpSpPr>
                      <p:sp>
                        <p:nvSpPr>
                          <p:cNvPr id="3762" name="Google Shape;376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65" name="Google Shape;3765;p11"/>
                        <p:cNvGrpSpPr/>
                        <p:nvPr/>
                      </p:nvGrpSpPr>
                      <p:grpSpPr>
                        <a:xfrm>
                          <a:off x="116495" y="4347100"/>
                          <a:ext cx="139329" cy="128300"/>
                          <a:chOff x="732600" y="1890325"/>
                          <a:chExt cx="138100" cy="128300"/>
                        </a:xfrm>
                      </p:grpSpPr>
                      <p:sp>
                        <p:nvSpPr>
                          <p:cNvPr id="3766" name="Google Shape;376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69" name="Google Shape;3769;p11"/>
                        <p:cNvGrpSpPr/>
                        <p:nvPr/>
                      </p:nvGrpSpPr>
                      <p:grpSpPr>
                        <a:xfrm>
                          <a:off x="213170" y="4739900"/>
                          <a:ext cx="139329" cy="128300"/>
                          <a:chOff x="732600" y="1890325"/>
                          <a:chExt cx="138100" cy="128300"/>
                        </a:xfrm>
                      </p:grpSpPr>
                      <p:sp>
                        <p:nvSpPr>
                          <p:cNvPr id="3770" name="Google Shape;377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73" name="Google Shape;3773;p11"/>
                        <p:cNvGrpSpPr/>
                        <p:nvPr/>
                      </p:nvGrpSpPr>
                      <p:grpSpPr>
                        <a:xfrm>
                          <a:off x="73845" y="3561500"/>
                          <a:ext cx="139329" cy="128300"/>
                          <a:chOff x="732600" y="1890325"/>
                          <a:chExt cx="138100" cy="128300"/>
                        </a:xfrm>
                      </p:grpSpPr>
                      <p:sp>
                        <p:nvSpPr>
                          <p:cNvPr id="3774" name="Google Shape;377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777" name="Google Shape;3777;p11"/>
                    <p:cNvGrpSpPr/>
                    <p:nvPr/>
                  </p:nvGrpSpPr>
                  <p:grpSpPr>
                    <a:xfrm>
                      <a:off x="73845" y="1524775"/>
                      <a:ext cx="285829" cy="2839750"/>
                      <a:chOff x="73845" y="3561500"/>
                      <a:chExt cx="285829" cy="2839750"/>
                    </a:xfrm>
                  </p:grpSpPr>
                  <p:grpSp>
                    <p:nvGrpSpPr>
                      <p:cNvPr id="3778" name="Google Shape;3778;p11"/>
                      <p:cNvGrpSpPr/>
                      <p:nvPr/>
                    </p:nvGrpSpPr>
                    <p:grpSpPr>
                      <a:xfrm>
                        <a:off x="73845" y="3561500"/>
                        <a:ext cx="278654" cy="1306700"/>
                        <a:chOff x="73845" y="3561500"/>
                        <a:chExt cx="278654" cy="1306700"/>
                      </a:xfrm>
                    </p:grpSpPr>
                    <p:grpSp>
                      <p:nvGrpSpPr>
                        <p:cNvPr id="3779" name="Google Shape;3779;p11"/>
                        <p:cNvGrpSpPr/>
                        <p:nvPr/>
                      </p:nvGrpSpPr>
                      <p:grpSpPr>
                        <a:xfrm>
                          <a:off x="179620" y="3954300"/>
                          <a:ext cx="139329" cy="128300"/>
                          <a:chOff x="732600" y="1890325"/>
                          <a:chExt cx="138100" cy="128300"/>
                        </a:xfrm>
                      </p:grpSpPr>
                      <p:sp>
                        <p:nvSpPr>
                          <p:cNvPr id="3780" name="Google Shape;378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83" name="Google Shape;3783;p11"/>
                        <p:cNvGrpSpPr/>
                        <p:nvPr/>
                      </p:nvGrpSpPr>
                      <p:grpSpPr>
                        <a:xfrm>
                          <a:off x="116495" y="4347100"/>
                          <a:ext cx="139329" cy="128300"/>
                          <a:chOff x="732600" y="1890325"/>
                          <a:chExt cx="138100" cy="128300"/>
                        </a:xfrm>
                      </p:grpSpPr>
                      <p:sp>
                        <p:nvSpPr>
                          <p:cNvPr id="3784" name="Google Shape;378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87" name="Google Shape;3787;p11"/>
                        <p:cNvGrpSpPr/>
                        <p:nvPr/>
                      </p:nvGrpSpPr>
                      <p:grpSpPr>
                        <a:xfrm>
                          <a:off x="213170" y="4739900"/>
                          <a:ext cx="139329" cy="128300"/>
                          <a:chOff x="732600" y="1890325"/>
                          <a:chExt cx="138100" cy="128300"/>
                        </a:xfrm>
                      </p:grpSpPr>
                      <p:sp>
                        <p:nvSpPr>
                          <p:cNvPr id="3788" name="Google Shape;378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91" name="Google Shape;3791;p11"/>
                        <p:cNvGrpSpPr/>
                        <p:nvPr/>
                      </p:nvGrpSpPr>
                      <p:grpSpPr>
                        <a:xfrm>
                          <a:off x="73845" y="3561500"/>
                          <a:ext cx="139329" cy="128300"/>
                          <a:chOff x="732600" y="1890325"/>
                          <a:chExt cx="138100" cy="128300"/>
                        </a:xfrm>
                      </p:grpSpPr>
                      <p:sp>
                        <p:nvSpPr>
                          <p:cNvPr id="3792" name="Google Shape;379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795" name="Google Shape;3795;p11"/>
                      <p:cNvGrpSpPr/>
                      <p:nvPr/>
                    </p:nvGrpSpPr>
                    <p:grpSpPr>
                      <a:xfrm>
                        <a:off x="81020" y="5094550"/>
                        <a:ext cx="278654" cy="1306700"/>
                        <a:chOff x="73845" y="3561500"/>
                        <a:chExt cx="278654" cy="1306700"/>
                      </a:xfrm>
                    </p:grpSpPr>
                    <p:grpSp>
                      <p:nvGrpSpPr>
                        <p:cNvPr id="3796" name="Google Shape;3796;p11"/>
                        <p:cNvGrpSpPr/>
                        <p:nvPr/>
                      </p:nvGrpSpPr>
                      <p:grpSpPr>
                        <a:xfrm>
                          <a:off x="179620" y="3954300"/>
                          <a:ext cx="139329" cy="128300"/>
                          <a:chOff x="732600" y="1890325"/>
                          <a:chExt cx="138100" cy="128300"/>
                        </a:xfrm>
                      </p:grpSpPr>
                      <p:sp>
                        <p:nvSpPr>
                          <p:cNvPr id="3797" name="Google Shape;379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00" name="Google Shape;3800;p11"/>
                        <p:cNvGrpSpPr/>
                        <p:nvPr/>
                      </p:nvGrpSpPr>
                      <p:grpSpPr>
                        <a:xfrm>
                          <a:off x="116495" y="4347100"/>
                          <a:ext cx="139329" cy="128300"/>
                          <a:chOff x="732600" y="1890325"/>
                          <a:chExt cx="138100" cy="128300"/>
                        </a:xfrm>
                      </p:grpSpPr>
                      <p:sp>
                        <p:nvSpPr>
                          <p:cNvPr id="3801" name="Google Shape;380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04" name="Google Shape;3804;p11"/>
                        <p:cNvGrpSpPr/>
                        <p:nvPr/>
                      </p:nvGrpSpPr>
                      <p:grpSpPr>
                        <a:xfrm>
                          <a:off x="213170" y="4739900"/>
                          <a:ext cx="139329" cy="128300"/>
                          <a:chOff x="732600" y="1890325"/>
                          <a:chExt cx="138100" cy="128300"/>
                        </a:xfrm>
                      </p:grpSpPr>
                      <p:sp>
                        <p:nvSpPr>
                          <p:cNvPr id="3805" name="Google Shape;380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08" name="Google Shape;3808;p11"/>
                        <p:cNvGrpSpPr/>
                        <p:nvPr/>
                      </p:nvGrpSpPr>
                      <p:grpSpPr>
                        <a:xfrm>
                          <a:off x="73845" y="3561500"/>
                          <a:ext cx="139329" cy="128300"/>
                          <a:chOff x="732600" y="1890325"/>
                          <a:chExt cx="138100" cy="128300"/>
                        </a:xfrm>
                      </p:grpSpPr>
                      <p:sp>
                        <p:nvSpPr>
                          <p:cNvPr id="3809" name="Google Shape;380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 name="Google Shape;381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812" name="Google Shape;3812;p11"/>
                    <p:cNvGrpSpPr/>
                    <p:nvPr/>
                  </p:nvGrpSpPr>
                  <p:grpSpPr>
                    <a:xfrm>
                      <a:off x="81020" y="36500"/>
                      <a:ext cx="278654" cy="1306700"/>
                      <a:chOff x="73845" y="3561500"/>
                      <a:chExt cx="278654" cy="1306700"/>
                    </a:xfrm>
                  </p:grpSpPr>
                  <p:grpSp>
                    <p:nvGrpSpPr>
                      <p:cNvPr id="3813" name="Google Shape;3813;p11"/>
                      <p:cNvGrpSpPr/>
                      <p:nvPr/>
                    </p:nvGrpSpPr>
                    <p:grpSpPr>
                      <a:xfrm>
                        <a:off x="179620" y="3954300"/>
                        <a:ext cx="139329" cy="128300"/>
                        <a:chOff x="732600" y="1890325"/>
                        <a:chExt cx="138100" cy="128300"/>
                      </a:xfrm>
                    </p:grpSpPr>
                    <p:sp>
                      <p:nvSpPr>
                        <p:cNvPr id="3814" name="Google Shape;381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17" name="Google Shape;3817;p11"/>
                      <p:cNvGrpSpPr/>
                      <p:nvPr/>
                    </p:nvGrpSpPr>
                    <p:grpSpPr>
                      <a:xfrm>
                        <a:off x="116495" y="4347100"/>
                        <a:ext cx="139329" cy="128300"/>
                        <a:chOff x="732600" y="1890325"/>
                        <a:chExt cx="138100" cy="128300"/>
                      </a:xfrm>
                    </p:grpSpPr>
                    <p:sp>
                      <p:nvSpPr>
                        <p:cNvPr id="3818" name="Google Shape;381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21" name="Google Shape;3821;p11"/>
                      <p:cNvGrpSpPr/>
                      <p:nvPr/>
                    </p:nvGrpSpPr>
                    <p:grpSpPr>
                      <a:xfrm>
                        <a:off x="213170" y="4739900"/>
                        <a:ext cx="139329" cy="128300"/>
                        <a:chOff x="732600" y="1890325"/>
                        <a:chExt cx="138100" cy="128300"/>
                      </a:xfrm>
                    </p:grpSpPr>
                    <p:sp>
                      <p:nvSpPr>
                        <p:cNvPr id="3822" name="Google Shape;382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25" name="Google Shape;3825;p11"/>
                      <p:cNvGrpSpPr/>
                      <p:nvPr/>
                    </p:nvGrpSpPr>
                    <p:grpSpPr>
                      <a:xfrm>
                        <a:off x="73845" y="3561500"/>
                        <a:ext cx="139329" cy="128300"/>
                        <a:chOff x="732600" y="1890325"/>
                        <a:chExt cx="138100" cy="128300"/>
                      </a:xfrm>
                    </p:grpSpPr>
                    <p:sp>
                      <p:nvSpPr>
                        <p:cNvPr id="3826" name="Google Shape;382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nvGrpSpPr>
                <p:cNvPr id="3829" name="Google Shape;3829;p11"/>
                <p:cNvGrpSpPr/>
                <p:nvPr/>
              </p:nvGrpSpPr>
              <p:grpSpPr>
                <a:xfrm rot="5400000">
                  <a:off x="9702783" y="-38502"/>
                  <a:ext cx="236004" cy="521100"/>
                  <a:chOff x="116495" y="4347100"/>
                  <a:chExt cx="236004" cy="521100"/>
                </a:xfrm>
              </p:grpSpPr>
              <p:grpSp>
                <p:nvGrpSpPr>
                  <p:cNvPr id="3830" name="Google Shape;3830;p11"/>
                  <p:cNvGrpSpPr/>
                  <p:nvPr/>
                </p:nvGrpSpPr>
                <p:grpSpPr>
                  <a:xfrm>
                    <a:off x="116495" y="4347100"/>
                    <a:ext cx="139329" cy="128300"/>
                    <a:chOff x="732600" y="1890325"/>
                    <a:chExt cx="138100" cy="128300"/>
                  </a:xfrm>
                </p:grpSpPr>
                <p:sp>
                  <p:nvSpPr>
                    <p:cNvPr id="3831" name="Google Shape;383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34" name="Google Shape;3834;p11"/>
                  <p:cNvGrpSpPr/>
                  <p:nvPr/>
                </p:nvGrpSpPr>
                <p:grpSpPr>
                  <a:xfrm>
                    <a:off x="213170" y="4739900"/>
                    <a:ext cx="139329" cy="128300"/>
                    <a:chOff x="732600" y="1890325"/>
                    <a:chExt cx="138100" cy="128300"/>
                  </a:xfrm>
                </p:grpSpPr>
                <p:sp>
                  <p:nvSpPr>
                    <p:cNvPr id="3835" name="Google Shape;383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838" name="Google Shape;3838;p11"/>
              <p:cNvGrpSpPr/>
              <p:nvPr/>
            </p:nvGrpSpPr>
            <p:grpSpPr>
              <a:xfrm>
                <a:off x="471460" y="61396"/>
                <a:ext cx="9609875" cy="285829"/>
                <a:chOff x="471460" y="61396"/>
                <a:chExt cx="9609875" cy="285829"/>
              </a:xfrm>
            </p:grpSpPr>
            <p:grpSp>
              <p:nvGrpSpPr>
                <p:cNvPr id="3839" name="Google Shape;3839;p11"/>
                <p:cNvGrpSpPr/>
                <p:nvPr/>
              </p:nvGrpSpPr>
              <p:grpSpPr>
                <a:xfrm>
                  <a:off x="471460" y="61396"/>
                  <a:ext cx="8862425" cy="285829"/>
                  <a:chOff x="395260" y="61396"/>
                  <a:chExt cx="8862425" cy="285829"/>
                </a:xfrm>
              </p:grpSpPr>
              <p:grpSp>
                <p:nvGrpSpPr>
                  <p:cNvPr id="3840" name="Google Shape;3840;p11"/>
                  <p:cNvGrpSpPr/>
                  <p:nvPr/>
                </p:nvGrpSpPr>
                <p:grpSpPr>
                  <a:xfrm rot="5400000">
                    <a:off x="8465008" y="-445452"/>
                    <a:ext cx="278654" cy="1306700"/>
                    <a:chOff x="73845" y="3561500"/>
                    <a:chExt cx="278654" cy="1306700"/>
                  </a:xfrm>
                </p:grpSpPr>
                <p:grpSp>
                  <p:nvGrpSpPr>
                    <p:cNvPr id="3841" name="Google Shape;3841;p11"/>
                    <p:cNvGrpSpPr/>
                    <p:nvPr/>
                  </p:nvGrpSpPr>
                  <p:grpSpPr>
                    <a:xfrm>
                      <a:off x="179620" y="3954300"/>
                      <a:ext cx="139329" cy="128300"/>
                      <a:chOff x="732600" y="1890325"/>
                      <a:chExt cx="138100" cy="128300"/>
                    </a:xfrm>
                  </p:grpSpPr>
                  <p:sp>
                    <p:nvSpPr>
                      <p:cNvPr id="3842" name="Google Shape;384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45" name="Google Shape;3845;p11"/>
                    <p:cNvGrpSpPr/>
                    <p:nvPr/>
                  </p:nvGrpSpPr>
                  <p:grpSpPr>
                    <a:xfrm>
                      <a:off x="116495" y="4347100"/>
                      <a:ext cx="139329" cy="128300"/>
                      <a:chOff x="732600" y="1890325"/>
                      <a:chExt cx="138100" cy="128300"/>
                    </a:xfrm>
                  </p:grpSpPr>
                  <p:sp>
                    <p:nvSpPr>
                      <p:cNvPr id="3846" name="Google Shape;384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49" name="Google Shape;3849;p11"/>
                    <p:cNvGrpSpPr/>
                    <p:nvPr/>
                  </p:nvGrpSpPr>
                  <p:grpSpPr>
                    <a:xfrm>
                      <a:off x="213170" y="4739900"/>
                      <a:ext cx="139329" cy="128300"/>
                      <a:chOff x="732600" y="1890325"/>
                      <a:chExt cx="138100" cy="128300"/>
                    </a:xfrm>
                  </p:grpSpPr>
                  <p:sp>
                    <p:nvSpPr>
                      <p:cNvPr id="3850" name="Google Shape;385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53" name="Google Shape;3853;p11"/>
                    <p:cNvGrpSpPr/>
                    <p:nvPr/>
                  </p:nvGrpSpPr>
                  <p:grpSpPr>
                    <a:xfrm>
                      <a:off x="73845" y="3561500"/>
                      <a:ext cx="139329" cy="128300"/>
                      <a:chOff x="732600" y="1890325"/>
                      <a:chExt cx="138100" cy="128300"/>
                    </a:xfrm>
                  </p:grpSpPr>
                  <p:sp>
                    <p:nvSpPr>
                      <p:cNvPr id="3854" name="Google Shape;385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857" name="Google Shape;3857;p11"/>
                  <p:cNvGrpSpPr/>
                  <p:nvPr/>
                </p:nvGrpSpPr>
                <p:grpSpPr>
                  <a:xfrm rot="5400000">
                    <a:off x="3923120" y="-3466465"/>
                    <a:ext cx="285829" cy="7341550"/>
                    <a:chOff x="73845" y="36500"/>
                    <a:chExt cx="285829" cy="7341550"/>
                  </a:xfrm>
                </p:grpSpPr>
                <p:grpSp>
                  <p:nvGrpSpPr>
                    <p:cNvPr id="3858" name="Google Shape;3858;p11"/>
                    <p:cNvGrpSpPr/>
                    <p:nvPr/>
                  </p:nvGrpSpPr>
                  <p:grpSpPr>
                    <a:xfrm>
                      <a:off x="73845" y="4538300"/>
                      <a:ext cx="285829" cy="2839750"/>
                      <a:chOff x="73845" y="3561500"/>
                      <a:chExt cx="285829" cy="2839750"/>
                    </a:xfrm>
                  </p:grpSpPr>
                  <p:grpSp>
                    <p:nvGrpSpPr>
                      <p:cNvPr id="3859" name="Google Shape;3859;p11"/>
                      <p:cNvGrpSpPr/>
                      <p:nvPr/>
                    </p:nvGrpSpPr>
                    <p:grpSpPr>
                      <a:xfrm>
                        <a:off x="73845" y="3561500"/>
                        <a:ext cx="278654" cy="1306700"/>
                        <a:chOff x="73845" y="3561500"/>
                        <a:chExt cx="278654" cy="1306700"/>
                      </a:xfrm>
                    </p:grpSpPr>
                    <p:grpSp>
                      <p:nvGrpSpPr>
                        <p:cNvPr id="3860" name="Google Shape;3860;p11"/>
                        <p:cNvGrpSpPr/>
                        <p:nvPr/>
                      </p:nvGrpSpPr>
                      <p:grpSpPr>
                        <a:xfrm>
                          <a:off x="179620" y="3954300"/>
                          <a:ext cx="139329" cy="128300"/>
                          <a:chOff x="732600" y="1890325"/>
                          <a:chExt cx="138100" cy="128300"/>
                        </a:xfrm>
                      </p:grpSpPr>
                      <p:sp>
                        <p:nvSpPr>
                          <p:cNvPr id="3861" name="Google Shape;386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64" name="Google Shape;3864;p11"/>
                        <p:cNvGrpSpPr/>
                        <p:nvPr/>
                      </p:nvGrpSpPr>
                      <p:grpSpPr>
                        <a:xfrm>
                          <a:off x="116495" y="4347100"/>
                          <a:ext cx="139329" cy="128300"/>
                          <a:chOff x="732600" y="1890325"/>
                          <a:chExt cx="138100" cy="128300"/>
                        </a:xfrm>
                      </p:grpSpPr>
                      <p:sp>
                        <p:nvSpPr>
                          <p:cNvPr id="3865" name="Google Shape;386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68" name="Google Shape;3868;p11"/>
                        <p:cNvGrpSpPr/>
                        <p:nvPr/>
                      </p:nvGrpSpPr>
                      <p:grpSpPr>
                        <a:xfrm>
                          <a:off x="213170" y="4739900"/>
                          <a:ext cx="139329" cy="128300"/>
                          <a:chOff x="732600" y="1890325"/>
                          <a:chExt cx="138100" cy="128300"/>
                        </a:xfrm>
                      </p:grpSpPr>
                      <p:sp>
                        <p:nvSpPr>
                          <p:cNvPr id="3869" name="Google Shape;386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72" name="Google Shape;3872;p11"/>
                        <p:cNvGrpSpPr/>
                        <p:nvPr/>
                      </p:nvGrpSpPr>
                      <p:grpSpPr>
                        <a:xfrm>
                          <a:off x="73845" y="3561500"/>
                          <a:ext cx="139329" cy="128300"/>
                          <a:chOff x="732600" y="1890325"/>
                          <a:chExt cx="138100" cy="128300"/>
                        </a:xfrm>
                      </p:grpSpPr>
                      <p:sp>
                        <p:nvSpPr>
                          <p:cNvPr id="3873" name="Google Shape;387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876" name="Google Shape;3876;p11"/>
                      <p:cNvGrpSpPr/>
                      <p:nvPr/>
                    </p:nvGrpSpPr>
                    <p:grpSpPr>
                      <a:xfrm>
                        <a:off x="81020" y="5094550"/>
                        <a:ext cx="278654" cy="1306700"/>
                        <a:chOff x="73845" y="3561500"/>
                        <a:chExt cx="278654" cy="1306700"/>
                      </a:xfrm>
                    </p:grpSpPr>
                    <p:grpSp>
                      <p:nvGrpSpPr>
                        <p:cNvPr id="3877" name="Google Shape;3877;p11"/>
                        <p:cNvGrpSpPr/>
                        <p:nvPr/>
                      </p:nvGrpSpPr>
                      <p:grpSpPr>
                        <a:xfrm>
                          <a:off x="179620" y="3954300"/>
                          <a:ext cx="139329" cy="128300"/>
                          <a:chOff x="732600" y="1890325"/>
                          <a:chExt cx="138100" cy="128300"/>
                        </a:xfrm>
                      </p:grpSpPr>
                      <p:sp>
                        <p:nvSpPr>
                          <p:cNvPr id="3878" name="Google Shape;387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 name="Google Shape;388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81" name="Google Shape;3881;p11"/>
                        <p:cNvGrpSpPr/>
                        <p:nvPr/>
                      </p:nvGrpSpPr>
                      <p:grpSpPr>
                        <a:xfrm>
                          <a:off x="116495" y="4347100"/>
                          <a:ext cx="139329" cy="128300"/>
                          <a:chOff x="732600" y="1890325"/>
                          <a:chExt cx="138100" cy="128300"/>
                        </a:xfrm>
                      </p:grpSpPr>
                      <p:sp>
                        <p:nvSpPr>
                          <p:cNvPr id="3882" name="Google Shape;388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85" name="Google Shape;3885;p11"/>
                        <p:cNvGrpSpPr/>
                        <p:nvPr/>
                      </p:nvGrpSpPr>
                      <p:grpSpPr>
                        <a:xfrm>
                          <a:off x="213170" y="4739900"/>
                          <a:ext cx="139329" cy="128300"/>
                          <a:chOff x="732600" y="1890325"/>
                          <a:chExt cx="138100" cy="128300"/>
                        </a:xfrm>
                      </p:grpSpPr>
                      <p:sp>
                        <p:nvSpPr>
                          <p:cNvPr id="3886" name="Google Shape;388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388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89" name="Google Shape;3889;p11"/>
                        <p:cNvGrpSpPr/>
                        <p:nvPr/>
                      </p:nvGrpSpPr>
                      <p:grpSpPr>
                        <a:xfrm>
                          <a:off x="73845" y="3561500"/>
                          <a:ext cx="139329" cy="128300"/>
                          <a:chOff x="732600" y="1890325"/>
                          <a:chExt cx="138100" cy="128300"/>
                        </a:xfrm>
                      </p:grpSpPr>
                      <p:sp>
                        <p:nvSpPr>
                          <p:cNvPr id="3890" name="Google Shape;389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1" name="Google Shape;389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893" name="Google Shape;3893;p11"/>
                    <p:cNvGrpSpPr/>
                    <p:nvPr/>
                  </p:nvGrpSpPr>
                  <p:grpSpPr>
                    <a:xfrm>
                      <a:off x="73845" y="1524775"/>
                      <a:ext cx="285829" cy="2839750"/>
                      <a:chOff x="73845" y="3561500"/>
                      <a:chExt cx="285829" cy="2839750"/>
                    </a:xfrm>
                  </p:grpSpPr>
                  <p:grpSp>
                    <p:nvGrpSpPr>
                      <p:cNvPr id="3894" name="Google Shape;3894;p11"/>
                      <p:cNvGrpSpPr/>
                      <p:nvPr/>
                    </p:nvGrpSpPr>
                    <p:grpSpPr>
                      <a:xfrm>
                        <a:off x="73845" y="3561500"/>
                        <a:ext cx="278654" cy="1306700"/>
                        <a:chOff x="73845" y="3561500"/>
                        <a:chExt cx="278654" cy="1306700"/>
                      </a:xfrm>
                    </p:grpSpPr>
                    <p:grpSp>
                      <p:nvGrpSpPr>
                        <p:cNvPr id="3895" name="Google Shape;3895;p11"/>
                        <p:cNvGrpSpPr/>
                        <p:nvPr/>
                      </p:nvGrpSpPr>
                      <p:grpSpPr>
                        <a:xfrm>
                          <a:off x="179620" y="3954300"/>
                          <a:ext cx="139329" cy="128300"/>
                          <a:chOff x="732600" y="1890325"/>
                          <a:chExt cx="138100" cy="128300"/>
                        </a:xfrm>
                      </p:grpSpPr>
                      <p:sp>
                        <p:nvSpPr>
                          <p:cNvPr id="3896" name="Google Shape;389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99" name="Google Shape;3899;p11"/>
                        <p:cNvGrpSpPr/>
                        <p:nvPr/>
                      </p:nvGrpSpPr>
                      <p:grpSpPr>
                        <a:xfrm>
                          <a:off x="116495" y="4347100"/>
                          <a:ext cx="139329" cy="128300"/>
                          <a:chOff x="732600" y="1890325"/>
                          <a:chExt cx="138100" cy="128300"/>
                        </a:xfrm>
                      </p:grpSpPr>
                      <p:sp>
                        <p:nvSpPr>
                          <p:cNvPr id="3900" name="Google Shape;390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03" name="Google Shape;3903;p11"/>
                        <p:cNvGrpSpPr/>
                        <p:nvPr/>
                      </p:nvGrpSpPr>
                      <p:grpSpPr>
                        <a:xfrm>
                          <a:off x="213170" y="4739900"/>
                          <a:ext cx="139329" cy="128300"/>
                          <a:chOff x="732600" y="1890325"/>
                          <a:chExt cx="138100" cy="128300"/>
                        </a:xfrm>
                      </p:grpSpPr>
                      <p:sp>
                        <p:nvSpPr>
                          <p:cNvPr id="3904" name="Google Shape;390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07" name="Google Shape;3907;p11"/>
                        <p:cNvGrpSpPr/>
                        <p:nvPr/>
                      </p:nvGrpSpPr>
                      <p:grpSpPr>
                        <a:xfrm>
                          <a:off x="73845" y="3561500"/>
                          <a:ext cx="139329" cy="128300"/>
                          <a:chOff x="732600" y="1890325"/>
                          <a:chExt cx="138100" cy="128300"/>
                        </a:xfrm>
                      </p:grpSpPr>
                      <p:sp>
                        <p:nvSpPr>
                          <p:cNvPr id="3908" name="Google Shape;390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911" name="Google Shape;3911;p11"/>
                      <p:cNvGrpSpPr/>
                      <p:nvPr/>
                    </p:nvGrpSpPr>
                    <p:grpSpPr>
                      <a:xfrm>
                        <a:off x="81020" y="5094550"/>
                        <a:ext cx="278654" cy="1306700"/>
                        <a:chOff x="73845" y="3561500"/>
                        <a:chExt cx="278654" cy="1306700"/>
                      </a:xfrm>
                    </p:grpSpPr>
                    <p:grpSp>
                      <p:nvGrpSpPr>
                        <p:cNvPr id="3912" name="Google Shape;3912;p11"/>
                        <p:cNvGrpSpPr/>
                        <p:nvPr/>
                      </p:nvGrpSpPr>
                      <p:grpSpPr>
                        <a:xfrm>
                          <a:off x="179620" y="3954300"/>
                          <a:ext cx="139329" cy="128300"/>
                          <a:chOff x="732600" y="1890325"/>
                          <a:chExt cx="138100" cy="128300"/>
                        </a:xfrm>
                      </p:grpSpPr>
                      <p:sp>
                        <p:nvSpPr>
                          <p:cNvPr id="3913" name="Google Shape;391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16" name="Google Shape;3916;p11"/>
                        <p:cNvGrpSpPr/>
                        <p:nvPr/>
                      </p:nvGrpSpPr>
                      <p:grpSpPr>
                        <a:xfrm>
                          <a:off x="116495" y="4347100"/>
                          <a:ext cx="139329" cy="128300"/>
                          <a:chOff x="732600" y="1890325"/>
                          <a:chExt cx="138100" cy="128300"/>
                        </a:xfrm>
                      </p:grpSpPr>
                      <p:sp>
                        <p:nvSpPr>
                          <p:cNvPr id="3917" name="Google Shape;391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20" name="Google Shape;3920;p11"/>
                        <p:cNvGrpSpPr/>
                        <p:nvPr/>
                      </p:nvGrpSpPr>
                      <p:grpSpPr>
                        <a:xfrm>
                          <a:off x="213170" y="4739900"/>
                          <a:ext cx="139329" cy="128300"/>
                          <a:chOff x="732600" y="1890325"/>
                          <a:chExt cx="138100" cy="128300"/>
                        </a:xfrm>
                      </p:grpSpPr>
                      <p:sp>
                        <p:nvSpPr>
                          <p:cNvPr id="3921" name="Google Shape;392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24" name="Google Shape;3924;p11"/>
                        <p:cNvGrpSpPr/>
                        <p:nvPr/>
                      </p:nvGrpSpPr>
                      <p:grpSpPr>
                        <a:xfrm>
                          <a:off x="73845" y="3561500"/>
                          <a:ext cx="139329" cy="128300"/>
                          <a:chOff x="732600" y="1890325"/>
                          <a:chExt cx="138100" cy="128300"/>
                        </a:xfrm>
                      </p:grpSpPr>
                      <p:sp>
                        <p:nvSpPr>
                          <p:cNvPr id="3925" name="Google Shape;392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928" name="Google Shape;3928;p11"/>
                    <p:cNvGrpSpPr/>
                    <p:nvPr/>
                  </p:nvGrpSpPr>
                  <p:grpSpPr>
                    <a:xfrm>
                      <a:off x="81020" y="36500"/>
                      <a:ext cx="278654" cy="1306700"/>
                      <a:chOff x="73845" y="3561500"/>
                      <a:chExt cx="278654" cy="1306700"/>
                    </a:xfrm>
                  </p:grpSpPr>
                  <p:grpSp>
                    <p:nvGrpSpPr>
                      <p:cNvPr id="3929" name="Google Shape;3929;p11"/>
                      <p:cNvGrpSpPr/>
                      <p:nvPr/>
                    </p:nvGrpSpPr>
                    <p:grpSpPr>
                      <a:xfrm>
                        <a:off x="179620" y="3954300"/>
                        <a:ext cx="139329" cy="128300"/>
                        <a:chOff x="732600" y="1890325"/>
                        <a:chExt cx="138100" cy="128300"/>
                      </a:xfrm>
                    </p:grpSpPr>
                    <p:sp>
                      <p:nvSpPr>
                        <p:cNvPr id="3930" name="Google Shape;393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33" name="Google Shape;3933;p11"/>
                      <p:cNvGrpSpPr/>
                      <p:nvPr/>
                    </p:nvGrpSpPr>
                    <p:grpSpPr>
                      <a:xfrm>
                        <a:off x="116495" y="4347100"/>
                        <a:ext cx="139329" cy="128300"/>
                        <a:chOff x="732600" y="1890325"/>
                        <a:chExt cx="138100" cy="128300"/>
                      </a:xfrm>
                    </p:grpSpPr>
                    <p:sp>
                      <p:nvSpPr>
                        <p:cNvPr id="3934" name="Google Shape;393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37" name="Google Shape;3937;p11"/>
                      <p:cNvGrpSpPr/>
                      <p:nvPr/>
                    </p:nvGrpSpPr>
                    <p:grpSpPr>
                      <a:xfrm>
                        <a:off x="213170" y="4739900"/>
                        <a:ext cx="139329" cy="128300"/>
                        <a:chOff x="732600" y="1890325"/>
                        <a:chExt cx="138100" cy="128300"/>
                      </a:xfrm>
                    </p:grpSpPr>
                    <p:sp>
                      <p:nvSpPr>
                        <p:cNvPr id="3938" name="Google Shape;393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41" name="Google Shape;3941;p11"/>
                      <p:cNvGrpSpPr/>
                      <p:nvPr/>
                    </p:nvGrpSpPr>
                    <p:grpSpPr>
                      <a:xfrm>
                        <a:off x="73845" y="3561500"/>
                        <a:ext cx="139329" cy="128300"/>
                        <a:chOff x="732600" y="1890325"/>
                        <a:chExt cx="138100" cy="128300"/>
                      </a:xfrm>
                    </p:grpSpPr>
                    <p:sp>
                      <p:nvSpPr>
                        <p:cNvPr id="3942" name="Google Shape;394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 name="Google Shape;394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nvGrpSpPr>
                <p:cNvPr id="3945" name="Google Shape;3945;p11"/>
                <p:cNvGrpSpPr/>
                <p:nvPr/>
              </p:nvGrpSpPr>
              <p:grpSpPr>
                <a:xfrm rot="5400000">
                  <a:off x="9702783" y="-38502"/>
                  <a:ext cx="236004" cy="521100"/>
                  <a:chOff x="116495" y="4347100"/>
                  <a:chExt cx="236004" cy="521100"/>
                </a:xfrm>
              </p:grpSpPr>
              <p:grpSp>
                <p:nvGrpSpPr>
                  <p:cNvPr id="3946" name="Google Shape;3946;p11"/>
                  <p:cNvGrpSpPr/>
                  <p:nvPr/>
                </p:nvGrpSpPr>
                <p:grpSpPr>
                  <a:xfrm>
                    <a:off x="116495" y="4347100"/>
                    <a:ext cx="139329" cy="128300"/>
                    <a:chOff x="732600" y="1890325"/>
                    <a:chExt cx="138100" cy="128300"/>
                  </a:xfrm>
                </p:grpSpPr>
                <p:sp>
                  <p:nvSpPr>
                    <p:cNvPr id="3947" name="Google Shape;394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50" name="Google Shape;3950;p11"/>
                  <p:cNvGrpSpPr/>
                  <p:nvPr/>
                </p:nvGrpSpPr>
                <p:grpSpPr>
                  <a:xfrm>
                    <a:off x="213170" y="4739900"/>
                    <a:ext cx="139329" cy="128300"/>
                    <a:chOff x="732600" y="1890325"/>
                    <a:chExt cx="138100" cy="128300"/>
                  </a:xfrm>
                </p:grpSpPr>
                <p:sp>
                  <p:nvSpPr>
                    <p:cNvPr id="3951" name="Google Shape;395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954" name="Google Shape;3954;p11"/>
              <p:cNvGrpSpPr/>
              <p:nvPr/>
            </p:nvGrpSpPr>
            <p:grpSpPr>
              <a:xfrm>
                <a:off x="73845" y="98713"/>
                <a:ext cx="285829" cy="7341550"/>
                <a:chOff x="73845" y="36500"/>
                <a:chExt cx="285829" cy="7341550"/>
              </a:xfrm>
            </p:grpSpPr>
            <p:grpSp>
              <p:nvGrpSpPr>
                <p:cNvPr id="3955" name="Google Shape;3955;p11"/>
                <p:cNvGrpSpPr/>
                <p:nvPr/>
              </p:nvGrpSpPr>
              <p:grpSpPr>
                <a:xfrm>
                  <a:off x="73845" y="4538300"/>
                  <a:ext cx="285829" cy="2839750"/>
                  <a:chOff x="73845" y="3561500"/>
                  <a:chExt cx="285829" cy="2839750"/>
                </a:xfrm>
              </p:grpSpPr>
              <p:grpSp>
                <p:nvGrpSpPr>
                  <p:cNvPr id="3956" name="Google Shape;3956;p11"/>
                  <p:cNvGrpSpPr/>
                  <p:nvPr/>
                </p:nvGrpSpPr>
                <p:grpSpPr>
                  <a:xfrm>
                    <a:off x="73845" y="3561500"/>
                    <a:ext cx="278654" cy="1306700"/>
                    <a:chOff x="73845" y="3561500"/>
                    <a:chExt cx="278654" cy="1306700"/>
                  </a:xfrm>
                </p:grpSpPr>
                <p:grpSp>
                  <p:nvGrpSpPr>
                    <p:cNvPr id="3957" name="Google Shape;3957;p11"/>
                    <p:cNvGrpSpPr/>
                    <p:nvPr/>
                  </p:nvGrpSpPr>
                  <p:grpSpPr>
                    <a:xfrm>
                      <a:off x="179620" y="3954300"/>
                      <a:ext cx="139329" cy="128300"/>
                      <a:chOff x="732600" y="1890325"/>
                      <a:chExt cx="138100" cy="128300"/>
                    </a:xfrm>
                  </p:grpSpPr>
                  <p:sp>
                    <p:nvSpPr>
                      <p:cNvPr id="3958" name="Google Shape;395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1" name="Google Shape;3961;p11"/>
                    <p:cNvGrpSpPr/>
                    <p:nvPr/>
                  </p:nvGrpSpPr>
                  <p:grpSpPr>
                    <a:xfrm>
                      <a:off x="116495" y="4347100"/>
                      <a:ext cx="139329" cy="128300"/>
                      <a:chOff x="732600" y="1890325"/>
                      <a:chExt cx="138100" cy="128300"/>
                    </a:xfrm>
                  </p:grpSpPr>
                  <p:sp>
                    <p:nvSpPr>
                      <p:cNvPr id="3962" name="Google Shape;396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5" name="Google Shape;3965;p11"/>
                    <p:cNvGrpSpPr/>
                    <p:nvPr/>
                  </p:nvGrpSpPr>
                  <p:grpSpPr>
                    <a:xfrm>
                      <a:off x="213170" y="4739900"/>
                      <a:ext cx="139329" cy="128300"/>
                      <a:chOff x="732600" y="1890325"/>
                      <a:chExt cx="138100" cy="128300"/>
                    </a:xfrm>
                  </p:grpSpPr>
                  <p:sp>
                    <p:nvSpPr>
                      <p:cNvPr id="3966" name="Google Shape;396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9" name="Google Shape;3969;p11"/>
                    <p:cNvGrpSpPr/>
                    <p:nvPr/>
                  </p:nvGrpSpPr>
                  <p:grpSpPr>
                    <a:xfrm>
                      <a:off x="73845" y="3561500"/>
                      <a:ext cx="139329" cy="128300"/>
                      <a:chOff x="732600" y="1890325"/>
                      <a:chExt cx="138100" cy="128300"/>
                    </a:xfrm>
                  </p:grpSpPr>
                  <p:sp>
                    <p:nvSpPr>
                      <p:cNvPr id="3970" name="Google Shape;397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973" name="Google Shape;3973;p11"/>
                  <p:cNvGrpSpPr/>
                  <p:nvPr/>
                </p:nvGrpSpPr>
                <p:grpSpPr>
                  <a:xfrm>
                    <a:off x="81020" y="5094550"/>
                    <a:ext cx="278654" cy="1306700"/>
                    <a:chOff x="73845" y="3561500"/>
                    <a:chExt cx="278654" cy="1306700"/>
                  </a:xfrm>
                </p:grpSpPr>
                <p:grpSp>
                  <p:nvGrpSpPr>
                    <p:cNvPr id="3974" name="Google Shape;3974;p11"/>
                    <p:cNvGrpSpPr/>
                    <p:nvPr/>
                  </p:nvGrpSpPr>
                  <p:grpSpPr>
                    <a:xfrm>
                      <a:off x="179620" y="3954300"/>
                      <a:ext cx="139329" cy="128300"/>
                      <a:chOff x="732600" y="1890325"/>
                      <a:chExt cx="138100" cy="128300"/>
                    </a:xfrm>
                  </p:grpSpPr>
                  <p:sp>
                    <p:nvSpPr>
                      <p:cNvPr id="3975" name="Google Shape;397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78" name="Google Shape;3978;p11"/>
                    <p:cNvGrpSpPr/>
                    <p:nvPr/>
                  </p:nvGrpSpPr>
                  <p:grpSpPr>
                    <a:xfrm>
                      <a:off x="116495" y="4347100"/>
                      <a:ext cx="139329" cy="128300"/>
                      <a:chOff x="732600" y="1890325"/>
                      <a:chExt cx="138100" cy="128300"/>
                    </a:xfrm>
                  </p:grpSpPr>
                  <p:sp>
                    <p:nvSpPr>
                      <p:cNvPr id="3979" name="Google Shape;397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82" name="Google Shape;3982;p11"/>
                    <p:cNvGrpSpPr/>
                    <p:nvPr/>
                  </p:nvGrpSpPr>
                  <p:grpSpPr>
                    <a:xfrm>
                      <a:off x="213170" y="4739900"/>
                      <a:ext cx="139329" cy="128300"/>
                      <a:chOff x="732600" y="1890325"/>
                      <a:chExt cx="138100" cy="128300"/>
                    </a:xfrm>
                  </p:grpSpPr>
                  <p:sp>
                    <p:nvSpPr>
                      <p:cNvPr id="3983" name="Google Shape;398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86" name="Google Shape;3986;p11"/>
                    <p:cNvGrpSpPr/>
                    <p:nvPr/>
                  </p:nvGrpSpPr>
                  <p:grpSpPr>
                    <a:xfrm>
                      <a:off x="73845" y="3561500"/>
                      <a:ext cx="139329" cy="128300"/>
                      <a:chOff x="732600" y="1890325"/>
                      <a:chExt cx="138100" cy="128300"/>
                    </a:xfrm>
                  </p:grpSpPr>
                  <p:sp>
                    <p:nvSpPr>
                      <p:cNvPr id="3987" name="Google Shape;398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990" name="Google Shape;3990;p11"/>
                <p:cNvGrpSpPr/>
                <p:nvPr/>
              </p:nvGrpSpPr>
              <p:grpSpPr>
                <a:xfrm>
                  <a:off x="73845" y="1524775"/>
                  <a:ext cx="285829" cy="2839750"/>
                  <a:chOff x="73845" y="3561500"/>
                  <a:chExt cx="285829" cy="2839750"/>
                </a:xfrm>
              </p:grpSpPr>
              <p:grpSp>
                <p:nvGrpSpPr>
                  <p:cNvPr id="3991" name="Google Shape;3991;p11"/>
                  <p:cNvGrpSpPr/>
                  <p:nvPr/>
                </p:nvGrpSpPr>
                <p:grpSpPr>
                  <a:xfrm>
                    <a:off x="73845" y="3561500"/>
                    <a:ext cx="278654" cy="1306700"/>
                    <a:chOff x="73845" y="3561500"/>
                    <a:chExt cx="278654" cy="1306700"/>
                  </a:xfrm>
                </p:grpSpPr>
                <p:grpSp>
                  <p:nvGrpSpPr>
                    <p:cNvPr id="3992" name="Google Shape;3992;p11"/>
                    <p:cNvGrpSpPr/>
                    <p:nvPr/>
                  </p:nvGrpSpPr>
                  <p:grpSpPr>
                    <a:xfrm>
                      <a:off x="179620" y="3954300"/>
                      <a:ext cx="139329" cy="128300"/>
                      <a:chOff x="732600" y="1890325"/>
                      <a:chExt cx="138100" cy="128300"/>
                    </a:xfrm>
                  </p:grpSpPr>
                  <p:sp>
                    <p:nvSpPr>
                      <p:cNvPr id="3993" name="Google Shape;399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96" name="Google Shape;3996;p11"/>
                    <p:cNvGrpSpPr/>
                    <p:nvPr/>
                  </p:nvGrpSpPr>
                  <p:grpSpPr>
                    <a:xfrm>
                      <a:off x="116495" y="4347100"/>
                      <a:ext cx="139329" cy="128300"/>
                      <a:chOff x="732600" y="1890325"/>
                      <a:chExt cx="138100" cy="128300"/>
                    </a:xfrm>
                  </p:grpSpPr>
                  <p:sp>
                    <p:nvSpPr>
                      <p:cNvPr id="3997" name="Google Shape;399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00" name="Google Shape;4000;p11"/>
                    <p:cNvGrpSpPr/>
                    <p:nvPr/>
                  </p:nvGrpSpPr>
                  <p:grpSpPr>
                    <a:xfrm>
                      <a:off x="213170" y="4739900"/>
                      <a:ext cx="139329" cy="128300"/>
                      <a:chOff x="732600" y="1890325"/>
                      <a:chExt cx="138100" cy="128300"/>
                    </a:xfrm>
                  </p:grpSpPr>
                  <p:sp>
                    <p:nvSpPr>
                      <p:cNvPr id="4001" name="Google Shape;400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04" name="Google Shape;4004;p11"/>
                    <p:cNvGrpSpPr/>
                    <p:nvPr/>
                  </p:nvGrpSpPr>
                  <p:grpSpPr>
                    <a:xfrm>
                      <a:off x="73845" y="3561500"/>
                      <a:ext cx="139329" cy="128300"/>
                      <a:chOff x="732600" y="1890325"/>
                      <a:chExt cx="138100" cy="128300"/>
                    </a:xfrm>
                  </p:grpSpPr>
                  <p:sp>
                    <p:nvSpPr>
                      <p:cNvPr id="4005" name="Google Shape;400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008" name="Google Shape;4008;p11"/>
                  <p:cNvGrpSpPr/>
                  <p:nvPr/>
                </p:nvGrpSpPr>
                <p:grpSpPr>
                  <a:xfrm>
                    <a:off x="81020" y="5094550"/>
                    <a:ext cx="278654" cy="1306700"/>
                    <a:chOff x="73845" y="3561500"/>
                    <a:chExt cx="278654" cy="1306700"/>
                  </a:xfrm>
                </p:grpSpPr>
                <p:grpSp>
                  <p:nvGrpSpPr>
                    <p:cNvPr id="4009" name="Google Shape;4009;p11"/>
                    <p:cNvGrpSpPr/>
                    <p:nvPr/>
                  </p:nvGrpSpPr>
                  <p:grpSpPr>
                    <a:xfrm>
                      <a:off x="179620" y="3954300"/>
                      <a:ext cx="139329" cy="128300"/>
                      <a:chOff x="732600" y="1890325"/>
                      <a:chExt cx="138100" cy="128300"/>
                    </a:xfrm>
                  </p:grpSpPr>
                  <p:sp>
                    <p:nvSpPr>
                      <p:cNvPr id="4010" name="Google Shape;401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13" name="Google Shape;4013;p11"/>
                    <p:cNvGrpSpPr/>
                    <p:nvPr/>
                  </p:nvGrpSpPr>
                  <p:grpSpPr>
                    <a:xfrm>
                      <a:off x="116495" y="4347100"/>
                      <a:ext cx="139329" cy="128300"/>
                      <a:chOff x="732600" y="1890325"/>
                      <a:chExt cx="138100" cy="128300"/>
                    </a:xfrm>
                  </p:grpSpPr>
                  <p:sp>
                    <p:nvSpPr>
                      <p:cNvPr id="4014" name="Google Shape;401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17" name="Google Shape;4017;p11"/>
                    <p:cNvGrpSpPr/>
                    <p:nvPr/>
                  </p:nvGrpSpPr>
                  <p:grpSpPr>
                    <a:xfrm>
                      <a:off x="213170" y="4739900"/>
                      <a:ext cx="139329" cy="128300"/>
                      <a:chOff x="732600" y="1890325"/>
                      <a:chExt cx="138100" cy="128300"/>
                    </a:xfrm>
                  </p:grpSpPr>
                  <p:sp>
                    <p:nvSpPr>
                      <p:cNvPr id="4018" name="Google Shape;401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21" name="Google Shape;4021;p11"/>
                    <p:cNvGrpSpPr/>
                    <p:nvPr/>
                  </p:nvGrpSpPr>
                  <p:grpSpPr>
                    <a:xfrm>
                      <a:off x="73845" y="3561500"/>
                      <a:ext cx="139329" cy="128300"/>
                      <a:chOff x="732600" y="1890325"/>
                      <a:chExt cx="138100" cy="128300"/>
                    </a:xfrm>
                  </p:grpSpPr>
                  <p:sp>
                    <p:nvSpPr>
                      <p:cNvPr id="4022" name="Google Shape;402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4025" name="Google Shape;4025;p11"/>
                <p:cNvGrpSpPr/>
                <p:nvPr/>
              </p:nvGrpSpPr>
              <p:grpSpPr>
                <a:xfrm>
                  <a:off x="81020" y="36500"/>
                  <a:ext cx="278654" cy="1306700"/>
                  <a:chOff x="73845" y="3561500"/>
                  <a:chExt cx="278654" cy="1306700"/>
                </a:xfrm>
              </p:grpSpPr>
              <p:grpSp>
                <p:nvGrpSpPr>
                  <p:cNvPr id="4026" name="Google Shape;4026;p11"/>
                  <p:cNvGrpSpPr/>
                  <p:nvPr/>
                </p:nvGrpSpPr>
                <p:grpSpPr>
                  <a:xfrm>
                    <a:off x="179620" y="3954300"/>
                    <a:ext cx="139329" cy="128300"/>
                    <a:chOff x="732600" y="1890325"/>
                    <a:chExt cx="138100" cy="128300"/>
                  </a:xfrm>
                </p:grpSpPr>
                <p:sp>
                  <p:nvSpPr>
                    <p:cNvPr id="4027" name="Google Shape;402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30" name="Google Shape;4030;p11"/>
                  <p:cNvGrpSpPr/>
                  <p:nvPr/>
                </p:nvGrpSpPr>
                <p:grpSpPr>
                  <a:xfrm>
                    <a:off x="116495" y="4347100"/>
                    <a:ext cx="139329" cy="128300"/>
                    <a:chOff x="732600" y="1890325"/>
                    <a:chExt cx="138100" cy="128300"/>
                  </a:xfrm>
                </p:grpSpPr>
                <p:sp>
                  <p:nvSpPr>
                    <p:cNvPr id="4031" name="Google Shape;403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34" name="Google Shape;4034;p11"/>
                  <p:cNvGrpSpPr/>
                  <p:nvPr/>
                </p:nvGrpSpPr>
                <p:grpSpPr>
                  <a:xfrm>
                    <a:off x="213170" y="4739900"/>
                    <a:ext cx="139329" cy="128300"/>
                    <a:chOff x="732600" y="1890325"/>
                    <a:chExt cx="138100" cy="128300"/>
                  </a:xfrm>
                </p:grpSpPr>
                <p:sp>
                  <p:nvSpPr>
                    <p:cNvPr id="4035" name="Google Shape;403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38" name="Google Shape;4038;p11"/>
                  <p:cNvGrpSpPr/>
                  <p:nvPr/>
                </p:nvGrpSpPr>
                <p:grpSpPr>
                  <a:xfrm>
                    <a:off x="73845" y="3561500"/>
                    <a:ext cx="139329" cy="128300"/>
                    <a:chOff x="732600" y="1890325"/>
                    <a:chExt cx="138100" cy="128300"/>
                  </a:xfrm>
                </p:grpSpPr>
                <p:sp>
                  <p:nvSpPr>
                    <p:cNvPr id="4039" name="Google Shape;403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4042" name="Google Shape;4042;p11"/>
              <p:cNvGrpSpPr/>
              <p:nvPr/>
            </p:nvGrpSpPr>
            <p:grpSpPr>
              <a:xfrm>
                <a:off x="10332320" y="145213"/>
                <a:ext cx="285829" cy="7341550"/>
                <a:chOff x="73845" y="36500"/>
                <a:chExt cx="285829" cy="7341550"/>
              </a:xfrm>
            </p:grpSpPr>
            <p:grpSp>
              <p:nvGrpSpPr>
                <p:cNvPr id="4043" name="Google Shape;4043;p11"/>
                <p:cNvGrpSpPr/>
                <p:nvPr/>
              </p:nvGrpSpPr>
              <p:grpSpPr>
                <a:xfrm>
                  <a:off x="73845" y="4538300"/>
                  <a:ext cx="285829" cy="2839750"/>
                  <a:chOff x="73845" y="3561500"/>
                  <a:chExt cx="285829" cy="2839750"/>
                </a:xfrm>
              </p:grpSpPr>
              <p:grpSp>
                <p:nvGrpSpPr>
                  <p:cNvPr id="4044" name="Google Shape;4044;p11"/>
                  <p:cNvGrpSpPr/>
                  <p:nvPr/>
                </p:nvGrpSpPr>
                <p:grpSpPr>
                  <a:xfrm>
                    <a:off x="73845" y="3561500"/>
                    <a:ext cx="278654" cy="1306700"/>
                    <a:chOff x="73845" y="3561500"/>
                    <a:chExt cx="278654" cy="1306700"/>
                  </a:xfrm>
                </p:grpSpPr>
                <p:grpSp>
                  <p:nvGrpSpPr>
                    <p:cNvPr id="4045" name="Google Shape;4045;p11"/>
                    <p:cNvGrpSpPr/>
                    <p:nvPr/>
                  </p:nvGrpSpPr>
                  <p:grpSpPr>
                    <a:xfrm>
                      <a:off x="179620" y="3954300"/>
                      <a:ext cx="139329" cy="128300"/>
                      <a:chOff x="732600" y="1890325"/>
                      <a:chExt cx="138100" cy="128300"/>
                    </a:xfrm>
                  </p:grpSpPr>
                  <p:sp>
                    <p:nvSpPr>
                      <p:cNvPr id="4046" name="Google Shape;404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49" name="Google Shape;4049;p11"/>
                    <p:cNvGrpSpPr/>
                    <p:nvPr/>
                  </p:nvGrpSpPr>
                  <p:grpSpPr>
                    <a:xfrm>
                      <a:off x="116495" y="4347100"/>
                      <a:ext cx="139329" cy="128300"/>
                      <a:chOff x="732600" y="1890325"/>
                      <a:chExt cx="138100" cy="128300"/>
                    </a:xfrm>
                  </p:grpSpPr>
                  <p:sp>
                    <p:nvSpPr>
                      <p:cNvPr id="4050" name="Google Shape;405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53" name="Google Shape;4053;p11"/>
                    <p:cNvGrpSpPr/>
                    <p:nvPr/>
                  </p:nvGrpSpPr>
                  <p:grpSpPr>
                    <a:xfrm>
                      <a:off x="213170" y="4739900"/>
                      <a:ext cx="139329" cy="128300"/>
                      <a:chOff x="732600" y="1890325"/>
                      <a:chExt cx="138100" cy="128300"/>
                    </a:xfrm>
                  </p:grpSpPr>
                  <p:sp>
                    <p:nvSpPr>
                      <p:cNvPr id="4054" name="Google Shape;405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5" name="Google Shape;405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57" name="Google Shape;4057;p11"/>
                    <p:cNvGrpSpPr/>
                    <p:nvPr/>
                  </p:nvGrpSpPr>
                  <p:grpSpPr>
                    <a:xfrm>
                      <a:off x="73845" y="3561500"/>
                      <a:ext cx="139329" cy="128300"/>
                      <a:chOff x="732600" y="1890325"/>
                      <a:chExt cx="138100" cy="128300"/>
                    </a:xfrm>
                  </p:grpSpPr>
                  <p:sp>
                    <p:nvSpPr>
                      <p:cNvPr id="4058" name="Google Shape;405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061" name="Google Shape;4061;p11"/>
                  <p:cNvGrpSpPr/>
                  <p:nvPr/>
                </p:nvGrpSpPr>
                <p:grpSpPr>
                  <a:xfrm>
                    <a:off x="81020" y="5094550"/>
                    <a:ext cx="278654" cy="1306700"/>
                    <a:chOff x="73845" y="3561500"/>
                    <a:chExt cx="278654" cy="1306700"/>
                  </a:xfrm>
                </p:grpSpPr>
                <p:grpSp>
                  <p:nvGrpSpPr>
                    <p:cNvPr id="4062" name="Google Shape;4062;p11"/>
                    <p:cNvGrpSpPr/>
                    <p:nvPr/>
                  </p:nvGrpSpPr>
                  <p:grpSpPr>
                    <a:xfrm>
                      <a:off x="179620" y="3954300"/>
                      <a:ext cx="139329" cy="128300"/>
                      <a:chOff x="732600" y="1890325"/>
                      <a:chExt cx="138100" cy="128300"/>
                    </a:xfrm>
                  </p:grpSpPr>
                  <p:sp>
                    <p:nvSpPr>
                      <p:cNvPr id="4063" name="Google Shape;406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66" name="Google Shape;4066;p11"/>
                    <p:cNvGrpSpPr/>
                    <p:nvPr/>
                  </p:nvGrpSpPr>
                  <p:grpSpPr>
                    <a:xfrm>
                      <a:off x="116495" y="4347100"/>
                      <a:ext cx="139329" cy="128300"/>
                      <a:chOff x="732600" y="1890325"/>
                      <a:chExt cx="138100" cy="128300"/>
                    </a:xfrm>
                  </p:grpSpPr>
                  <p:sp>
                    <p:nvSpPr>
                      <p:cNvPr id="4067" name="Google Shape;406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70" name="Google Shape;4070;p11"/>
                    <p:cNvGrpSpPr/>
                    <p:nvPr/>
                  </p:nvGrpSpPr>
                  <p:grpSpPr>
                    <a:xfrm>
                      <a:off x="213170" y="4739900"/>
                      <a:ext cx="139329" cy="128300"/>
                      <a:chOff x="732600" y="1890325"/>
                      <a:chExt cx="138100" cy="128300"/>
                    </a:xfrm>
                  </p:grpSpPr>
                  <p:sp>
                    <p:nvSpPr>
                      <p:cNvPr id="4071" name="Google Shape;407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74" name="Google Shape;4074;p11"/>
                    <p:cNvGrpSpPr/>
                    <p:nvPr/>
                  </p:nvGrpSpPr>
                  <p:grpSpPr>
                    <a:xfrm>
                      <a:off x="73845" y="3561500"/>
                      <a:ext cx="139329" cy="128300"/>
                      <a:chOff x="732600" y="1890325"/>
                      <a:chExt cx="138100" cy="128300"/>
                    </a:xfrm>
                  </p:grpSpPr>
                  <p:sp>
                    <p:nvSpPr>
                      <p:cNvPr id="4075" name="Google Shape;407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4078" name="Google Shape;4078;p11"/>
                <p:cNvGrpSpPr/>
                <p:nvPr/>
              </p:nvGrpSpPr>
              <p:grpSpPr>
                <a:xfrm>
                  <a:off x="73845" y="1524775"/>
                  <a:ext cx="285829" cy="2839750"/>
                  <a:chOff x="73845" y="3561500"/>
                  <a:chExt cx="285829" cy="2839750"/>
                </a:xfrm>
              </p:grpSpPr>
              <p:grpSp>
                <p:nvGrpSpPr>
                  <p:cNvPr id="4079" name="Google Shape;4079;p11"/>
                  <p:cNvGrpSpPr/>
                  <p:nvPr/>
                </p:nvGrpSpPr>
                <p:grpSpPr>
                  <a:xfrm>
                    <a:off x="73845" y="3561500"/>
                    <a:ext cx="278654" cy="1306700"/>
                    <a:chOff x="73845" y="3561500"/>
                    <a:chExt cx="278654" cy="1306700"/>
                  </a:xfrm>
                </p:grpSpPr>
                <p:grpSp>
                  <p:nvGrpSpPr>
                    <p:cNvPr id="4080" name="Google Shape;4080;p11"/>
                    <p:cNvGrpSpPr/>
                    <p:nvPr/>
                  </p:nvGrpSpPr>
                  <p:grpSpPr>
                    <a:xfrm>
                      <a:off x="179620" y="3954300"/>
                      <a:ext cx="139329" cy="128300"/>
                      <a:chOff x="732600" y="1890325"/>
                      <a:chExt cx="138100" cy="128300"/>
                    </a:xfrm>
                  </p:grpSpPr>
                  <p:sp>
                    <p:nvSpPr>
                      <p:cNvPr id="4081" name="Google Shape;408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84" name="Google Shape;4084;p11"/>
                    <p:cNvGrpSpPr/>
                    <p:nvPr/>
                  </p:nvGrpSpPr>
                  <p:grpSpPr>
                    <a:xfrm>
                      <a:off x="116495" y="4347100"/>
                      <a:ext cx="139329" cy="128300"/>
                      <a:chOff x="732600" y="1890325"/>
                      <a:chExt cx="138100" cy="128300"/>
                    </a:xfrm>
                  </p:grpSpPr>
                  <p:sp>
                    <p:nvSpPr>
                      <p:cNvPr id="4085" name="Google Shape;408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88" name="Google Shape;4088;p11"/>
                    <p:cNvGrpSpPr/>
                    <p:nvPr/>
                  </p:nvGrpSpPr>
                  <p:grpSpPr>
                    <a:xfrm>
                      <a:off x="213170" y="4739900"/>
                      <a:ext cx="139329" cy="128300"/>
                      <a:chOff x="732600" y="1890325"/>
                      <a:chExt cx="138100" cy="128300"/>
                    </a:xfrm>
                  </p:grpSpPr>
                  <p:sp>
                    <p:nvSpPr>
                      <p:cNvPr id="4089" name="Google Shape;408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92" name="Google Shape;4092;p11"/>
                    <p:cNvGrpSpPr/>
                    <p:nvPr/>
                  </p:nvGrpSpPr>
                  <p:grpSpPr>
                    <a:xfrm>
                      <a:off x="73845" y="3561500"/>
                      <a:ext cx="139329" cy="128300"/>
                      <a:chOff x="732600" y="1890325"/>
                      <a:chExt cx="138100" cy="128300"/>
                    </a:xfrm>
                  </p:grpSpPr>
                  <p:sp>
                    <p:nvSpPr>
                      <p:cNvPr id="4093" name="Google Shape;409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096" name="Google Shape;4096;p11"/>
                  <p:cNvGrpSpPr/>
                  <p:nvPr/>
                </p:nvGrpSpPr>
                <p:grpSpPr>
                  <a:xfrm>
                    <a:off x="81020" y="5094550"/>
                    <a:ext cx="278654" cy="1306700"/>
                    <a:chOff x="73845" y="3561500"/>
                    <a:chExt cx="278654" cy="1306700"/>
                  </a:xfrm>
                </p:grpSpPr>
                <p:grpSp>
                  <p:nvGrpSpPr>
                    <p:cNvPr id="4097" name="Google Shape;4097;p11"/>
                    <p:cNvGrpSpPr/>
                    <p:nvPr/>
                  </p:nvGrpSpPr>
                  <p:grpSpPr>
                    <a:xfrm>
                      <a:off x="179620" y="3954300"/>
                      <a:ext cx="139329" cy="128300"/>
                      <a:chOff x="732600" y="1890325"/>
                      <a:chExt cx="138100" cy="128300"/>
                    </a:xfrm>
                  </p:grpSpPr>
                  <p:sp>
                    <p:nvSpPr>
                      <p:cNvPr id="4098" name="Google Shape;409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01" name="Google Shape;4101;p11"/>
                    <p:cNvGrpSpPr/>
                    <p:nvPr/>
                  </p:nvGrpSpPr>
                  <p:grpSpPr>
                    <a:xfrm>
                      <a:off x="116495" y="4347100"/>
                      <a:ext cx="139329" cy="128300"/>
                      <a:chOff x="732600" y="1890325"/>
                      <a:chExt cx="138100" cy="128300"/>
                    </a:xfrm>
                  </p:grpSpPr>
                  <p:sp>
                    <p:nvSpPr>
                      <p:cNvPr id="4102" name="Google Shape;410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05" name="Google Shape;4105;p11"/>
                    <p:cNvGrpSpPr/>
                    <p:nvPr/>
                  </p:nvGrpSpPr>
                  <p:grpSpPr>
                    <a:xfrm>
                      <a:off x="213170" y="4739900"/>
                      <a:ext cx="139329" cy="128300"/>
                      <a:chOff x="732600" y="1890325"/>
                      <a:chExt cx="138100" cy="128300"/>
                    </a:xfrm>
                  </p:grpSpPr>
                  <p:sp>
                    <p:nvSpPr>
                      <p:cNvPr id="4106" name="Google Shape;410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09" name="Google Shape;4109;p11"/>
                    <p:cNvGrpSpPr/>
                    <p:nvPr/>
                  </p:nvGrpSpPr>
                  <p:grpSpPr>
                    <a:xfrm>
                      <a:off x="73845" y="3561500"/>
                      <a:ext cx="139329" cy="128300"/>
                      <a:chOff x="732600" y="1890325"/>
                      <a:chExt cx="138100" cy="128300"/>
                    </a:xfrm>
                  </p:grpSpPr>
                  <p:sp>
                    <p:nvSpPr>
                      <p:cNvPr id="4110" name="Google Shape;411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4113" name="Google Shape;4113;p11"/>
                <p:cNvGrpSpPr/>
                <p:nvPr/>
              </p:nvGrpSpPr>
              <p:grpSpPr>
                <a:xfrm>
                  <a:off x="81020" y="36500"/>
                  <a:ext cx="278654" cy="1306700"/>
                  <a:chOff x="73845" y="3561500"/>
                  <a:chExt cx="278654" cy="1306700"/>
                </a:xfrm>
              </p:grpSpPr>
              <p:grpSp>
                <p:nvGrpSpPr>
                  <p:cNvPr id="4114" name="Google Shape;4114;p11"/>
                  <p:cNvGrpSpPr/>
                  <p:nvPr/>
                </p:nvGrpSpPr>
                <p:grpSpPr>
                  <a:xfrm>
                    <a:off x="179620" y="3954300"/>
                    <a:ext cx="139329" cy="128300"/>
                    <a:chOff x="732600" y="1890325"/>
                    <a:chExt cx="138100" cy="128300"/>
                  </a:xfrm>
                </p:grpSpPr>
                <p:sp>
                  <p:nvSpPr>
                    <p:cNvPr id="4115" name="Google Shape;411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18" name="Google Shape;4118;p11"/>
                  <p:cNvGrpSpPr/>
                  <p:nvPr/>
                </p:nvGrpSpPr>
                <p:grpSpPr>
                  <a:xfrm>
                    <a:off x="116495" y="4347100"/>
                    <a:ext cx="139329" cy="128300"/>
                    <a:chOff x="732600" y="1890325"/>
                    <a:chExt cx="138100" cy="128300"/>
                  </a:xfrm>
                </p:grpSpPr>
                <p:sp>
                  <p:nvSpPr>
                    <p:cNvPr id="4119" name="Google Shape;411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22" name="Google Shape;4122;p11"/>
                  <p:cNvGrpSpPr/>
                  <p:nvPr/>
                </p:nvGrpSpPr>
                <p:grpSpPr>
                  <a:xfrm>
                    <a:off x="213170" y="4739900"/>
                    <a:ext cx="139329" cy="128300"/>
                    <a:chOff x="732600" y="1890325"/>
                    <a:chExt cx="138100" cy="128300"/>
                  </a:xfrm>
                </p:grpSpPr>
                <p:sp>
                  <p:nvSpPr>
                    <p:cNvPr id="4123" name="Google Shape;412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26" name="Google Shape;4126;p11"/>
                  <p:cNvGrpSpPr/>
                  <p:nvPr/>
                </p:nvGrpSpPr>
                <p:grpSpPr>
                  <a:xfrm>
                    <a:off x="73845" y="3561500"/>
                    <a:ext cx="139329" cy="128300"/>
                    <a:chOff x="732600" y="1890325"/>
                    <a:chExt cx="138100" cy="128300"/>
                  </a:xfrm>
                </p:grpSpPr>
                <p:sp>
                  <p:nvSpPr>
                    <p:cNvPr id="4127" name="Google Shape;412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grpSp>
        <p:nvGrpSpPr>
          <p:cNvPr id="4130" name="Google Shape;4130;p11"/>
          <p:cNvGrpSpPr/>
          <p:nvPr/>
        </p:nvGrpSpPr>
        <p:grpSpPr>
          <a:xfrm rot="-5400000" flipH="1">
            <a:off x="7887265" y="688073"/>
            <a:ext cx="1232823" cy="1377874"/>
            <a:chOff x="2130575" y="4054150"/>
            <a:chExt cx="1526875" cy="1369175"/>
          </a:xfrm>
        </p:grpSpPr>
        <p:sp>
          <p:nvSpPr>
            <p:cNvPr id="4131" name="Google Shape;4131;p11"/>
            <p:cNvSpPr/>
            <p:nvPr/>
          </p:nvSpPr>
          <p:spPr>
            <a:xfrm>
              <a:off x="3123500" y="4200050"/>
              <a:ext cx="422175" cy="528900"/>
            </a:xfrm>
            <a:custGeom>
              <a:avLst/>
              <a:gdLst/>
              <a:ahLst/>
              <a:cxnLst/>
              <a:rect l="l" t="t" r="r" b="b"/>
              <a:pathLst>
                <a:path w="16887" h="21156" extrusionOk="0">
                  <a:moveTo>
                    <a:pt x="13715" y="0"/>
                  </a:moveTo>
                  <a:cubicBezTo>
                    <a:pt x="13650" y="0"/>
                    <a:pt x="13585" y="3"/>
                    <a:pt x="13520" y="8"/>
                  </a:cubicBezTo>
                  <a:cubicBezTo>
                    <a:pt x="12152" y="60"/>
                    <a:pt x="11100" y="1323"/>
                    <a:pt x="11258" y="2690"/>
                  </a:cubicBezTo>
                  <a:cubicBezTo>
                    <a:pt x="11310" y="2743"/>
                    <a:pt x="11626" y="8477"/>
                    <a:pt x="8996" y="11528"/>
                  </a:cubicBezTo>
                  <a:cubicBezTo>
                    <a:pt x="7312" y="13422"/>
                    <a:pt x="3262" y="15421"/>
                    <a:pt x="1841" y="15999"/>
                  </a:cubicBezTo>
                  <a:cubicBezTo>
                    <a:pt x="579" y="16525"/>
                    <a:pt x="0" y="18051"/>
                    <a:pt x="526" y="19366"/>
                  </a:cubicBezTo>
                  <a:cubicBezTo>
                    <a:pt x="944" y="20410"/>
                    <a:pt x="2024" y="21156"/>
                    <a:pt x="3084" y="21156"/>
                  </a:cubicBezTo>
                  <a:cubicBezTo>
                    <a:pt x="3359" y="21156"/>
                    <a:pt x="3633" y="21105"/>
                    <a:pt x="3893" y="20997"/>
                  </a:cubicBezTo>
                  <a:cubicBezTo>
                    <a:pt x="4524" y="20734"/>
                    <a:pt x="10100" y="18156"/>
                    <a:pt x="12836" y="15000"/>
                  </a:cubicBezTo>
                  <a:cubicBezTo>
                    <a:pt x="16886" y="10318"/>
                    <a:pt x="16255" y="2638"/>
                    <a:pt x="16255" y="2322"/>
                  </a:cubicBezTo>
                  <a:cubicBezTo>
                    <a:pt x="16105" y="1018"/>
                    <a:pt x="15045" y="0"/>
                    <a:pt x="137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11"/>
            <p:cNvSpPr/>
            <p:nvPr/>
          </p:nvSpPr>
          <p:spPr>
            <a:xfrm>
              <a:off x="2130575" y="4693650"/>
              <a:ext cx="614175" cy="277850"/>
            </a:xfrm>
            <a:custGeom>
              <a:avLst/>
              <a:gdLst/>
              <a:ahLst/>
              <a:cxnLst/>
              <a:rect l="l" t="t" r="r" b="b"/>
              <a:pathLst>
                <a:path w="24567" h="11114" extrusionOk="0">
                  <a:moveTo>
                    <a:pt x="2841" y="1"/>
                  </a:moveTo>
                  <a:cubicBezTo>
                    <a:pt x="2308" y="1"/>
                    <a:pt x="1772" y="169"/>
                    <a:pt x="1316" y="516"/>
                  </a:cubicBezTo>
                  <a:cubicBezTo>
                    <a:pt x="211" y="1358"/>
                    <a:pt x="1" y="2936"/>
                    <a:pt x="842" y="3988"/>
                  </a:cubicBezTo>
                  <a:cubicBezTo>
                    <a:pt x="1053" y="4251"/>
                    <a:pt x="5787" y="10301"/>
                    <a:pt x="11889" y="11037"/>
                  </a:cubicBezTo>
                  <a:cubicBezTo>
                    <a:pt x="12371" y="11090"/>
                    <a:pt x="12872" y="11113"/>
                    <a:pt x="13381" y="11113"/>
                  </a:cubicBezTo>
                  <a:cubicBezTo>
                    <a:pt x="17482" y="11113"/>
                    <a:pt x="22164" y="9594"/>
                    <a:pt x="22726" y="9407"/>
                  </a:cubicBezTo>
                  <a:cubicBezTo>
                    <a:pt x="23988" y="8881"/>
                    <a:pt x="24567" y="7197"/>
                    <a:pt x="24094" y="5987"/>
                  </a:cubicBezTo>
                  <a:cubicBezTo>
                    <a:pt x="23760" y="4944"/>
                    <a:pt x="22731" y="4265"/>
                    <a:pt x="21663" y="4265"/>
                  </a:cubicBezTo>
                  <a:cubicBezTo>
                    <a:pt x="21385" y="4265"/>
                    <a:pt x="21104" y="4311"/>
                    <a:pt x="20832" y="4409"/>
                  </a:cubicBezTo>
                  <a:cubicBezTo>
                    <a:pt x="19561" y="4880"/>
                    <a:pt x="15972" y="5983"/>
                    <a:pt x="13346" y="5983"/>
                  </a:cubicBezTo>
                  <a:cubicBezTo>
                    <a:pt x="13038" y="5983"/>
                    <a:pt x="12744" y="5968"/>
                    <a:pt x="12468" y="5935"/>
                  </a:cubicBezTo>
                  <a:cubicBezTo>
                    <a:pt x="8470" y="5461"/>
                    <a:pt x="4945" y="990"/>
                    <a:pt x="4840" y="990"/>
                  </a:cubicBezTo>
                  <a:cubicBezTo>
                    <a:pt x="4346" y="341"/>
                    <a:pt x="3598" y="1"/>
                    <a:pt x="28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11"/>
            <p:cNvSpPr/>
            <p:nvPr/>
          </p:nvSpPr>
          <p:spPr>
            <a:xfrm>
              <a:off x="2409375" y="4054150"/>
              <a:ext cx="1248075" cy="1369175"/>
            </a:xfrm>
            <a:custGeom>
              <a:avLst/>
              <a:gdLst/>
              <a:ahLst/>
              <a:cxnLst/>
              <a:rect l="l" t="t" r="r" b="b"/>
              <a:pathLst>
                <a:path w="49923" h="54767" extrusionOk="0">
                  <a:moveTo>
                    <a:pt x="15118" y="1"/>
                  </a:moveTo>
                  <a:cubicBezTo>
                    <a:pt x="13475" y="1"/>
                    <a:pt x="11831" y="258"/>
                    <a:pt x="10259" y="793"/>
                  </a:cubicBezTo>
                  <a:cubicBezTo>
                    <a:pt x="2789" y="3371"/>
                    <a:pt x="1" y="12314"/>
                    <a:pt x="1579" y="19310"/>
                  </a:cubicBezTo>
                  <a:cubicBezTo>
                    <a:pt x="4314" y="29253"/>
                    <a:pt x="8628" y="45192"/>
                    <a:pt x="12205" y="54766"/>
                  </a:cubicBezTo>
                  <a:lnTo>
                    <a:pt x="49923" y="54766"/>
                  </a:lnTo>
                  <a:cubicBezTo>
                    <a:pt x="49923" y="54766"/>
                    <a:pt x="48345" y="50189"/>
                    <a:pt x="46398" y="45245"/>
                  </a:cubicBezTo>
                  <a:cubicBezTo>
                    <a:pt x="41296" y="32672"/>
                    <a:pt x="35404" y="20573"/>
                    <a:pt x="29196" y="8632"/>
                  </a:cubicBezTo>
                  <a:cubicBezTo>
                    <a:pt x="26657" y="3184"/>
                    <a:pt x="20896" y="1"/>
                    <a:pt x="151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11"/>
            <p:cNvSpPr/>
            <p:nvPr/>
          </p:nvSpPr>
          <p:spPr>
            <a:xfrm>
              <a:off x="2611900" y="4605225"/>
              <a:ext cx="641825" cy="388175"/>
            </a:xfrm>
            <a:custGeom>
              <a:avLst/>
              <a:gdLst/>
              <a:ahLst/>
              <a:cxnLst/>
              <a:rect l="l" t="t" r="r" b="b"/>
              <a:pathLst>
                <a:path w="25673" h="15527" extrusionOk="0">
                  <a:moveTo>
                    <a:pt x="21690" y="1"/>
                  </a:moveTo>
                  <a:cubicBezTo>
                    <a:pt x="19235" y="1"/>
                    <a:pt x="15521" y="1871"/>
                    <a:pt x="11784" y="3317"/>
                  </a:cubicBezTo>
                  <a:cubicBezTo>
                    <a:pt x="6208" y="5474"/>
                    <a:pt x="1" y="6947"/>
                    <a:pt x="1369" y="10524"/>
                  </a:cubicBezTo>
                  <a:cubicBezTo>
                    <a:pt x="2450" y="13208"/>
                    <a:pt x="7285" y="15526"/>
                    <a:pt x="11992" y="15526"/>
                  </a:cubicBezTo>
                  <a:cubicBezTo>
                    <a:pt x="13465" y="15526"/>
                    <a:pt x="14926" y="15299"/>
                    <a:pt x="16256" y="14785"/>
                  </a:cubicBezTo>
                  <a:cubicBezTo>
                    <a:pt x="21779" y="12628"/>
                    <a:pt x="25672" y="5158"/>
                    <a:pt x="24252" y="1634"/>
                  </a:cubicBezTo>
                  <a:cubicBezTo>
                    <a:pt x="23801" y="454"/>
                    <a:pt x="22898" y="1"/>
                    <a:pt x="216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11"/>
            <p:cNvSpPr/>
            <p:nvPr/>
          </p:nvSpPr>
          <p:spPr>
            <a:xfrm>
              <a:off x="2554050" y="4192525"/>
              <a:ext cx="483975" cy="427075"/>
            </a:xfrm>
            <a:custGeom>
              <a:avLst/>
              <a:gdLst/>
              <a:ahLst/>
              <a:cxnLst/>
              <a:rect l="l" t="t" r="r" b="b"/>
              <a:pathLst>
                <a:path w="19359" h="17083" extrusionOk="0">
                  <a:moveTo>
                    <a:pt x="9663" y="0"/>
                  </a:moveTo>
                  <a:cubicBezTo>
                    <a:pt x="8637" y="0"/>
                    <a:pt x="7592" y="184"/>
                    <a:pt x="6576" y="572"/>
                  </a:cubicBezTo>
                  <a:cubicBezTo>
                    <a:pt x="2157" y="2308"/>
                    <a:pt x="0" y="7200"/>
                    <a:pt x="1736" y="11619"/>
                  </a:cubicBezTo>
                  <a:cubicBezTo>
                    <a:pt x="3032" y="15021"/>
                    <a:pt x="6262" y="17082"/>
                    <a:pt x="9696" y="17082"/>
                  </a:cubicBezTo>
                  <a:cubicBezTo>
                    <a:pt x="10722" y="17082"/>
                    <a:pt x="11767" y="16898"/>
                    <a:pt x="12783" y="16511"/>
                  </a:cubicBezTo>
                  <a:cubicBezTo>
                    <a:pt x="17202" y="14775"/>
                    <a:pt x="19359" y="9830"/>
                    <a:pt x="17623" y="5464"/>
                  </a:cubicBezTo>
                  <a:cubicBezTo>
                    <a:pt x="16327" y="2062"/>
                    <a:pt x="13097" y="0"/>
                    <a:pt x="96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11"/>
            <p:cNvSpPr/>
            <p:nvPr/>
          </p:nvSpPr>
          <p:spPr>
            <a:xfrm>
              <a:off x="2554050" y="4192525"/>
              <a:ext cx="483975" cy="427075"/>
            </a:xfrm>
            <a:custGeom>
              <a:avLst/>
              <a:gdLst/>
              <a:ahLst/>
              <a:cxnLst/>
              <a:rect l="l" t="t" r="r" b="b"/>
              <a:pathLst>
                <a:path w="19359" h="17083" extrusionOk="0">
                  <a:moveTo>
                    <a:pt x="9663" y="0"/>
                  </a:moveTo>
                  <a:cubicBezTo>
                    <a:pt x="8637" y="0"/>
                    <a:pt x="7592" y="184"/>
                    <a:pt x="6576" y="572"/>
                  </a:cubicBezTo>
                  <a:cubicBezTo>
                    <a:pt x="2157" y="2308"/>
                    <a:pt x="0" y="7200"/>
                    <a:pt x="1736" y="11619"/>
                  </a:cubicBezTo>
                  <a:cubicBezTo>
                    <a:pt x="3032" y="15021"/>
                    <a:pt x="6262" y="17082"/>
                    <a:pt x="9696" y="17082"/>
                  </a:cubicBezTo>
                  <a:cubicBezTo>
                    <a:pt x="10722" y="17082"/>
                    <a:pt x="11767" y="16898"/>
                    <a:pt x="12783" y="16511"/>
                  </a:cubicBezTo>
                  <a:cubicBezTo>
                    <a:pt x="17202" y="14775"/>
                    <a:pt x="19359" y="9830"/>
                    <a:pt x="17623" y="5464"/>
                  </a:cubicBezTo>
                  <a:cubicBezTo>
                    <a:pt x="16327" y="2062"/>
                    <a:pt x="13097" y="0"/>
                    <a:pt x="96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11"/>
            <p:cNvSpPr/>
            <p:nvPr/>
          </p:nvSpPr>
          <p:spPr>
            <a:xfrm>
              <a:off x="2575075" y="4317275"/>
              <a:ext cx="441925" cy="302325"/>
            </a:xfrm>
            <a:custGeom>
              <a:avLst/>
              <a:gdLst/>
              <a:ahLst/>
              <a:cxnLst/>
              <a:rect l="l" t="t" r="r" b="b"/>
              <a:pathLst>
                <a:path w="17677" h="12093" extrusionOk="0">
                  <a:moveTo>
                    <a:pt x="1106" y="0"/>
                  </a:moveTo>
                  <a:lnTo>
                    <a:pt x="1106" y="0"/>
                  </a:lnTo>
                  <a:cubicBezTo>
                    <a:pt x="159" y="2052"/>
                    <a:pt x="1" y="4419"/>
                    <a:pt x="895" y="6629"/>
                  </a:cubicBezTo>
                  <a:cubicBezTo>
                    <a:pt x="2191" y="10031"/>
                    <a:pt x="5421" y="12092"/>
                    <a:pt x="8855" y="12092"/>
                  </a:cubicBezTo>
                  <a:cubicBezTo>
                    <a:pt x="9881" y="12092"/>
                    <a:pt x="10926" y="11908"/>
                    <a:pt x="11942" y="11521"/>
                  </a:cubicBezTo>
                  <a:cubicBezTo>
                    <a:pt x="15572" y="10101"/>
                    <a:pt x="17676" y="6418"/>
                    <a:pt x="17308" y="2736"/>
                  </a:cubicBezTo>
                  <a:lnTo>
                    <a:pt x="17308" y="2736"/>
                  </a:lnTo>
                  <a:cubicBezTo>
                    <a:pt x="16887" y="5103"/>
                    <a:pt x="15309" y="7260"/>
                    <a:pt x="12311" y="8470"/>
                  </a:cubicBezTo>
                  <a:cubicBezTo>
                    <a:pt x="11202" y="8911"/>
                    <a:pt x="10140" y="9110"/>
                    <a:pt x="9142" y="9110"/>
                  </a:cubicBezTo>
                  <a:cubicBezTo>
                    <a:pt x="4312" y="9110"/>
                    <a:pt x="975" y="4447"/>
                    <a:pt x="1106"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11"/>
            <p:cNvSpPr/>
            <p:nvPr/>
          </p:nvSpPr>
          <p:spPr>
            <a:xfrm>
              <a:off x="2697400" y="4319950"/>
              <a:ext cx="195975" cy="172200"/>
            </a:xfrm>
            <a:custGeom>
              <a:avLst/>
              <a:gdLst/>
              <a:ahLst/>
              <a:cxnLst/>
              <a:rect l="l" t="t" r="r" b="b"/>
              <a:pathLst>
                <a:path w="7839" h="6888" extrusionOk="0">
                  <a:moveTo>
                    <a:pt x="3895" y="1"/>
                  </a:moveTo>
                  <a:cubicBezTo>
                    <a:pt x="3492" y="1"/>
                    <a:pt x="3082" y="68"/>
                    <a:pt x="2683" y="209"/>
                  </a:cubicBezTo>
                  <a:cubicBezTo>
                    <a:pt x="947" y="945"/>
                    <a:pt x="0" y="2892"/>
                    <a:pt x="737" y="4680"/>
                  </a:cubicBezTo>
                  <a:cubicBezTo>
                    <a:pt x="1268" y="6070"/>
                    <a:pt x="2593" y="6888"/>
                    <a:pt x="3996" y="6888"/>
                  </a:cubicBezTo>
                  <a:cubicBezTo>
                    <a:pt x="4399" y="6888"/>
                    <a:pt x="4809" y="6820"/>
                    <a:pt x="5208" y="6679"/>
                  </a:cubicBezTo>
                  <a:cubicBezTo>
                    <a:pt x="6944" y="5943"/>
                    <a:pt x="7838" y="3944"/>
                    <a:pt x="7155" y="2208"/>
                  </a:cubicBezTo>
                  <a:cubicBezTo>
                    <a:pt x="6623" y="819"/>
                    <a:pt x="5298" y="1"/>
                    <a:pt x="3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11"/>
            <p:cNvSpPr/>
            <p:nvPr/>
          </p:nvSpPr>
          <p:spPr>
            <a:xfrm>
              <a:off x="2703975" y="4703925"/>
              <a:ext cx="168350" cy="100600"/>
            </a:xfrm>
            <a:custGeom>
              <a:avLst/>
              <a:gdLst/>
              <a:ahLst/>
              <a:cxnLst/>
              <a:rect l="l" t="t" r="r" b="b"/>
              <a:pathLst>
                <a:path w="6734" h="4024" extrusionOk="0">
                  <a:moveTo>
                    <a:pt x="6471" y="0"/>
                  </a:moveTo>
                  <a:lnTo>
                    <a:pt x="6471" y="0"/>
                  </a:lnTo>
                  <a:cubicBezTo>
                    <a:pt x="4103" y="842"/>
                    <a:pt x="1736" y="1684"/>
                    <a:pt x="0" y="2630"/>
                  </a:cubicBezTo>
                  <a:cubicBezTo>
                    <a:pt x="723" y="3506"/>
                    <a:pt x="1805" y="4023"/>
                    <a:pt x="2925" y="4023"/>
                  </a:cubicBezTo>
                  <a:cubicBezTo>
                    <a:pt x="3353" y="4023"/>
                    <a:pt x="3787" y="3948"/>
                    <a:pt x="4209" y="3788"/>
                  </a:cubicBezTo>
                  <a:cubicBezTo>
                    <a:pt x="5787" y="3209"/>
                    <a:pt x="6734" y="1578"/>
                    <a:pt x="64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11"/>
            <p:cNvSpPr/>
            <p:nvPr/>
          </p:nvSpPr>
          <p:spPr>
            <a:xfrm>
              <a:off x="2945950" y="4613175"/>
              <a:ext cx="165725" cy="97925"/>
            </a:xfrm>
            <a:custGeom>
              <a:avLst/>
              <a:gdLst/>
              <a:ahLst/>
              <a:cxnLst/>
              <a:rect l="l" t="t" r="r" b="b"/>
              <a:pathLst>
                <a:path w="6629" h="3917" extrusionOk="0">
                  <a:moveTo>
                    <a:pt x="6524" y="0"/>
                  </a:moveTo>
                  <a:lnTo>
                    <a:pt x="6524" y="0"/>
                  </a:lnTo>
                  <a:cubicBezTo>
                    <a:pt x="4577" y="474"/>
                    <a:pt x="2368" y="1421"/>
                    <a:pt x="1" y="2420"/>
                  </a:cubicBezTo>
                  <a:cubicBezTo>
                    <a:pt x="651" y="3377"/>
                    <a:pt x="1747" y="3916"/>
                    <a:pt x="2904" y="3916"/>
                  </a:cubicBezTo>
                  <a:cubicBezTo>
                    <a:pt x="3337" y="3916"/>
                    <a:pt x="3779" y="3840"/>
                    <a:pt x="4209" y="3683"/>
                  </a:cubicBezTo>
                  <a:cubicBezTo>
                    <a:pt x="5735" y="3104"/>
                    <a:pt x="6629" y="1526"/>
                    <a:pt x="65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11"/>
            <p:cNvSpPr/>
            <p:nvPr/>
          </p:nvSpPr>
          <p:spPr>
            <a:xfrm>
              <a:off x="2840750" y="4831125"/>
              <a:ext cx="316950" cy="162000"/>
            </a:xfrm>
            <a:custGeom>
              <a:avLst/>
              <a:gdLst/>
              <a:ahLst/>
              <a:cxnLst/>
              <a:rect l="l" t="t" r="r" b="b"/>
              <a:pathLst>
                <a:path w="12678" h="6480" extrusionOk="0">
                  <a:moveTo>
                    <a:pt x="8155" y="0"/>
                  </a:moveTo>
                  <a:cubicBezTo>
                    <a:pt x="7135" y="0"/>
                    <a:pt x="6099" y="187"/>
                    <a:pt x="5103" y="594"/>
                  </a:cubicBezTo>
                  <a:cubicBezTo>
                    <a:pt x="2525" y="1593"/>
                    <a:pt x="737" y="3750"/>
                    <a:pt x="0" y="6222"/>
                  </a:cubicBezTo>
                  <a:cubicBezTo>
                    <a:pt x="930" y="6388"/>
                    <a:pt x="1877" y="6480"/>
                    <a:pt x="2820" y="6480"/>
                  </a:cubicBezTo>
                  <a:cubicBezTo>
                    <a:pt x="4278" y="6480"/>
                    <a:pt x="5729" y="6260"/>
                    <a:pt x="7102" y="5749"/>
                  </a:cubicBezTo>
                  <a:cubicBezTo>
                    <a:pt x="9259" y="4907"/>
                    <a:pt x="11152" y="3224"/>
                    <a:pt x="12678" y="1277"/>
                  </a:cubicBezTo>
                  <a:cubicBezTo>
                    <a:pt x="11355" y="471"/>
                    <a:pt x="9774" y="0"/>
                    <a:pt x="81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42" name="Google Shape;4142;p11"/>
          <p:cNvGrpSpPr/>
          <p:nvPr/>
        </p:nvGrpSpPr>
        <p:grpSpPr>
          <a:xfrm rot="5400000" flipH="1">
            <a:off x="261355" y="2555065"/>
            <a:ext cx="1368975" cy="1934595"/>
            <a:chOff x="598450" y="4075425"/>
            <a:chExt cx="1178375" cy="1336050"/>
          </a:xfrm>
        </p:grpSpPr>
        <p:sp>
          <p:nvSpPr>
            <p:cNvPr id="4143" name="Google Shape;4143;p11"/>
            <p:cNvSpPr/>
            <p:nvPr/>
          </p:nvSpPr>
          <p:spPr>
            <a:xfrm>
              <a:off x="670800" y="4420925"/>
              <a:ext cx="330100" cy="413750"/>
            </a:xfrm>
            <a:custGeom>
              <a:avLst/>
              <a:gdLst/>
              <a:ahLst/>
              <a:cxnLst/>
              <a:rect l="l" t="t" r="r" b="b"/>
              <a:pathLst>
                <a:path w="13204" h="16550" extrusionOk="0">
                  <a:moveTo>
                    <a:pt x="2441" y="1"/>
                  </a:moveTo>
                  <a:cubicBezTo>
                    <a:pt x="1461" y="1"/>
                    <a:pt x="576" y="757"/>
                    <a:pt x="526" y="1746"/>
                  </a:cubicBezTo>
                  <a:cubicBezTo>
                    <a:pt x="526" y="2009"/>
                    <a:pt x="0" y="8006"/>
                    <a:pt x="3209" y="11688"/>
                  </a:cubicBezTo>
                  <a:cubicBezTo>
                    <a:pt x="5313" y="14161"/>
                    <a:pt x="9679" y="16212"/>
                    <a:pt x="10205" y="16423"/>
                  </a:cubicBezTo>
                  <a:cubicBezTo>
                    <a:pt x="10400" y="16509"/>
                    <a:pt x="10608" y="16549"/>
                    <a:pt x="10819" y="16549"/>
                  </a:cubicBezTo>
                  <a:cubicBezTo>
                    <a:pt x="11636" y="16549"/>
                    <a:pt x="12501" y="15954"/>
                    <a:pt x="12836" y="15160"/>
                  </a:cubicBezTo>
                  <a:cubicBezTo>
                    <a:pt x="13204" y="14213"/>
                    <a:pt x="12730" y="12951"/>
                    <a:pt x="11784" y="12530"/>
                  </a:cubicBezTo>
                  <a:cubicBezTo>
                    <a:pt x="10626" y="12109"/>
                    <a:pt x="7470" y="10584"/>
                    <a:pt x="6155" y="9006"/>
                  </a:cubicBezTo>
                  <a:cubicBezTo>
                    <a:pt x="4051" y="6638"/>
                    <a:pt x="4366" y="2167"/>
                    <a:pt x="4366" y="2114"/>
                  </a:cubicBezTo>
                  <a:cubicBezTo>
                    <a:pt x="4471" y="1062"/>
                    <a:pt x="3682" y="63"/>
                    <a:pt x="2630" y="10"/>
                  </a:cubicBezTo>
                  <a:cubicBezTo>
                    <a:pt x="2567" y="4"/>
                    <a:pt x="2504" y="1"/>
                    <a:pt x="24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11"/>
            <p:cNvSpPr/>
            <p:nvPr/>
          </p:nvSpPr>
          <p:spPr>
            <a:xfrm>
              <a:off x="1296775" y="4806325"/>
              <a:ext cx="480050" cy="218650"/>
            </a:xfrm>
            <a:custGeom>
              <a:avLst/>
              <a:gdLst/>
              <a:ahLst/>
              <a:cxnLst/>
              <a:rect l="l" t="t" r="r" b="b"/>
              <a:pathLst>
                <a:path w="19202" h="8746" extrusionOk="0">
                  <a:moveTo>
                    <a:pt x="16988" y="0"/>
                  </a:moveTo>
                  <a:cubicBezTo>
                    <a:pt x="16405" y="0"/>
                    <a:pt x="15831" y="258"/>
                    <a:pt x="15467" y="744"/>
                  </a:cubicBezTo>
                  <a:cubicBezTo>
                    <a:pt x="15414" y="796"/>
                    <a:pt x="12626" y="4321"/>
                    <a:pt x="9470" y="4637"/>
                  </a:cubicBezTo>
                  <a:cubicBezTo>
                    <a:pt x="9258" y="4665"/>
                    <a:pt x="9029" y="4678"/>
                    <a:pt x="8787" y="4678"/>
                  </a:cubicBezTo>
                  <a:cubicBezTo>
                    <a:pt x="6807" y="4678"/>
                    <a:pt x="3978" y="3802"/>
                    <a:pt x="2947" y="3427"/>
                  </a:cubicBezTo>
                  <a:cubicBezTo>
                    <a:pt x="2761" y="3354"/>
                    <a:pt x="2565" y="3321"/>
                    <a:pt x="2367" y="3321"/>
                  </a:cubicBezTo>
                  <a:cubicBezTo>
                    <a:pt x="1557" y="3321"/>
                    <a:pt x="718" y="3886"/>
                    <a:pt x="422" y="4689"/>
                  </a:cubicBezTo>
                  <a:cubicBezTo>
                    <a:pt x="1" y="5689"/>
                    <a:pt x="474" y="7004"/>
                    <a:pt x="1421" y="7372"/>
                  </a:cubicBezTo>
                  <a:cubicBezTo>
                    <a:pt x="1936" y="7559"/>
                    <a:pt x="5616" y="8746"/>
                    <a:pt x="8756" y="8746"/>
                  </a:cubicBezTo>
                  <a:cubicBezTo>
                    <a:pt x="9145" y="8746"/>
                    <a:pt x="9525" y="8728"/>
                    <a:pt x="9891" y="8687"/>
                  </a:cubicBezTo>
                  <a:cubicBezTo>
                    <a:pt x="14678" y="8109"/>
                    <a:pt x="18413" y="3374"/>
                    <a:pt x="18571" y="3164"/>
                  </a:cubicBezTo>
                  <a:cubicBezTo>
                    <a:pt x="19202" y="2322"/>
                    <a:pt x="19097" y="1059"/>
                    <a:pt x="18202" y="428"/>
                  </a:cubicBezTo>
                  <a:cubicBezTo>
                    <a:pt x="17846" y="139"/>
                    <a:pt x="17415" y="0"/>
                    <a:pt x="169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11"/>
            <p:cNvSpPr/>
            <p:nvPr/>
          </p:nvSpPr>
          <p:spPr>
            <a:xfrm>
              <a:off x="598450" y="4434950"/>
              <a:ext cx="920625" cy="976525"/>
            </a:xfrm>
            <a:custGeom>
              <a:avLst/>
              <a:gdLst/>
              <a:ahLst/>
              <a:cxnLst/>
              <a:rect l="l" t="t" r="r" b="b"/>
              <a:pathLst>
                <a:path w="36825" h="39061" extrusionOk="0">
                  <a:moveTo>
                    <a:pt x="24563" y="1"/>
                  </a:moveTo>
                  <a:cubicBezTo>
                    <a:pt x="20645" y="1"/>
                    <a:pt x="17062" y="2146"/>
                    <a:pt x="13941" y="6866"/>
                  </a:cubicBezTo>
                  <a:cubicBezTo>
                    <a:pt x="9733" y="13705"/>
                    <a:pt x="7365" y="18492"/>
                    <a:pt x="3525" y="29013"/>
                  </a:cubicBezTo>
                  <a:cubicBezTo>
                    <a:pt x="1895" y="33484"/>
                    <a:pt x="369" y="37693"/>
                    <a:pt x="1" y="39061"/>
                  </a:cubicBezTo>
                  <a:lnTo>
                    <a:pt x="28355" y="39061"/>
                  </a:lnTo>
                  <a:cubicBezTo>
                    <a:pt x="28618" y="38482"/>
                    <a:pt x="30827" y="31854"/>
                    <a:pt x="31038" y="31275"/>
                  </a:cubicBezTo>
                  <a:cubicBezTo>
                    <a:pt x="33247" y="25068"/>
                    <a:pt x="33668" y="22437"/>
                    <a:pt x="35562" y="15283"/>
                  </a:cubicBezTo>
                  <a:cubicBezTo>
                    <a:pt x="36824" y="9760"/>
                    <a:pt x="34615" y="2763"/>
                    <a:pt x="28776" y="764"/>
                  </a:cubicBezTo>
                  <a:cubicBezTo>
                    <a:pt x="27335" y="261"/>
                    <a:pt x="25929" y="1"/>
                    <a:pt x="245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11"/>
            <p:cNvSpPr/>
            <p:nvPr/>
          </p:nvSpPr>
          <p:spPr>
            <a:xfrm>
              <a:off x="898300" y="4737900"/>
              <a:ext cx="503725" cy="303450"/>
            </a:xfrm>
            <a:custGeom>
              <a:avLst/>
              <a:gdLst/>
              <a:ahLst/>
              <a:cxnLst/>
              <a:rect l="l" t="t" r="r" b="b"/>
              <a:pathLst>
                <a:path w="20149" h="12138" extrusionOk="0">
                  <a:moveTo>
                    <a:pt x="3061" y="1"/>
                  </a:moveTo>
                  <a:cubicBezTo>
                    <a:pt x="2109" y="1"/>
                    <a:pt x="1399" y="355"/>
                    <a:pt x="1053" y="1271"/>
                  </a:cubicBezTo>
                  <a:cubicBezTo>
                    <a:pt x="1" y="4007"/>
                    <a:pt x="3052" y="9846"/>
                    <a:pt x="7365" y="11582"/>
                  </a:cubicBezTo>
                  <a:cubicBezTo>
                    <a:pt x="8408" y="11967"/>
                    <a:pt x="9550" y="12138"/>
                    <a:pt x="10701" y="12138"/>
                  </a:cubicBezTo>
                  <a:cubicBezTo>
                    <a:pt x="14427" y="12138"/>
                    <a:pt x="18240" y="10345"/>
                    <a:pt x="19044" y="8215"/>
                  </a:cubicBezTo>
                  <a:cubicBezTo>
                    <a:pt x="20148" y="5427"/>
                    <a:pt x="15309" y="4323"/>
                    <a:pt x="10890" y="2639"/>
                  </a:cubicBezTo>
                  <a:cubicBezTo>
                    <a:pt x="7960" y="1474"/>
                    <a:pt x="5005" y="1"/>
                    <a:pt x="30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11"/>
            <p:cNvSpPr/>
            <p:nvPr/>
          </p:nvSpPr>
          <p:spPr>
            <a:xfrm>
              <a:off x="1232350" y="4075425"/>
              <a:ext cx="401125" cy="364875"/>
            </a:xfrm>
            <a:custGeom>
              <a:avLst/>
              <a:gdLst/>
              <a:ahLst/>
              <a:cxnLst/>
              <a:rect l="l" t="t" r="r" b="b"/>
              <a:pathLst>
                <a:path w="16045" h="14595" extrusionOk="0">
                  <a:moveTo>
                    <a:pt x="8008" y="0"/>
                  </a:moveTo>
                  <a:cubicBezTo>
                    <a:pt x="4696" y="0"/>
                    <a:pt x="1710" y="2256"/>
                    <a:pt x="947" y="5624"/>
                  </a:cubicBezTo>
                  <a:cubicBezTo>
                    <a:pt x="0" y="9517"/>
                    <a:pt x="2420" y="13462"/>
                    <a:pt x="6366" y="14409"/>
                  </a:cubicBezTo>
                  <a:cubicBezTo>
                    <a:pt x="6912" y="14534"/>
                    <a:pt x="7460" y="14595"/>
                    <a:pt x="8000" y="14595"/>
                  </a:cubicBezTo>
                  <a:cubicBezTo>
                    <a:pt x="11307" y="14595"/>
                    <a:pt x="14337" y="12337"/>
                    <a:pt x="15151" y="8991"/>
                  </a:cubicBezTo>
                  <a:cubicBezTo>
                    <a:pt x="16045" y="5045"/>
                    <a:pt x="13625" y="1100"/>
                    <a:pt x="9732" y="206"/>
                  </a:cubicBezTo>
                  <a:cubicBezTo>
                    <a:pt x="9154" y="67"/>
                    <a:pt x="8576" y="0"/>
                    <a:pt x="80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11"/>
            <p:cNvSpPr/>
            <p:nvPr/>
          </p:nvSpPr>
          <p:spPr>
            <a:xfrm>
              <a:off x="1011400" y="4744675"/>
              <a:ext cx="128900" cy="76425"/>
            </a:xfrm>
            <a:custGeom>
              <a:avLst/>
              <a:gdLst/>
              <a:ahLst/>
              <a:cxnLst/>
              <a:rect l="l" t="t" r="r" b="b"/>
              <a:pathLst>
                <a:path w="5156" h="3057" extrusionOk="0">
                  <a:moveTo>
                    <a:pt x="106" y="1"/>
                  </a:moveTo>
                  <a:lnTo>
                    <a:pt x="106" y="1"/>
                  </a:lnTo>
                  <a:cubicBezTo>
                    <a:pt x="1" y="1158"/>
                    <a:pt x="632" y="2368"/>
                    <a:pt x="1894" y="2894"/>
                  </a:cubicBezTo>
                  <a:cubicBezTo>
                    <a:pt x="2224" y="3004"/>
                    <a:pt x="2556" y="3056"/>
                    <a:pt x="2880" y="3056"/>
                  </a:cubicBezTo>
                  <a:cubicBezTo>
                    <a:pt x="3800" y="3056"/>
                    <a:pt x="4650" y="2634"/>
                    <a:pt x="5156" y="1895"/>
                  </a:cubicBezTo>
                  <a:cubicBezTo>
                    <a:pt x="3315" y="1106"/>
                    <a:pt x="1579" y="369"/>
                    <a:pt x="1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11"/>
            <p:cNvSpPr/>
            <p:nvPr/>
          </p:nvSpPr>
          <p:spPr>
            <a:xfrm>
              <a:off x="1270475" y="4369375"/>
              <a:ext cx="130225" cy="231225"/>
            </a:xfrm>
            <a:custGeom>
              <a:avLst/>
              <a:gdLst/>
              <a:ahLst/>
              <a:cxnLst/>
              <a:rect l="l" t="t" r="r" b="b"/>
              <a:pathLst>
                <a:path w="5209" h="9249" extrusionOk="0">
                  <a:moveTo>
                    <a:pt x="4070" y="1"/>
                  </a:moveTo>
                  <a:cubicBezTo>
                    <a:pt x="3868" y="1"/>
                    <a:pt x="3662" y="69"/>
                    <a:pt x="3473" y="231"/>
                  </a:cubicBezTo>
                  <a:cubicBezTo>
                    <a:pt x="2315" y="1125"/>
                    <a:pt x="1789" y="2493"/>
                    <a:pt x="1158" y="3808"/>
                  </a:cubicBezTo>
                  <a:cubicBezTo>
                    <a:pt x="580" y="5228"/>
                    <a:pt x="1" y="6649"/>
                    <a:pt x="211" y="8174"/>
                  </a:cubicBezTo>
                  <a:cubicBezTo>
                    <a:pt x="248" y="8724"/>
                    <a:pt x="770" y="9249"/>
                    <a:pt x="1315" y="9249"/>
                  </a:cubicBezTo>
                  <a:cubicBezTo>
                    <a:pt x="1552" y="9249"/>
                    <a:pt x="1793" y="9150"/>
                    <a:pt x="2000" y="8911"/>
                  </a:cubicBezTo>
                  <a:cubicBezTo>
                    <a:pt x="2894" y="7859"/>
                    <a:pt x="3368" y="6544"/>
                    <a:pt x="3894" y="5228"/>
                  </a:cubicBezTo>
                  <a:cubicBezTo>
                    <a:pt x="4420" y="3913"/>
                    <a:pt x="5209" y="2598"/>
                    <a:pt x="5209" y="1125"/>
                  </a:cubicBezTo>
                  <a:cubicBezTo>
                    <a:pt x="5209" y="578"/>
                    <a:pt x="4656" y="1"/>
                    <a:pt x="40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11"/>
            <p:cNvSpPr/>
            <p:nvPr/>
          </p:nvSpPr>
          <p:spPr>
            <a:xfrm>
              <a:off x="1290200" y="4132675"/>
              <a:ext cx="286725" cy="252175"/>
            </a:xfrm>
            <a:custGeom>
              <a:avLst/>
              <a:gdLst/>
              <a:ahLst/>
              <a:cxnLst/>
              <a:rect l="l" t="t" r="r" b="b"/>
              <a:pathLst>
                <a:path w="11469" h="10087" extrusionOk="0">
                  <a:moveTo>
                    <a:pt x="5702" y="0"/>
                  </a:moveTo>
                  <a:cubicBezTo>
                    <a:pt x="3687" y="0"/>
                    <a:pt x="1732" y="1238"/>
                    <a:pt x="1000" y="3229"/>
                  </a:cubicBezTo>
                  <a:cubicBezTo>
                    <a:pt x="1" y="5806"/>
                    <a:pt x="1316" y="8752"/>
                    <a:pt x="3894" y="9752"/>
                  </a:cubicBezTo>
                  <a:cubicBezTo>
                    <a:pt x="4481" y="9979"/>
                    <a:pt x="5087" y="10087"/>
                    <a:pt x="5684" y="10087"/>
                  </a:cubicBezTo>
                  <a:cubicBezTo>
                    <a:pt x="7712" y="10087"/>
                    <a:pt x="9645" y="8849"/>
                    <a:pt x="10417" y="6858"/>
                  </a:cubicBezTo>
                  <a:cubicBezTo>
                    <a:pt x="11469" y="4228"/>
                    <a:pt x="10154" y="1335"/>
                    <a:pt x="7471" y="335"/>
                  </a:cubicBezTo>
                  <a:cubicBezTo>
                    <a:pt x="6896" y="108"/>
                    <a:pt x="6296" y="0"/>
                    <a:pt x="5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11"/>
            <p:cNvSpPr/>
            <p:nvPr/>
          </p:nvSpPr>
          <p:spPr>
            <a:xfrm>
              <a:off x="1290200" y="4132675"/>
              <a:ext cx="286725" cy="252175"/>
            </a:xfrm>
            <a:custGeom>
              <a:avLst/>
              <a:gdLst/>
              <a:ahLst/>
              <a:cxnLst/>
              <a:rect l="l" t="t" r="r" b="b"/>
              <a:pathLst>
                <a:path w="11469" h="10087" extrusionOk="0">
                  <a:moveTo>
                    <a:pt x="5702" y="0"/>
                  </a:moveTo>
                  <a:cubicBezTo>
                    <a:pt x="3687" y="0"/>
                    <a:pt x="1732" y="1238"/>
                    <a:pt x="1000" y="3229"/>
                  </a:cubicBezTo>
                  <a:cubicBezTo>
                    <a:pt x="1" y="5806"/>
                    <a:pt x="1316" y="8752"/>
                    <a:pt x="3894" y="9752"/>
                  </a:cubicBezTo>
                  <a:cubicBezTo>
                    <a:pt x="4481" y="9979"/>
                    <a:pt x="5087" y="10087"/>
                    <a:pt x="5684" y="10087"/>
                  </a:cubicBezTo>
                  <a:cubicBezTo>
                    <a:pt x="7712" y="10087"/>
                    <a:pt x="9645" y="8849"/>
                    <a:pt x="10417" y="6858"/>
                  </a:cubicBezTo>
                  <a:cubicBezTo>
                    <a:pt x="11469" y="4228"/>
                    <a:pt x="10154" y="1335"/>
                    <a:pt x="7471" y="335"/>
                  </a:cubicBezTo>
                  <a:cubicBezTo>
                    <a:pt x="6896" y="108"/>
                    <a:pt x="6296" y="0"/>
                    <a:pt x="5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11"/>
            <p:cNvSpPr/>
            <p:nvPr/>
          </p:nvSpPr>
          <p:spPr>
            <a:xfrm>
              <a:off x="1302050" y="4205475"/>
              <a:ext cx="260425" cy="177700"/>
            </a:xfrm>
            <a:custGeom>
              <a:avLst/>
              <a:gdLst/>
              <a:ahLst/>
              <a:cxnLst/>
              <a:rect l="l" t="t" r="r" b="b"/>
              <a:pathLst>
                <a:path w="10417" h="7108" extrusionOk="0">
                  <a:moveTo>
                    <a:pt x="9785" y="1"/>
                  </a:moveTo>
                  <a:lnTo>
                    <a:pt x="9785" y="1"/>
                  </a:lnTo>
                  <a:cubicBezTo>
                    <a:pt x="9829" y="2617"/>
                    <a:pt x="7885" y="5377"/>
                    <a:pt x="5032" y="5377"/>
                  </a:cubicBezTo>
                  <a:cubicBezTo>
                    <a:pt x="4442" y="5377"/>
                    <a:pt x="3814" y="5260"/>
                    <a:pt x="3157" y="4998"/>
                  </a:cubicBezTo>
                  <a:cubicBezTo>
                    <a:pt x="1368" y="4315"/>
                    <a:pt x="474" y="2999"/>
                    <a:pt x="211" y="1632"/>
                  </a:cubicBezTo>
                  <a:lnTo>
                    <a:pt x="211" y="1632"/>
                  </a:lnTo>
                  <a:cubicBezTo>
                    <a:pt x="0" y="3789"/>
                    <a:pt x="1210" y="5998"/>
                    <a:pt x="3367" y="6787"/>
                  </a:cubicBezTo>
                  <a:cubicBezTo>
                    <a:pt x="3944" y="7003"/>
                    <a:pt x="4545" y="7107"/>
                    <a:pt x="5141" y="7107"/>
                  </a:cubicBezTo>
                  <a:cubicBezTo>
                    <a:pt x="7155" y="7107"/>
                    <a:pt x="9107" y="5923"/>
                    <a:pt x="9838" y="3894"/>
                  </a:cubicBezTo>
                  <a:cubicBezTo>
                    <a:pt x="10416" y="2631"/>
                    <a:pt x="10364" y="1158"/>
                    <a:pt x="9785" y="1"/>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11"/>
            <p:cNvSpPr/>
            <p:nvPr/>
          </p:nvSpPr>
          <p:spPr>
            <a:xfrm>
              <a:off x="1375700" y="4207125"/>
              <a:ext cx="115750" cy="101975"/>
            </a:xfrm>
            <a:custGeom>
              <a:avLst/>
              <a:gdLst/>
              <a:ahLst/>
              <a:cxnLst/>
              <a:rect l="l" t="t" r="r" b="b"/>
              <a:pathLst>
                <a:path w="4630" h="4079" extrusionOk="0">
                  <a:moveTo>
                    <a:pt x="2298" y="0"/>
                  </a:moveTo>
                  <a:cubicBezTo>
                    <a:pt x="1478" y="0"/>
                    <a:pt x="703" y="497"/>
                    <a:pt x="421" y="1303"/>
                  </a:cubicBezTo>
                  <a:cubicBezTo>
                    <a:pt x="0" y="2355"/>
                    <a:pt x="526" y="3565"/>
                    <a:pt x="1578" y="3933"/>
                  </a:cubicBezTo>
                  <a:cubicBezTo>
                    <a:pt x="1825" y="4032"/>
                    <a:pt x="2080" y="4078"/>
                    <a:pt x="2332" y="4078"/>
                  </a:cubicBezTo>
                  <a:cubicBezTo>
                    <a:pt x="3152" y="4078"/>
                    <a:pt x="3927" y="3581"/>
                    <a:pt x="4209" y="2776"/>
                  </a:cubicBezTo>
                  <a:cubicBezTo>
                    <a:pt x="4630" y="1724"/>
                    <a:pt x="4103" y="514"/>
                    <a:pt x="3051" y="145"/>
                  </a:cubicBezTo>
                  <a:cubicBezTo>
                    <a:pt x="2805" y="47"/>
                    <a:pt x="2549" y="0"/>
                    <a:pt x="22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11"/>
            <p:cNvSpPr/>
            <p:nvPr/>
          </p:nvSpPr>
          <p:spPr>
            <a:xfrm>
              <a:off x="1198150" y="4815700"/>
              <a:ext cx="131550" cy="78525"/>
            </a:xfrm>
            <a:custGeom>
              <a:avLst/>
              <a:gdLst/>
              <a:ahLst/>
              <a:cxnLst/>
              <a:rect l="l" t="t" r="r" b="b"/>
              <a:pathLst>
                <a:path w="5262" h="3141" extrusionOk="0">
                  <a:moveTo>
                    <a:pt x="211" y="1"/>
                  </a:moveTo>
                  <a:lnTo>
                    <a:pt x="211" y="1"/>
                  </a:lnTo>
                  <a:cubicBezTo>
                    <a:pt x="1" y="1211"/>
                    <a:pt x="737" y="2473"/>
                    <a:pt x="2000" y="2946"/>
                  </a:cubicBezTo>
                  <a:cubicBezTo>
                    <a:pt x="2322" y="3078"/>
                    <a:pt x="2656" y="3141"/>
                    <a:pt x="2988" y="3141"/>
                  </a:cubicBezTo>
                  <a:cubicBezTo>
                    <a:pt x="3848" y="3141"/>
                    <a:pt x="4692" y="2721"/>
                    <a:pt x="5261" y="2000"/>
                  </a:cubicBezTo>
                  <a:cubicBezTo>
                    <a:pt x="3946" y="1316"/>
                    <a:pt x="2105" y="632"/>
                    <a:pt x="2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11"/>
            <p:cNvSpPr/>
            <p:nvPr/>
          </p:nvSpPr>
          <p:spPr>
            <a:xfrm>
              <a:off x="975900" y="4916025"/>
              <a:ext cx="248575" cy="125950"/>
            </a:xfrm>
            <a:custGeom>
              <a:avLst/>
              <a:gdLst/>
              <a:ahLst/>
              <a:cxnLst/>
              <a:rect l="l" t="t" r="r" b="b"/>
              <a:pathLst>
                <a:path w="9943" h="5038" extrusionOk="0">
                  <a:moveTo>
                    <a:pt x="3500" y="0"/>
                  </a:moveTo>
                  <a:cubicBezTo>
                    <a:pt x="2257" y="0"/>
                    <a:pt x="1052" y="348"/>
                    <a:pt x="0" y="985"/>
                  </a:cubicBezTo>
                  <a:cubicBezTo>
                    <a:pt x="1158" y="2458"/>
                    <a:pt x="2631" y="3773"/>
                    <a:pt x="4367" y="4457"/>
                  </a:cubicBezTo>
                  <a:cubicBezTo>
                    <a:pt x="5409" y="4848"/>
                    <a:pt x="6572" y="5037"/>
                    <a:pt x="7757" y="5037"/>
                  </a:cubicBezTo>
                  <a:cubicBezTo>
                    <a:pt x="8485" y="5037"/>
                    <a:pt x="9221" y="4965"/>
                    <a:pt x="9943" y="4825"/>
                  </a:cubicBezTo>
                  <a:cubicBezTo>
                    <a:pt x="9364" y="2879"/>
                    <a:pt x="7891" y="1248"/>
                    <a:pt x="5945" y="459"/>
                  </a:cubicBezTo>
                  <a:cubicBezTo>
                    <a:pt x="5135" y="148"/>
                    <a:pt x="4310" y="0"/>
                    <a:pt x="35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56" name="Google Shape;4156;p11"/>
          <p:cNvSpPr/>
          <p:nvPr/>
        </p:nvSpPr>
        <p:spPr>
          <a:xfrm>
            <a:off x="892244" y="4241213"/>
            <a:ext cx="1109354" cy="418667"/>
          </a:xfrm>
          <a:custGeom>
            <a:avLst/>
            <a:gdLst/>
            <a:ahLst/>
            <a:cxnLst/>
            <a:rect l="l" t="t" r="r" b="b"/>
            <a:pathLst>
              <a:path w="24725" h="10627" extrusionOk="0">
                <a:moveTo>
                  <a:pt x="7312" y="0"/>
                </a:moveTo>
                <a:cubicBezTo>
                  <a:pt x="6681" y="0"/>
                  <a:pt x="6050" y="210"/>
                  <a:pt x="5471" y="473"/>
                </a:cubicBezTo>
                <a:cubicBezTo>
                  <a:pt x="4892" y="631"/>
                  <a:pt x="4366" y="1052"/>
                  <a:pt x="3893" y="1526"/>
                </a:cubicBezTo>
                <a:cubicBezTo>
                  <a:pt x="3420" y="1946"/>
                  <a:pt x="3104" y="2578"/>
                  <a:pt x="2894" y="3156"/>
                </a:cubicBezTo>
                <a:cubicBezTo>
                  <a:pt x="2630" y="3735"/>
                  <a:pt x="2525" y="4419"/>
                  <a:pt x="2578" y="5050"/>
                </a:cubicBezTo>
                <a:cubicBezTo>
                  <a:pt x="2630" y="5471"/>
                  <a:pt x="2736" y="5892"/>
                  <a:pt x="2788" y="6313"/>
                </a:cubicBezTo>
                <a:cubicBezTo>
                  <a:pt x="2999" y="6891"/>
                  <a:pt x="3262" y="7417"/>
                  <a:pt x="3630" y="7891"/>
                </a:cubicBezTo>
                <a:cubicBezTo>
                  <a:pt x="3157" y="7943"/>
                  <a:pt x="2736" y="8101"/>
                  <a:pt x="2262" y="8259"/>
                </a:cubicBezTo>
                <a:cubicBezTo>
                  <a:pt x="1736" y="8469"/>
                  <a:pt x="1263" y="8785"/>
                  <a:pt x="895" y="9258"/>
                </a:cubicBezTo>
                <a:cubicBezTo>
                  <a:pt x="474" y="9679"/>
                  <a:pt x="211" y="10100"/>
                  <a:pt x="0" y="10626"/>
                </a:cubicBezTo>
                <a:lnTo>
                  <a:pt x="24725" y="10626"/>
                </a:lnTo>
                <a:cubicBezTo>
                  <a:pt x="24462" y="10048"/>
                  <a:pt x="24093" y="9521"/>
                  <a:pt x="23620" y="9048"/>
                </a:cubicBezTo>
                <a:cubicBezTo>
                  <a:pt x="23304" y="8785"/>
                  <a:pt x="22883" y="8522"/>
                  <a:pt x="22568" y="8364"/>
                </a:cubicBezTo>
                <a:cubicBezTo>
                  <a:pt x="21779" y="7943"/>
                  <a:pt x="20937" y="7733"/>
                  <a:pt x="19990" y="7733"/>
                </a:cubicBezTo>
                <a:cubicBezTo>
                  <a:pt x="19622" y="7733"/>
                  <a:pt x="19201" y="7838"/>
                  <a:pt x="18885" y="7943"/>
                </a:cubicBezTo>
                <a:cubicBezTo>
                  <a:pt x="18833" y="7680"/>
                  <a:pt x="18833" y="7417"/>
                  <a:pt x="18780" y="7154"/>
                </a:cubicBezTo>
                <a:cubicBezTo>
                  <a:pt x="18517" y="6365"/>
                  <a:pt x="18096" y="5629"/>
                  <a:pt x="17465" y="5103"/>
                </a:cubicBezTo>
                <a:cubicBezTo>
                  <a:pt x="17097" y="4840"/>
                  <a:pt x="16781" y="4682"/>
                  <a:pt x="16466" y="4419"/>
                </a:cubicBezTo>
                <a:cubicBezTo>
                  <a:pt x="15677" y="3998"/>
                  <a:pt x="14887" y="3788"/>
                  <a:pt x="13941" y="3788"/>
                </a:cubicBezTo>
                <a:cubicBezTo>
                  <a:pt x="13362" y="3788"/>
                  <a:pt x="12888" y="3945"/>
                  <a:pt x="12362" y="4156"/>
                </a:cubicBezTo>
                <a:cubicBezTo>
                  <a:pt x="12310" y="3893"/>
                  <a:pt x="12310" y="3682"/>
                  <a:pt x="12257" y="3419"/>
                </a:cubicBezTo>
                <a:cubicBezTo>
                  <a:pt x="11994" y="2630"/>
                  <a:pt x="11521" y="1894"/>
                  <a:pt x="10942" y="1315"/>
                </a:cubicBezTo>
                <a:cubicBezTo>
                  <a:pt x="10626" y="1052"/>
                  <a:pt x="10258" y="789"/>
                  <a:pt x="9890" y="579"/>
                </a:cubicBezTo>
                <a:cubicBezTo>
                  <a:pt x="9101" y="210"/>
                  <a:pt x="8259" y="0"/>
                  <a:pt x="7312" y="0"/>
                </a:cubicBezTo>
                <a:close/>
              </a:path>
            </a:pathLst>
          </a:custGeom>
          <a:solidFill>
            <a:srgbClr val="7BB8EF">
              <a:alpha val="34080"/>
            </a:srgbClr>
          </a:solidFill>
          <a:ln>
            <a:noFill/>
          </a:ln>
        </p:spPr>
        <p:txBody>
          <a:bodyPr spcFirstLastPara="1" wrap="square" lIns="68669" tIns="68669" rIns="68669" bIns="68669"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3421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DEBB9A-9498-4E25-A01C-5061210C8FEC}"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558575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DEBB9A-9498-4E25-A01C-5061210C8FEC}"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3393420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DEBB9A-9498-4E25-A01C-5061210C8FEC}" type="datetimeFigureOut">
              <a:rPr lang="en-US" smtClean="0"/>
              <a:t>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3095216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DDEBB9A-9498-4E25-A01C-5061210C8FEC}" type="datetimeFigureOut">
              <a:rPr lang="en-US" smtClean="0"/>
              <a:t>1/16/2023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1529487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DDEBB9A-9498-4E25-A01C-5061210C8FEC}" type="datetimeFigureOut">
              <a:rPr lang="en-US" smtClean="0"/>
              <a:t>1/16/2023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3403994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DEBB9A-9498-4E25-A01C-5061210C8FEC}" type="datetimeFigureOut">
              <a:rPr lang="en-US" smtClean="0"/>
              <a:t>1/16/2023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1816742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DEBB9A-9498-4E25-A01C-5061210C8FEC}" type="datetimeFigureOut">
              <a:rPr lang="en-US" smtClean="0"/>
              <a:t>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460053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DEBB9A-9498-4E25-A01C-5061210C8FEC}" type="datetimeFigureOut">
              <a:rPr lang="en-US" smtClean="0"/>
              <a:t>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3154581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DDEBB9A-9498-4E25-A01C-5061210C8FEC}" type="datetimeFigureOut">
              <a:rPr lang="en-US" smtClean="0"/>
              <a:t>1/16/2023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A8957D-255D-4476-996D-FB121D009CFF}" type="slidenum">
              <a:rPr lang="en-US" smtClean="0"/>
              <a:t>‹#›</a:t>
            </a:fld>
            <a:endParaRPr lang="en-US"/>
          </a:p>
        </p:txBody>
      </p:sp>
    </p:spTree>
    <p:extLst>
      <p:ext uri="{BB962C8B-B14F-4D97-AF65-F5344CB8AC3E}">
        <p14:creationId xmlns:p14="http://schemas.microsoft.com/office/powerpoint/2010/main" val="27953482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image" Target="../media/image7.png"/><Relationship Id="rId18" Type="http://schemas.microsoft.com/office/2007/relationships/hdphoto" Target="../media/hdphoto3.wdp"/><Relationship Id="rId3" Type="http://schemas.openxmlformats.org/officeDocument/2006/relationships/audio" Target="../media/audio1.wav"/><Relationship Id="rId7" Type="http://schemas.openxmlformats.org/officeDocument/2006/relationships/image" Target="../media/image5.png"/><Relationship Id="rId12" Type="http://schemas.openxmlformats.org/officeDocument/2006/relationships/image" Target="../media/image6.gif"/><Relationship Id="rId17" Type="http://schemas.openxmlformats.org/officeDocument/2006/relationships/image" Target="../media/image9.png"/><Relationship Id="rId2" Type="http://schemas.openxmlformats.org/officeDocument/2006/relationships/notesSlide" Target="../notesSlides/notesSlide2.xml"/><Relationship Id="rId16" Type="http://schemas.microsoft.com/office/2007/relationships/hdphoto" Target="../media/hdphoto2.wdp"/><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slide" Target="slide6.xml"/><Relationship Id="rId5" Type="http://schemas.openxmlformats.org/officeDocument/2006/relationships/image" Target="../media/image3.png"/><Relationship Id="rId15" Type="http://schemas.openxmlformats.org/officeDocument/2006/relationships/image" Target="../media/image8.png"/><Relationship Id="rId10" Type="http://schemas.openxmlformats.org/officeDocument/2006/relationships/slide" Target="slide5.xml"/><Relationship Id="rId19"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slide" Target="slide4.xml"/><Relationship Id="rId1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12.png"/><Relationship Id="rId4" Type="http://schemas.openxmlformats.org/officeDocument/2006/relationships/image" Target="../media/image11.gif"/></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3.jpg"/><Relationship Id="rId1" Type="http://schemas.openxmlformats.org/officeDocument/2006/relationships/slideLayout" Target="../slideLayouts/slideLayout15.xml"/><Relationship Id="rId4" Type="http://schemas.openxmlformats.org/officeDocument/2006/relationships/image" Target="../media/image11.gif"/></Relationships>
</file>

<file path=ppt/slides/_rels/slide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2.png"/><Relationship Id="rId7" Type="http://schemas.microsoft.com/office/2007/relationships/hdphoto" Target="../media/hdphoto4.wdp"/><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2.png"/><Relationship Id="rId7" Type="http://schemas.microsoft.com/office/2007/relationships/hdphoto" Target="../media/hdphoto4.wdp"/><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11" y="0"/>
            <a:ext cx="9140428" cy="5143500"/>
          </a:xfrm>
          <a:prstGeom prst="rect">
            <a:avLst/>
          </a:prstGeom>
        </p:spPr>
      </p:pic>
      <p:sp>
        <p:nvSpPr>
          <p:cNvPr id="7" name="Title 1"/>
          <p:cNvSpPr txBox="1">
            <a:spLocks/>
          </p:cNvSpPr>
          <p:nvPr/>
        </p:nvSpPr>
        <p:spPr>
          <a:xfrm>
            <a:off x="25186" y="2057400"/>
            <a:ext cx="5992955" cy="1028700"/>
          </a:xfrm>
          <a:prstGeom prst="rect">
            <a:avLst/>
          </a:prstGeom>
          <a:solidFill>
            <a:srgbClr val="FFFFFF"/>
          </a:solidFill>
        </p:spPr>
        <p:txBody>
          <a:bodyPr vert="horz" lIns="91428" tIns="45713" rIns="91428" bIns="45713" rtlCol="0" anchor="ctr">
            <a:normAutofit/>
          </a:bodyPr>
          <a:lstStyle>
            <a:lvl1pPr algn="ctr" defTabSz="1217249" rtl="0" eaLnBrk="1" latinLnBrk="0" hangingPunct="1">
              <a:spcBef>
                <a:spcPct val="0"/>
              </a:spcBef>
              <a:buNone/>
              <a:defRPr sz="5900" kern="1200">
                <a:solidFill>
                  <a:schemeClr val="tx1"/>
                </a:solidFill>
                <a:latin typeface="+mj-lt"/>
                <a:ea typeface="+mj-ea"/>
                <a:cs typeface="+mj-cs"/>
              </a:defRPr>
            </a:lvl1pPr>
          </a:lstStyle>
          <a:p>
            <a:r>
              <a:rPr lang="en-US" sz="6000" b="1">
                <a:latin typeface="Arial" pitchFamily="34" charset="0"/>
                <a:ea typeface="Arial-Rounded" pitchFamily="34" charset="0"/>
                <a:cs typeface="Arial" pitchFamily="34" charset="0"/>
              </a:rPr>
              <a:t>TIẾNG VIỆT 2</a:t>
            </a:r>
          </a:p>
        </p:txBody>
      </p:sp>
    </p:spTree>
    <p:extLst>
      <p:ext uri="{BB962C8B-B14F-4D97-AF65-F5344CB8AC3E}">
        <p14:creationId xmlns:p14="http://schemas.microsoft.com/office/powerpoint/2010/main" val="990452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148"/>
        <p:cNvGrpSpPr/>
        <p:nvPr/>
      </p:nvGrpSpPr>
      <p:grpSpPr>
        <a:xfrm>
          <a:off x="0" y="0"/>
          <a:ext cx="0" cy="0"/>
          <a:chOff x="0" y="0"/>
          <a:chExt cx="0" cy="0"/>
        </a:xfrm>
      </p:grpSpPr>
      <p:grpSp>
        <p:nvGrpSpPr>
          <p:cNvPr id="25" name="Group 24"/>
          <p:cNvGrpSpPr/>
          <p:nvPr/>
        </p:nvGrpSpPr>
        <p:grpSpPr>
          <a:xfrm>
            <a:off x="525071" y="449208"/>
            <a:ext cx="8114643" cy="865793"/>
            <a:chOff x="280267" y="915918"/>
            <a:chExt cx="10792757" cy="1154390"/>
          </a:xfrm>
        </p:grpSpPr>
        <p:grpSp>
          <p:nvGrpSpPr>
            <p:cNvPr id="26" name="Group 25"/>
            <p:cNvGrpSpPr/>
            <p:nvPr/>
          </p:nvGrpSpPr>
          <p:grpSpPr>
            <a:xfrm>
              <a:off x="280267" y="915918"/>
              <a:ext cx="758018" cy="731520"/>
              <a:chOff x="3041858" y="1727884"/>
              <a:chExt cx="1240359" cy="1188720"/>
            </a:xfrm>
          </p:grpSpPr>
          <p:sp>
            <p:nvSpPr>
              <p:cNvPr id="28" name="Google Shape;418;p36"/>
              <p:cNvSpPr/>
              <p:nvPr/>
            </p:nvSpPr>
            <p:spPr>
              <a:xfrm>
                <a:off x="3041858" y="1727884"/>
                <a:ext cx="1188720" cy="118872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400">
                  <a:solidFill>
                    <a:srgbClr val="002060"/>
                  </a:solidFill>
                  <a:latin typeface="Arial-Rounded" pitchFamily="34" charset="0"/>
                  <a:ea typeface="Arial-Rounded" pitchFamily="34" charset="0"/>
                  <a:cs typeface="Arial-Rounded" pitchFamily="34" charset="0"/>
                </a:endParaRPr>
              </a:p>
            </p:txBody>
          </p:sp>
          <p:sp>
            <p:nvSpPr>
              <p:cNvPr id="29" name="Google Shape;423;p36"/>
              <p:cNvSpPr txBox="1">
                <a:spLocks/>
              </p:cNvSpPr>
              <p:nvPr/>
            </p:nvSpPr>
            <p:spPr>
              <a:xfrm>
                <a:off x="3085218" y="188987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4100">
                    <a:solidFill>
                      <a:srgbClr val="0070C0"/>
                    </a:solidFill>
                    <a:latin typeface="Arial Rounded MT Bold" pitchFamily="34" charset="0"/>
                    <a:ea typeface="Arial-Rounded" pitchFamily="34" charset="0"/>
                    <a:cs typeface="Arial-Rounded" pitchFamily="34" charset="0"/>
                  </a:rPr>
                  <a:t>2</a:t>
                </a:r>
              </a:p>
            </p:txBody>
          </p:sp>
        </p:grpSp>
        <p:sp>
          <p:nvSpPr>
            <p:cNvPr id="27" name="TextBox 26"/>
            <p:cNvSpPr txBox="1"/>
            <p:nvPr/>
          </p:nvSpPr>
          <p:spPr>
            <a:xfrm>
              <a:off x="1033374" y="1085423"/>
              <a:ext cx="10039650" cy="984885"/>
            </a:xfrm>
            <a:prstGeom prst="rect">
              <a:avLst/>
            </a:prstGeom>
            <a:noFill/>
          </p:spPr>
          <p:txBody>
            <a:bodyPr wrap="square" rtlCol="0">
              <a:spAutoFit/>
            </a:bodyPr>
            <a:lstStyle/>
            <a:p>
              <a:pPr algn="just"/>
              <a:r>
                <a:rPr lang="en-US" sz="2100">
                  <a:solidFill>
                    <a:srgbClr val="002060"/>
                  </a:solidFill>
                  <a:latin typeface="Arial-Rounded" pitchFamily="34" charset="0"/>
                  <a:ea typeface="Arial-Rounded" pitchFamily="34" charset="0"/>
                  <a:cs typeface="Arial-Rounded" pitchFamily="34" charset="0"/>
                </a:rPr>
                <a:t>Viết 3 – 5 câu tả một đồ vật em cần dùng để tránh nắng hoặc tránh mưa.</a:t>
              </a:r>
            </a:p>
          </p:txBody>
        </p:sp>
      </p:grpSp>
      <p:pic>
        <p:nvPicPr>
          <p:cNvPr id="3" name="Picture 2">
            <a:extLst>
              <a:ext uri="{FF2B5EF4-FFF2-40B4-BE49-F238E27FC236}">
                <a16:creationId xmlns:a16="http://schemas.microsoft.com/office/drawing/2014/main" xmlns="" id="{59D641A8-EBF4-481E-AD05-6AEBEE04762E}"/>
              </a:ext>
            </a:extLst>
          </p:cNvPr>
          <p:cNvPicPr>
            <a:picLocks noChangeAspect="1"/>
          </p:cNvPicPr>
          <p:nvPr/>
        </p:nvPicPr>
        <p:blipFill rotWithShape="1">
          <a:blip r:embed="rId3">
            <a:biLevel thresh="75000"/>
          </a:blip>
          <a:srcRect t="17450"/>
          <a:stretch/>
        </p:blipFill>
        <p:spPr>
          <a:xfrm>
            <a:off x="422554" y="1450296"/>
            <a:ext cx="8182747" cy="2878774"/>
          </a:xfrm>
          <a:prstGeom prst="rect">
            <a:avLst/>
          </a:prstGeom>
        </p:spPr>
      </p:pic>
      <p:sp>
        <p:nvSpPr>
          <p:cNvPr id="4" name="Rectangle: Rounded Corners 3">
            <a:extLst>
              <a:ext uri="{FF2B5EF4-FFF2-40B4-BE49-F238E27FC236}">
                <a16:creationId xmlns:a16="http://schemas.microsoft.com/office/drawing/2014/main" xmlns="" id="{6402A7E2-7723-4226-B204-19074D709C3D}"/>
              </a:ext>
            </a:extLst>
          </p:cNvPr>
          <p:cNvSpPr/>
          <p:nvPr/>
        </p:nvSpPr>
        <p:spPr>
          <a:xfrm>
            <a:off x="1071267" y="2190750"/>
            <a:ext cx="2205333" cy="99060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xmlns="" id="{B29C0F89-CECE-45D0-850D-D74BB52F2187}"/>
              </a:ext>
            </a:extLst>
          </p:cNvPr>
          <p:cNvSpPr/>
          <p:nvPr/>
        </p:nvSpPr>
        <p:spPr>
          <a:xfrm>
            <a:off x="6096000" y="2190750"/>
            <a:ext cx="2281533" cy="99060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xmlns="" id="{EA3CB1C0-5294-40B0-B59D-716C13EEC915}"/>
              </a:ext>
            </a:extLst>
          </p:cNvPr>
          <p:cNvSpPr/>
          <p:nvPr/>
        </p:nvSpPr>
        <p:spPr>
          <a:xfrm>
            <a:off x="3352800" y="3327040"/>
            <a:ext cx="2743200" cy="84491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xmlns="" id="{BACB8DA3-F4FB-4E91-A1A7-547E8BC41E0D}"/>
              </a:ext>
            </a:extLst>
          </p:cNvPr>
          <p:cNvSpPr/>
          <p:nvPr/>
        </p:nvSpPr>
        <p:spPr>
          <a:xfrm>
            <a:off x="3329940" y="1571065"/>
            <a:ext cx="2743200" cy="502561"/>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xmlns="" id="{F525B505-3674-4AA3-9B7A-E50F976DDBE0}"/>
              </a:ext>
            </a:extLst>
          </p:cNvPr>
          <p:cNvCxnSpPr/>
          <p:nvPr/>
        </p:nvCxnSpPr>
        <p:spPr>
          <a:xfrm>
            <a:off x="5611473" y="2647950"/>
            <a:ext cx="461667"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xmlns="" id="{997696B5-632A-4418-87DB-91E91D90F15D}"/>
              </a:ext>
            </a:extLst>
          </p:cNvPr>
          <p:cNvCxnSpPr>
            <a:cxnSpLocks/>
          </p:cNvCxnSpPr>
          <p:nvPr/>
        </p:nvCxnSpPr>
        <p:spPr>
          <a:xfrm flipH="1">
            <a:off x="3329940" y="2647950"/>
            <a:ext cx="484527"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xmlns="" id="{2FD38B28-6F2A-4242-9CFD-454B3F491B2E}"/>
              </a:ext>
            </a:extLst>
          </p:cNvPr>
          <p:cNvCxnSpPr>
            <a:cxnSpLocks/>
          </p:cNvCxnSpPr>
          <p:nvPr/>
        </p:nvCxnSpPr>
        <p:spPr>
          <a:xfrm flipH="1">
            <a:off x="4645404" y="3017520"/>
            <a:ext cx="1" cy="31739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xmlns="" id="{A7D7A545-9DAD-4754-90D1-DAEFDEACE324}"/>
              </a:ext>
            </a:extLst>
          </p:cNvPr>
          <p:cNvCxnSpPr>
            <a:cxnSpLocks/>
          </p:cNvCxnSpPr>
          <p:nvPr/>
        </p:nvCxnSpPr>
        <p:spPr>
          <a:xfrm flipH="1" flipV="1">
            <a:off x="4645403" y="2053346"/>
            <a:ext cx="1" cy="30744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536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148"/>
        <p:cNvGrpSpPr/>
        <p:nvPr/>
      </p:nvGrpSpPr>
      <p:grpSpPr>
        <a:xfrm>
          <a:off x="0" y="0"/>
          <a:ext cx="0" cy="0"/>
          <a:chOff x="0" y="0"/>
          <a:chExt cx="0" cy="0"/>
        </a:xfrm>
      </p:grpSpPr>
      <p:grpSp>
        <p:nvGrpSpPr>
          <p:cNvPr id="25" name="Group 24"/>
          <p:cNvGrpSpPr/>
          <p:nvPr/>
        </p:nvGrpSpPr>
        <p:grpSpPr>
          <a:xfrm>
            <a:off x="525071" y="449208"/>
            <a:ext cx="8114643" cy="865793"/>
            <a:chOff x="280267" y="915918"/>
            <a:chExt cx="10792757" cy="1154390"/>
          </a:xfrm>
        </p:grpSpPr>
        <p:grpSp>
          <p:nvGrpSpPr>
            <p:cNvPr id="26" name="Group 25"/>
            <p:cNvGrpSpPr/>
            <p:nvPr/>
          </p:nvGrpSpPr>
          <p:grpSpPr>
            <a:xfrm>
              <a:off x="280267" y="915918"/>
              <a:ext cx="758018" cy="731520"/>
              <a:chOff x="3041858" y="1727884"/>
              <a:chExt cx="1240359" cy="1188720"/>
            </a:xfrm>
          </p:grpSpPr>
          <p:sp>
            <p:nvSpPr>
              <p:cNvPr id="28" name="Google Shape;418;p36"/>
              <p:cNvSpPr/>
              <p:nvPr/>
            </p:nvSpPr>
            <p:spPr>
              <a:xfrm>
                <a:off x="3041858" y="1727884"/>
                <a:ext cx="1188720" cy="118872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400">
                  <a:solidFill>
                    <a:srgbClr val="002060"/>
                  </a:solidFill>
                  <a:latin typeface="Arial-Rounded" pitchFamily="34" charset="0"/>
                  <a:ea typeface="Arial-Rounded" pitchFamily="34" charset="0"/>
                  <a:cs typeface="Arial-Rounded" pitchFamily="34" charset="0"/>
                </a:endParaRPr>
              </a:p>
            </p:txBody>
          </p:sp>
          <p:sp>
            <p:nvSpPr>
              <p:cNvPr id="29" name="Google Shape;423;p36"/>
              <p:cNvSpPr txBox="1">
                <a:spLocks/>
              </p:cNvSpPr>
              <p:nvPr/>
            </p:nvSpPr>
            <p:spPr>
              <a:xfrm>
                <a:off x="3085218" y="188987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4100">
                    <a:solidFill>
                      <a:srgbClr val="0070C0"/>
                    </a:solidFill>
                    <a:latin typeface="Arial Rounded MT Bold" pitchFamily="34" charset="0"/>
                    <a:ea typeface="Arial-Rounded" pitchFamily="34" charset="0"/>
                    <a:cs typeface="Arial-Rounded" pitchFamily="34" charset="0"/>
                  </a:rPr>
                  <a:t>2</a:t>
                </a:r>
              </a:p>
            </p:txBody>
          </p:sp>
        </p:grpSp>
        <p:sp>
          <p:nvSpPr>
            <p:cNvPr id="27" name="TextBox 26"/>
            <p:cNvSpPr txBox="1"/>
            <p:nvPr/>
          </p:nvSpPr>
          <p:spPr>
            <a:xfrm>
              <a:off x="1033374" y="1085423"/>
              <a:ext cx="10039650" cy="984885"/>
            </a:xfrm>
            <a:prstGeom prst="rect">
              <a:avLst/>
            </a:prstGeom>
            <a:noFill/>
          </p:spPr>
          <p:txBody>
            <a:bodyPr wrap="square" rtlCol="0">
              <a:spAutoFit/>
            </a:bodyPr>
            <a:lstStyle/>
            <a:p>
              <a:pPr algn="just"/>
              <a:r>
                <a:rPr lang="en-US" sz="2100">
                  <a:solidFill>
                    <a:srgbClr val="002060"/>
                  </a:solidFill>
                  <a:latin typeface="Arial-Rounded" pitchFamily="34" charset="0"/>
                  <a:ea typeface="Arial-Rounded" pitchFamily="34" charset="0"/>
                  <a:cs typeface="Arial-Rounded" pitchFamily="34" charset="0"/>
                </a:rPr>
                <a:t>Viết 3 – 5 câu tả một đồ vật em cần dùng để tránh nắng hoặc tránh mưa.</a:t>
              </a:r>
            </a:p>
          </p:txBody>
        </p:sp>
      </p:grpSp>
      <p:sp>
        <p:nvSpPr>
          <p:cNvPr id="4" name="Rectangle: Rounded Corners 3">
            <a:extLst>
              <a:ext uri="{FF2B5EF4-FFF2-40B4-BE49-F238E27FC236}">
                <a16:creationId xmlns:a16="http://schemas.microsoft.com/office/drawing/2014/main" xmlns="" id="{6402A7E2-7723-4226-B204-19074D709C3D}"/>
              </a:ext>
            </a:extLst>
          </p:cNvPr>
          <p:cNvSpPr/>
          <p:nvPr/>
        </p:nvSpPr>
        <p:spPr>
          <a:xfrm>
            <a:off x="429693" y="2086737"/>
            <a:ext cx="2846908" cy="1198626"/>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xmlns="" id="{B29C0F89-CECE-45D0-850D-D74BB52F2187}"/>
              </a:ext>
            </a:extLst>
          </p:cNvPr>
          <p:cNvSpPr/>
          <p:nvPr/>
        </p:nvSpPr>
        <p:spPr>
          <a:xfrm>
            <a:off x="6096000" y="2141220"/>
            <a:ext cx="2281533" cy="108966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xmlns="" id="{EA3CB1C0-5294-40B0-B59D-716C13EEC915}"/>
              </a:ext>
            </a:extLst>
          </p:cNvPr>
          <p:cNvSpPr/>
          <p:nvPr/>
        </p:nvSpPr>
        <p:spPr>
          <a:xfrm>
            <a:off x="3352800" y="3327040"/>
            <a:ext cx="2743200" cy="84491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xmlns="" id="{BACB8DA3-F4FB-4E91-A1A7-547E8BC41E0D}"/>
              </a:ext>
            </a:extLst>
          </p:cNvPr>
          <p:cNvSpPr/>
          <p:nvPr/>
        </p:nvSpPr>
        <p:spPr>
          <a:xfrm>
            <a:off x="3329940" y="1571065"/>
            <a:ext cx="2743200" cy="502561"/>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xmlns="" id="{F525B505-3674-4AA3-9B7A-E50F976DDBE0}"/>
              </a:ext>
            </a:extLst>
          </p:cNvPr>
          <p:cNvCxnSpPr/>
          <p:nvPr/>
        </p:nvCxnSpPr>
        <p:spPr>
          <a:xfrm>
            <a:off x="5611473" y="2647950"/>
            <a:ext cx="461667"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xmlns="" id="{997696B5-632A-4418-87DB-91E91D90F15D}"/>
              </a:ext>
            </a:extLst>
          </p:cNvPr>
          <p:cNvCxnSpPr>
            <a:cxnSpLocks/>
          </p:cNvCxnSpPr>
          <p:nvPr/>
        </p:nvCxnSpPr>
        <p:spPr>
          <a:xfrm flipH="1">
            <a:off x="3329940" y="2647950"/>
            <a:ext cx="484527"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xmlns="" id="{2FD38B28-6F2A-4242-9CFD-454B3F491B2E}"/>
              </a:ext>
            </a:extLst>
          </p:cNvPr>
          <p:cNvCxnSpPr>
            <a:cxnSpLocks/>
          </p:cNvCxnSpPr>
          <p:nvPr/>
        </p:nvCxnSpPr>
        <p:spPr>
          <a:xfrm flipH="1">
            <a:off x="4645404" y="3017520"/>
            <a:ext cx="1" cy="31739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xmlns="" id="{A7D7A545-9DAD-4754-90D1-DAEFDEACE324}"/>
              </a:ext>
            </a:extLst>
          </p:cNvPr>
          <p:cNvCxnSpPr>
            <a:cxnSpLocks/>
          </p:cNvCxnSpPr>
          <p:nvPr/>
        </p:nvCxnSpPr>
        <p:spPr>
          <a:xfrm flipH="1" flipV="1">
            <a:off x="4645403" y="2053346"/>
            <a:ext cx="1" cy="30744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xmlns="" id="{BA41CD45-A0B5-4EA4-B153-A941AB06F78C}"/>
              </a:ext>
            </a:extLst>
          </p:cNvPr>
          <p:cNvSpPr/>
          <p:nvPr/>
        </p:nvSpPr>
        <p:spPr>
          <a:xfrm>
            <a:off x="3791607" y="2285657"/>
            <a:ext cx="1766526" cy="763165"/>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xmlns="" id="{B4F4519F-C547-4136-8253-2BC27FEB58A5}"/>
              </a:ext>
            </a:extLst>
          </p:cNvPr>
          <p:cNvSpPr/>
          <p:nvPr/>
        </p:nvSpPr>
        <p:spPr>
          <a:xfrm>
            <a:off x="3459508" y="2284712"/>
            <a:ext cx="2400206" cy="763165"/>
          </a:xfrm>
          <a:prstGeom prst="ellipse">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latin typeface="Arial-Rounded" panose="020B0500000000000000" pitchFamily="34" charset="0"/>
                <a:ea typeface="Arial-Rounded" panose="020B0500000000000000" pitchFamily="34" charset="0"/>
                <a:cs typeface="Arial-Rounded" panose="020B0500000000000000" pitchFamily="34" charset="0"/>
              </a:rPr>
              <a:t>Đồ vật tránh nắng mưa của em</a:t>
            </a:r>
          </a:p>
        </p:txBody>
      </p:sp>
      <p:sp>
        <p:nvSpPr>
          <p:cNvPr id="19" name="Rectangle: Rounded Corners 18">
            <a:extLst>
              <a:ext uri="{FF2B5EF4-FFF2-40B4-BE49-F238E27FC236}">
                <a16:creationId xmlns:a16="http://schemas.microsoft.com/office/drawing/2014/main" xmlns="" id="{B730F244-B177-4A6E-87F0-86AF05DEDBA0}"/>
              </a:ext>
            </a:extLst>
          </p:cNvPr>
          <p:cNvSpPr/>
          <p:nvPr/>
        </p:nvSpPr>
        <p:spPr>
          <a:xfrm>
            <a:off x="3329940" y="1559635"/>
            <a:ext cx="2743200" cy="50256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Rounded" panose="020B0500000000000000" pitchFamily="34" charset="0"/>
                <a:ea typeface="Arial-Rounded" panose="020B0500000000000000" pitchFamily="34" charset="0"/>
                <a:cs typeface="Arial-Rounded" panose="020B0500000000000000" pitchFamily="34" charset="0"/>
              </a:rPr>
              <a:t>Chiếc áo mưa của em</a:t>
            </a:r>
          </a:p>
        </p:txBody>
      </p:sp>
      <p:sp>
        <p:nvSpPr>
          <p:cNvPr id="21" name="Rectangle: Rounded Corners 20">
            <a:extLst>
              <a:ext uri="{FF2B5EF4-FFF2-40B4-BE49-F238E27FC236}">
                <a16:creationId xmlns:a16="http://schemas.microsoft.com/office/drawing/2014/main" xmlns="" id="{3ECE3922-9AA1-4D44-99C1-2BB918D607B6}"/>
              </a:ext>
            </a:extLst>
          </p:cNvPr>
          <p:cNvSpPr/>
          <p:nvPr/>
        </p:nvSpPr>
        <p:spPr>
          <a:xfrm>
            <a:off x="6126480" y="2415013"/>
            <a:ext cx="2182005" cy="50256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solidFill>
                  <a:schemeClr val="tx1"/>
                </a:solidFill>
                <a:latin typeface="Arial-Rounded" panose="020B0500000000000000" pitchFamily="34" charset="0"/>
                <a:ea typeface="Arial-Rounded" panose="020B0500000000000000" pitchFamily="34" charset="0"/>
                <a:cs typeface="Arial-Rounded" panose="020B0500000000000000" pitchFamily="34" charset="0"/>
              </a:rPr>
              <a:t>Áo mưa màu đỏ, in hoạt tiết hoạt hình đáng yêu. </a:t>
            </a:r>
          </a:p>
        </p:txBody>
      </p:sp>
      <p:sp>
        <p:nvSpPr>
          <p:cNvPr id="22" name="Rectangle: Rounded Corners 21">
            <a:extLst>
              <a:ext uri="{FF2B5EF4-FFF2-40B4-BE49-F238E27FC236}">
                <a16:creationId xmlns:a16="http://schemas.microsoft.com/office/drawing/2014/main" xmlns="" id="{E6E97BDD-2962-499E-B3F7-C2BF1C3566EE}"/>
              </a:ext>
            </a:extLst>
          </p:cNvPr>
          <p:cNvSpPr/>
          <p:nvPr/>
        </p:nvSpPr>
        <p:spPr>
          <a:xfrm>
            <a:off x="3429468" y="3486789"/>
            <a:ext cx="2643672" cy="50256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solidFill>
                  <a:schemeClr val="tx1"/>
                </a:solidFill>
                <a:latin typeface="Arial-Rounded" panose="020B0500000000000000" pitchFamily="34" charset="0"/>
                <a:ea typeface="Arial-Rounded" panose="020B0500000000000000" pitchFamily="34" charset="0"/>
                <a:cs typeface="Arial-Rounded" panose="020B0500000000000000" pitchFamily="34" charset="0"/>
              </a:rPr>
              <a:t>Em dùng áo mưa vào những ngày trời có mưa. </a:t>
            </a:r>
          </a:p>
        </p:txBody>
      </p:sp>
      <p:sp>
        <p:nvSpPr>
          <p:cNvPr id="23" name="Rectangle: Rounded Corners 22">
            <a:extLst>
              <a:ext uri="{FF2B5EF4-FFF2-40B4-BE49-F238E27FC236}">
                <a16:creationId xmlns:a16="http://schemas.microsoft.com/office/drawing/2014/main" xmlns="" id="{61E66377-4F5B-4CC5-9D3A-7D9C04DFCDB4}"/>
              </a:ext>
            </a:extLst>
          </p:cNvPr>
          <p:cNvSpPr/>
          <p:nvPr/>
        </p:nvSpPr>
        <p:spPr>
          <a:xfrm>
            <a:off x="441647" y="2395963"/>
            <a:ext cx="2846907" cy="50256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solidFill>
                  <a:schemeClr val="tx1"/>
                </a:solidFill>
                <a:latin typeface="Arial-Rounded" panose="020B0500000000000000" pitchFamily="34" charset="0"/>
                <a:ea typeface="Arial-Rounded" panose="020B0500000000000000" pitchFamily="34" charset="0"/>
                <a:cs typeface="Arial-Rounded" panose="020B0500000000000000" pitchFamily="34" charset="0"/>
              </a:rPr>
              <a:t>Em thấy quý chiếc áo mưa của mình vì nhờ nó mà mọi người được an toàn trên những chuyến đi.</a:t>
            </a:r>
          </a:p>
        </p:txBody>
      </p:sp>
    </p:spTree>
    <p:extLst>
      <p:ext uri="{BB962C8B-B14F-4D97-AF65-F5344CB8AC3E}">
        <p14:creationId xmlns:p14="http://schemas.microsoft.com/office/powerpoint/2010/main" val="893127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3">
            <a:extLst>
              <a:ext uri="{28A0092B-C50C-407E-A947-70E740481C1C}">
                <a14:useLocalDpi xmlns:a14="http://schemas.microsoft.com/office/drawing/2010/main" val="0"/>
              </a:ext>
            </a:extLst>
          </a:blip>
          <a:srcRect l="4439" t="11501" r="4251" b="19817"/>
          <a:stretch/>
        </p:blipFill>
        <p:spPr>
          <a:xfrm>
            <a:off x="-183214" y="-105824"/>
            <a:ext cx="9453136" cy="5354448"/>
          </a:xfrm>
          <a:prstGeom prst="rect">
            <a:avLst/>
          </a:prstGeom>
        </p:spPr>
      </p:pic>
      <p:sp>
        <p:nvSpPr>
          <p:cNvPr id="8" name="Text Box 2"/>
          <p:cNvSpPr txBox="1">
            <a:spLocks noChangeArrowheads="1"/>
          </p:cNvSpPr>
          <p:nvPr/>
        </p:nvSpPr>
        <p:spPr bwMode="auto">
          <a:xfrm>
            <a:off x="1809603" y="209550"/>
            <a:ext cx="7867797" cy="625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681" tIns="34340" rIns="68681" bIns="34340" anchor="b"/>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563"/>
              </a:spcAft>
              <a:defRPr/>
            </a:pPr>
            <a:endParaRPr lang="en-US" altLang="en-US" sz="2400" b="1" i="1" dirty="0">
              <a:solidFill>
                <a:schemeClr val="bg1"/>
              </a:solidFill>
              <a:latin typeface="HP001 4 hàng" pitchFamily="34" charset="0"/>
            </a:endParaRPr>
          </a:p>
          <a:p>
            <a:pPr>
              <a:spcAft>
                <a:spcPts val="563"/>
              </a:spcAft>
              <a:defRPr/>
            </a:pPr>
            <a:r>
              <a:rPr lang="en-US" altLang="en-US" sz="2400" b="1" dirty="0">
                <a:solidFill>
                  <a:schemeClr val="bg1"/>
                </a:solidFill>
                <a:latin typeface="HP001 4 hàng" pitchFamily="34" charset="0"/>
              </a:rPr>
              <a:t>               </a:t>
            </a:r>
          </a:p>
          <a:p>
            <a:pPr>
              <a:spcAft>
                <a:spcPts val="563"/>
              </a:spcAft>
              <a:defRPr/>
            </a:pPr>
            <a:r>
              <a:rPr lang="en-US" altLang="en-US" sz="2400" b="1" dirty="0">
                <a:solidFill>
                  <a:schemeClr val="bg1"/>
                </a:solidFill>
                <a:latin typeface="HP001 4 hàng" pitchFamily="34" charset="0"/>
              </a:rPr>
              <a:t>                                                                                             </a:t>
            </a:r>
          </a:p>
          <a:p>
            <a:pPr>
              <a:spcAft>
                <a:spcPts val="563"/>
              </a:spcAft>
              <a:defRPr/>
            </a:pPr>
            <a:r>
              <a:rPr lang="en-US" altLang="en-US" sz="2400" b="1" dirty="0">
                <a:solidFill>
                  <a:schemeClr val="bg1"/>
                </a:solidFill>
                <a:latin typeface="HP001 4 hàng" pitchFamily="34" charset="0"/>
              </a:rPr>
              <a:t>  </a:t>
            </a:r>
          </a:p>
          <a:p>
            <a:pPr>
              <a:spcAft>
                <a:spcPts val="563"/>
              </a:spcAft>
              <a:defRPr/>
            </a:pPr>
            <a:endParaRPr lang="en-US" altLang="en-US" sz="2400" b="1" dirty="0">
              <a:solidFill>
                <a:schemeClr val="bg1"/>
              </a:solidFill>
              <a:latin typeface="HP001 4 hàng" pitchFamily="34" charset="0"/>
            </a:endParaRPr>
          </a:p>
          <a:p>
            <a:pPr>
              <a:spcAft>
                <a:spcPts val="563"/>
              </a:spcAft>
              <a:defRPr/>
            </a:pPr>
            <a:endParaRPr lang="en-US" altLang="en-US" sz="2400" b="1">
              <a:solidFill>
                <a:schemeClr val="bg1"/>
              </a:solidFill>
              <a:latin typeface="HP001 4 hàng" pitchFamily="34" charset="0"/>
            </a:endParaRPr>
          </a:p>
          <a:p>
            <a:pPr>
              <a:spcAft>
                <a:spcPts val="563"/>
              </a:spcAft>
              <a:defRPr/>
            </a:pPr>
            <a:endParaRPr lang="en-US" altLang="en-US" sz="2400" b="1">
              <a:solidFill>
                <a:schemeClr val="bg1"/>
              </a:solidFill>
              <a:latin typeface="HP001 4 hàng" pitchFamily="34" charset="0"/>
            </a:endParaRPr>
          </a:p>
          <a:p>
            <a:pPr>
              <a:spcAft>
                <a:spcPts val="563"/>
              </a:spcAft>
              <a:defRPr/>
            </a:pPr>
            <a:endParaRPr lang="en-US" altLang="en-US" sz="2400" b="1">
              <a:solidFill>
                <a:schemeClr val="bg1"/>
              </a:solidFill>
              <a:latin typeface="HP001 4 hàng" pitchFamily="34" charset="0"/>
            </a:endParaRPr>
          </a:p>
          <a:p>
            <a:pPr>
              <a:spcAft>
                <a:spcPts val="563"/>
              </a:spcAft>
              <a:defRPr/>
            </a:pPr>
            <a:endParaRPr lang="en-US" altLang="en-US" sz="2400" b="1" dirty="0">
              <a:solidFill>
                <a:schemeClr val="bg1"/>
              </a:solidFill>
              <a:latin typeface="HP001 4 hàng" pitchFamily="34" charset="0"/>
            </a:endParaRPr>
          </a:p>
          <a:p>
            <a:pPr>
              <a:defRPr/>
            </a:pPr>
            <a:r>
              <a:rPr lang="en-US" altLang="en-US" sz="2400" b="1">
                <a:solidFill>
                  <a:schemeClr val="bg1"/>
                </a:solidFill>
                <a:latin typeface="HP001 4 hàng" pitchFamily="34" charset="0"/>
              </a:rPr>
              <a:t> Thứ … </a:t>
            </a:r>
            <a:r>
              <a:rPr lang="en-US" sz="2400" b="1">
                <a:solidFill>
                  <a:schemeClr val="bg1"/>
                </a:solidFill>
                <a:latin typeface="HP001 4 hàng" pitchFamily="34" charset="0"/>
              </a:rPr>
              <a:t>w</a:t>
            </a:r>
            <a:r>
              <a:rPr lang="en-US" altLang="en-US" sz="2400" b="1">
                <a:solidFill>
                  <a:schemeClr val="bg1"/>
                </a:solidFill>
                <a:latin typeface="HP001 4 hàng" pitchFamily="34" charset="0"/>
              </a:rPr>
              <a:t>gày … </a:t>
            </a:r>
            <a:r>
              <a:rPr lang="en-US" sz="2400" b="1">
                <a:solidFill>
                  <a:schemeClr val="bg1"/>
                </a:solidFill>
                <a:latin typeface="HP001 4 hàng" pitchFamily="34" charset="0"/>
                <a:ea typeface="Calibri"/>
              </a:rPr>
              <a:t>Ǉ</a:t>
            </a:r>
            <a:r>
              <a:rPr lang="en-US" altLang="en-US" sz="2400" b="1">
                <a:solidFill>
                  <a:schemeClr val="bg1"/>
                </a:solidFill>
                <a:latin typeface="HP001 4 hàng" pitchFamily="34" charset="0"/>
              </a:rPr>
              <a:t>háng … </a:t>
            </a:r>
            <a:r>
              <a:rPr lang="en-US" sz="2400" b="1">
                <a:solidFill>
                  <a:schemeClr val="bg1"/>
                </a:solidFill>
                <a:latin typeface="HP001 4 hàng" pitchFamily="34" charset="0"/>
              </a:rPr>
              <a:t>w</a:t>
            </a:r>
            <a:r>
              <a:rPr lang="en-US" altLang="en-US" sz="2400" b="1">
                <a:solidFill>
                  <a:schemeClr val="bg1"/>
                </a:solidFill>
                <a:latin typeface="HP001 4 hàng" pitchFamily="34" charset="0"/>
              </a:rPr>
              <a:t>ăm 2021</a:t>
            </a:r>
            <a:endParaRPr lang="en-US" altLang="en-US" sz="2400" b="1" dirty="0">
              <a:solidFill>
                <a:schemeClr val="bg1"/>
              </a:solidFill>
              <a:latin typeface="HP001 4 hàng" pitchFamily="34" charset="0"/>
            </a:endParaRPr>
          </a:p>
        </p:txBody>
      </p:sp>
      <p:sp>
        <p:nvSpPr>
          <p:cNvPr id="9" name="Text Box 2"/>
          <p:cNvSpPr txBox="1">
            <a:spLocks noChangeArrowheads="1"/>
          </p:cNvSpPr>
          <p:nvPr/>
        </p:nvSpPr>
        <p:spPr bwMode="auto">
          <a:xfrm>
            <a:off x="3459213" y="859495"/>
            <a:ext cx="2294057" cy="37504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68681" tIns="34340" rIns="68681" bIns="34340"/>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563"/>
              </a:spcAft>
              <a:defRPr/>
            </a:pPr>
            <a:r>
              <a:rPr lang="en-US" altLang="en-US" sz="2400" b="1">
                <a:solidFill>
                  <a:schemeClr val="bg1"/>
                </a:solidFill>
                <a:latin typeface="HP001 4 hàng" pitchFamily="34" charset="0"/>
              </a:rPr>
              <a:t> T</a:t>
            </a:r>
            <a:r>
              <a:rPr lang="el-GR" altLang="en-US" sz="2400" b="1">
                <a:solidFill>
                  <a:schemeClr val="bg1"/>
                </a:solidFill>
                <a:latin typeface="HP001 4 hàng" pitchFamily="34" charset="0"/>
              </a:rPr>
              <a:t>Η</a:t>
            </a:r>
            <a:r>
              <a:rPr lang="en-US" altLang="en-US" sz="2400" b="1">
                <a:solidFill>
                  <a:schemeClr val="bg1"/>
                </a:solidFill>
                <a:latin typeface="HP001 4 hàng" pitchFamily="34" charset="0"/>
              </a:rPr>
              <a:t>Ğng V</a:t>
            </a:r>
            <a:r>
              <a:rPr lang="el-GR" altLang="en-US" sz="2400" b="1">
                <a:solidFill>
                  <a:schemeClr val="bg1"/>
                </a:solidFill>
                <a:latin typeface="HP001 4 hàng" pitchFamily="34" charset="0"/>
              </a:rPr>
              <a:t>Η</a:t>
            </a:r>
            <a:r>
              <a:rPr lang="en-US" altLang="en-US" sz="2400" b="1">
                <a:solidFill>
                  <a:schemeClr val="bg1"/>
                </a:solidFill>
                <a:latin typeface="HP001 4 hàng" pitchFamily="34" charset="0"/>
              </a:rPr>
              <a:t>İ</a:t>
            </a:r>
            <a:r>
              <a:rPr lang="el-GR" altLang="en-US" sz="2400" b="1">
                <a:solidFill>
                  <a:schemeClr val="bg1"/>
                </a:solidFill>
                <a:latin typeface="HP001 4 hàng" pitchFamily="34" charset="0"/>
              </a:rPr>
              <a:t>Ι </a:t>
            </a:r>
            <a:endParaRPr lang="en-US" altLang="en-US" sz="2400" b="1" dirty="0">
              <a:solidFill>
                <a:schemeClr val="bg1"/>
              </a:solidFill>
              <a:latin typeface="HP001 4 hàng" pitchFamily="34" charset="0"/>
            </a:endParaRPr>
          </a:p>
        </p:txBody>
      </p:sp>
      <p:sp>
        <p:nvSpPr>
          <p:cNvPr id="13" name="Text Box 2"/>
          <p:cNvSpPr txBox="1">
            <a:spLocks noChangeArrowheads="1"/>
          </p:cNvSpPr>
          <p:nvPr/>
        </p:nvSpPr>
        <p:spPr bwMode="auto">
          <a:xfrm>
            <a:off x="3276600" y="1234542"/>
            <a:ext cx="4494673" cy="37504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68681" tIns="34340" rIns="68681" bIns="34340"/>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563"/>
              </a:spcAft>
              <a:defRPr/>
            </a:pPr>
            <a:r>
              <a:rPr lang="lv-LV" altLang="en-US" sz="2400" b="1">
                <a:solidFill>
                  <a:schemeClr val="bg1"/>
                </a:solidFill>
                <a:latin typeface="HP001 4 hàng" pitchFamily="34" charset="0"/>
              </a:rPr>
              <a:t>ChΠ εΪg εŗg</a:t>
            </a:r>
            <a:endParaRPr lang="en-US" altLang="en-US" sz="2400" b="1" dirty="0">
              <a:solidFill>
                <a:schemeClr val="bg1"/>
              </a:solidFill>
              <a:latin typeface="HP001 4 hàng" pitchFamily="34" charset="0"/>
            </a:endParaRPr>
          </a:p>
        </p:txBody>
      </p:sp>
      <p:sp>
        <p:nvSpPr>
          <p:cNvPr id="2" name="Rectangle 1"/>
          <p:cNvSpPr/>
          <p:nvPr/>
        </p:nvSpPr>
        <p:spPr>
          <a:xfrm>
            <a:off x="475641" y="1809750"/>
            <a:ext cx="8135426" cy="3024006"/>
          </a:xfrm>
          <a:prstGeom prst="rect">
            <a:avLst/>
          </a:prstGeom>
        </p:spPr>
        <p:txBody>
          <a:bodyPr wrap="square" lIns="68681" tIns="34340" rIns="68681" bIns="34340">
            <a:spAutoFit/>
          </a:bodyPr>
          <a:lstStyle/>
          <a:p>
            <a:pPr algn="just"/>
            <a:r>
              <a:rPr lang="en-US" sz="2400" b="1">
                <a:solidFill>
                  <a:schemeClr val="bg1"/>
                </a:solidFill>
                <a:latin typeface="HP001 4 hàng" pitchFamily="34" charset="0"/>
              </a:rPr>
              <a:t>2.                         Bài làm</a:t>
            </a:r>
          </a:p>
          <a:p>
            <a:pPr algn="just"/>
            <a:r>
              <a:rPr lang="en-US" sz="2400" b="1">
                <a:solidFill>
                  <a:schemeClr val="bg1"/>
                </a:solidFill>
                <a:latin typeface="HP001 4 hàng" pitchFamily="34" charset="0"/>
              </a:rPr>
              <a:t>	</a:t>
            </a:r>
            <a:r>
              <a:rPr lang="lt-LT" sz="2400" b="1">
                <a:solidFill>
                  <a:schemeClr val="bg1"/>
                </a:solidFill>
                <a:latin typeface="HP001 4 hàng" pitchFamily="34" charset="0"/>
              </a:rPr>
              <a:t>Mĕ dịp vào wăm hǌ jƞ, </a:t>
            </a:r>
            <a:r>
              <a:rPr lang="vi-VN" sz="2400" b="1">
                <a:solidFill>
                  <a:schemeClr val="bg1"/>
                </a:solidFill>
                <a:latin typeface="HP001 4 hàng" pitchFamily="34" charset="0"/>
              </a:rPr>
              <a:t>Ε− </a:t>
            </a:r>
            <a:r>
              <a:rPr lang="lt-LT" sz="2400" b="1">
                <a:solidFill>
                  <a:schemeClr val="bg1"/>
                </a:solidFill>
                <a:latin typeface="HP001 4 hàng" pitchFamily="34" charset="0"/>
              </a:rPr>
              <a:t>lại jua </a:t>
            </a:r>
            <a:r>
              <a:rPr lang="vi-VN" sz="2400" b="1">
                <a:solidFill>
                  <a:schemeClr val="bg1"/>
                </a:solidFill>
                <a:latin typeface="HP001 4 hàng" pitchFamily="34" charset="0"/>
              </a:rPr>
              <a:t>ε</a:t>
            </a:r>
            <a:r>
              <a:rPr lang="lt-LT" sz="2400" b="1">
                <a:solidFill>
                  <a:schemeClr val="bg1"/>
                </a:solidFill>
                <a:latin typeface="HP001 4 hàng" pitchFamily="34" charset="0"/>
              </a:rPr>
              <a:t>o em jŎ </a:t>
            </a:r>
            <a:r>
              <a:rPr lang="vi-VN" sz="2400" b="1">
                <a:solidFill>
                  <a:schemeClr val="bg1"/>
                </a:solidFill>
                <a:latin typeface="HP001 4 hàng" pitchFamily="34" charset="0"/>
              </a:rPr>
              <a:t>εΗ</a:t>
            </a:r>
            <a:r>
              <a:rPr lang="lt-LT" sz="2400" b="1">
                <a:solidFill>
                  <a:schemeClr val="bg1"/>
                </a:solidFill>
                <a:latin typeface="HP001 4 hàng" pitchFamily="34" charset="0"/>
              </a:rPr>
              <a:t>Ğc áo jưa. </a:t>
            </a:r>
            <a:r>
              <a:rPr lang="en-US" sz="2400" b="1">
                <a:solidFill>
                  <a:schemeClr val="bg1"/>
                </a:solidFill>
                <a:latin typeface="HP001 4 hàng" pitchFamily="34" charset="0"/>
              </a:rPr>
              <a:t>Á</a:t>
            </a:r>
            <a:r>
              <a:rPr lang="lt-LT" sz="2400" b="1">
                <a:solidFill>
                  <a:schemeClr val="bg1"/>
                </a:solidFill>
                <a:latin typeface="HP001 4 hàng" pitchFamily="34" charset="0"/>
              </a:rPr>
              <a:t>o jưa của em wăm way là </a:t>
            </a:r>
            <a:r>
              <a:rPr lang="vi-VN" sz="2400" b="1">
                <a:solidFill>
                  <a:schemeClr val="bg1"/>
                </a:solidFill>
                <a:latin typeface="HP001 4 hàng" pitchFamily="34" charset="0"/>
              </a:rPr>
              <a:t>εΗ</a:t>
            </a:r>
            <a:r>
              <a:rPr lang="lt-LT" sz="2400" b="1">
                <a:solidFill>
                  <a:schemeClr val="bg1"/>
                </a:solidFill>
                <a:latin typeface="HP001 4 hàng" pitchFamily="34" charset="0"/>
              </a:rPr>
              <a:t>Ğc áo jàu đỏ có Łn hĲ Ǉ</a:t>
            </a:r>
            <a:r>
              <a:rPr lang="vi-VN" sz="2400" b="1">
                <a:solidFill>
                  <a:schemeClr val="bg1"/>
                </a:solidFill>
                <a:latin typeface="HP001 4 hàng" pitchFamily="34" charset="0"/>
              </a:rPr>
              <a:t>Η</a:t>
            </a:r>
            <a:r>
              <a:rPr lang="lt-LT" sz="2400" b="1">
                <a:solidFill>
                  <a:schemeClr val="bg1"/>
                </a:solidFill>
                <a:latin typeface="HP001 4 hàng" pitchFamily="34" charset="0"/>
              </a:rPr>
              <a:t>Ğt các </a:t>
            </a:r>
            <a:r>
              <a:rPr lang="vi-VN" sz="2400" b="1">
                <a:solidFill>
                  <a:schemeClr val="bg1"/>
                </a:solidFill>
                <a:latin typeface="HP001 4 hàng" pitchFamily="34" charset="0"/>
              </a:rPr>
              <a:t>η</a:t>
            </a:r>
            <a:r>
              <a:rPr lang="en-US" sz="2400" b="1">
                <a:solidFill>
                  <a:schemeClr val="bg1"/>
                </a:solidFill>
                <a:latin typeface="HP001 4 hàng" pitchFamily="34" charset="0"/>
              </a:rPr>
              <a:t>â</a:t>
            </a:r>
            <a:r>
              <a:rPr lang="lt-LT" sz="2400" b="1">
                <a:solidFill>
                  <a:schemeClr val="bg1"/>
                </a:solidFill>
                <a:latin typeface="HP001 4 hàng" pitchFamily="34" charset="0"/>
              </a:rPr>
              <a:t>n vật hĲt hì</a:t>
            </a:r>
            <a:r>
              <a:rPr lang="vi-VN" sz="2400" b="1">
                <a:solidFill>
                  <a:schemeClr val="bg1"/>
                </a:solidFill>
                <a:latin typeface="HP001 4 hàng" pitchFamily="34" charset="0"/>
              </a:rPr>
              <a:t>ζ </a:t>
            </a:r>
            <a:r>
              <a:rPr lang="lt-LT" sz="2400" b="1">
                <a:solidFill>
                  <a:schemeClr val="bg1"/>
                </a:solidFill>
                <a:latin typeface="HP001 4 hàng" pitchFamily="34" charset="0"/>
              </a:rPr>
              <a:t>ǟất </a:t>
            </a:r>
            <a:r>
              <a:rPr lang="vi-VN" sz="2400" b="1">
                <a:solidFill>
                  <a:schemeClr val="bg1"/>
                </a:solidFill>
                <a:latin typeface="HP001 4 hàng" pitchFamily="34" charset="0"/>
              </a:rPr>
              <a:t>Ύ</a:t>
            </a:r>
            <a:r>
              <a:rPr lang="lt-LT" sz="2400" b="1">
                <a:solidFill>
                  <a:schemeClr val="bg1"/>
                </a:solidFill>
                <a:latin typeface="HP001 4 hàng" pitchFamily="34" charset="0"/>
              </a:rPr>
              <a:t>ğ </a:t>
            </a:r>
            <a:r>
              <a:rPr lang="vi-VN" sz="2400" b="1">
                <a:solidFill>
                  <a:schemeClr val="bg1"/>
                </a:solidFill>
                <a:latin typeface="HP001 4 hàng" pitchFamily="34" charset="0"/>
              </a:rPr>
              <a:t>κ</a:t>
            </a:r>
            <a:r>
              <a:rPr lang="lt-LT" sz="2400" b="1">
                <a:solidFill>
                  <a:schemeClr val="bg1"/>
                </a:solidFill>
                <a:latin typeface="HP001 4 hàng" pitchFamily="34" charset="0"/>
              </a:rPr>
              <a:t>ư</a:t>
            </a:r>
            <a:r>
              <a:rPr lang="vi-VN" sz="2400" b="1">
                <a:solidFill>
                  <a:schemeClr val="bg1"/>
                </a:solidFill>
                <a:latin typeface="HP001 4 hàng" pitchFamily="34" charset="0"/>
              </a:rPr>
              <a:t>Ω</a:t>
            </a:r>
            <a:r>
              <a:rPr lang="lt-LT" sz="2400" b="1">
                <a:solidFill>
                  <a:schemeClr val="bg1"/>
                </a:solidFill>
                <a:latin typeface="HP001 4 hàng" pitchFamily="34" charset="0"/>
              </a:rPr>
              <a:t>g. Áo ǟųg ǟãi và dài Ǖ</a:t>
            </a:r>
            <a:r>
              <a:rPr lang="vi-VN" sz="2400" b="1">
                <a:solidFill>
                  <a:schemeClr val="bg1"/>
                </a:solidFill>
                <a:latin typeface="HP001 4 hàng" pitchFamily="34" charset="0"/>
              </a:rPr>
              <a:t>ί</a:t>
            </a:r>
            <a:r>
              <a:rPr lang="lt-LT" sz="2400" b="1">
                <a:solidFill>
                  <a:schemeClr val="bg1"/>
                </a:solidFill>
                <a:latin typeface="HP001 4 hàng" pitchFamily="34" charset="0"/>
              </a:rPr>
              <a:t>a gĒ.</a:t>
            </a:r>
            <a:r>
              <a:rPr lang="vi-VN" sz="2400" b="1">
                <a:solidFill>
                  <a:schemeClr val="bg1"/>
                </a:solidFill>
                <a:latin typeface="HP001 4 hàng" pitchFamily="34" charset="0"/>
              </a:rPr>
              <a:t> Nǖững wgày ǇrƟ jưa, em lại háo hức jang wó ǟa jặc sẵn </a:t>
            </a:r>
            <a:r>
              <a:rPr lang="el-GR" sz="2400" b="1">
                <a:solidFill>
                  <a:schemeClr val="bg1"/>
                </a:solidFill>
                <a:latin typeface="HP001 4 hàng" pitchFamily="34" charset="0"/>
              </a:rPr>
              <a:t>Α˘ ε</a:t>
            </a:r>
            <a:r>
              <a:rPr lang="vi-VN" sz="2400" b="1">
                <a:solidFill>
                  <a:schemeClr val="bg1"/>
                </a:solidFill>
                <a:latin typeface="HP001 4 hàng" pitchFamily="34" charset="0"/>
              </a:rPr>
              <a:t>ờ bố </a:t>
            </a:r>
            <a:r>
              <a:rPr lang="el-GR" sz="2400" b="1">
                <a:solidFill>
                  <a:schemeClr val="bg1"/>
                </a:solidFill>
                <a:latin typeface="HP001 4 hàng" pitchFamily="34" charset="0"/>
              </a:rPr>
              <a:t>ε</a:t>
            </a:r>
            <a:r>
              <a:rPr lang="vi-VN" sz="2400" b="1">
                <a:solidFill>
                  <a:schemeClr val="bg1"/>
                </a:solidFill>
                <a:latin typeface="HP001 4 hàng" pitchFamily="34" charset="0"/>
              </a:rPr>
              <a:t>ở </a:t>
            </a:r>
            <a:r>
              <a:rPr lang="el-GR" sz="2400" b="1">
                <a:solidFill>
                  <a:schemeClr val="bg1"/>
                </a:solidFill>
                <a:latin typeface="HP001 4 hàng" pitchFamily="34" charset="0"/>
              </a:rPr>
              <a:t>Α</a:t>
            </a:r>
            <a:r>
              <a:rPr lang="vi-VN" sz="2400" b="1">
                <a:solidFill>
                  <a:schemeClr val="bg1"/>
                </a:solidFill>
                <a:latin typeface="HP001 4 hàng" pitchFamily="34" charset="0"/>
              </a:rPr>
              <a:t>Ğn ǇrưŊg. Em </a:t>
            </a:r>
            <a:r>
              <a:rPr lang="el-GR" sz="2400" b="1">
                <a:solidFill>
                  <a:schemeClr val="bg1"/>
                </a:solidFill>
                <a:latin typeface="HP001 4 hàng" pitchFamily="34" charset="0"/>
              </a:rPr>
              <a:t>κ</a:t>
            </a:r>
            <a:r>
              <a:rPr lang="vi-VN" sz="2400" b="1">
                <a:solidFill>
                  <a:schemeClr val="bg1"/>
                </a:solidFill>
                <a:latin typeface="HP001 4 hàng" pitchFamily="34" charset="0"/>
              </a:rPr>
              <a:t>ấy Ǖ</a:t>
            </a:r>
            <a:r>
              <a:rPr lang="el-GR" sz="2400" b="1">
                <a:solidFill>
                  <a:schemeClr val="bg1"/>
                </a:solidFill>
                <a:latin typeface="HP001 4 hàng" pitchFamily="34" charset="0"/>
              </a:rPr>
              <a:t>ί</a:t>
            </a:r>
            <a:r>
              <a:rPr lang="vi-VN" sz="2400" b="1">
                <a:solidFill>
                  <a:schemeClr val="bg1"/>
                </a:solidFill>
                <a:latin typeface="HP001 4 hàng" pitchFamily="34" charset="0"/>
              </a:rPr>
              <a:t>ý</a:t>
            </a:r>
            <a:r>
              <a:rPr lang="en-US" sz="2400" b="1">
                <a:solidFill>
                  <a:schemeClr val="bg1"/>
                </a:solidFill>
                <a:latin typeface="HP001 4 hàng" pitchFamily="34" charset="0"/>
              </a:rPr>
              <a:t> </a:t>
            </a:r>
            <a:r>
              <a:rPr lang="lt-LT" sz="2400" b="1">
                <a:solidFill>
                  <a:schemeClr val="bg1"/>
                </a:solidFill>
                <a:latin typeface="HP001 4 hàng" pitchFamily="34" charset="0"/>
              </a:rPr>
              <a:t>w</a:t>
            </a:r>
            <a:r>
              <a:rPr lang="en-US" sz="2400" b="1">
                <a:solidFill>
                  <a:schemeClr val="bg1"/>
                </a:solidFill>
                <a:latin typeface="HP001 4 hàng" pitchFamily="34" charset="0"/>
              </a:rPr>
              <a:t>hững</a:t>
            </a:r>
            <a:r>
              <a:rPr lang="vi-VN" sz="2400" b="1">
                <a:solidFill>
                  <a:schemeClr val="bg1"/>
                </a:solidFill>
                <a:latin typeface="HP001 4 hàng" pitchFamily="34" charset="0"/>
              </a:rPr>
              <a:t> </a:t>
            </a:r>
            <a:r>
              <a:rPr lang="el-GR" sz="2400" b="1">
                <a:solidFill>
                  <a:schemeClr val="bg1"/>
                </a:solidFill>
                <a:latin typeface="HP001 4 hàng" pitchFamily="34" charset="0"/>
              </a:rPr>
              <a:t>εΗ</a:t>
            </a:r>
            <a:r>
              <a:rPr lang="vi-VN" sz="2400" b="1">
                <a:solidFill>
                  <a:schemeClr val="bg1"/>
                </a:solidFill>
                <a:latin typeface="HP001 4 hàng" pitchFamily="34" charset="0"/>
              </a:rPr>
              <a:t>Ğc áo jưa </a:t>
            </a:r>
            <a:r>
              <a:rPr lang="el-GR" sz="2400" b="1">
                <a:solidFill>
                  <a:schemeClr val="bg1"/>
                </a:solidFill>
                <a:latin typeface="HP001 4 hàng" pitchFamily="34" charset="0"/>
              </a:rPr>
              <a:t>ν</a:t>
            </a:r>
            <a:r>
              <a:rPr lang="vi-VN" sz="2400" b="1">
                <a:solidFill>
                  <a:schemeClr val="bg1"/>
                </a:solidFill>
                <a:latin typeface="HP001 4 hàng" pitchFamily="34" charset="0"/>
              </a:rPr>
              <a:t>Ű </a:t>
            </a:r>
            <a:r>
              <a:rPr lang="el-GR" sz="2400" b="1">
                <a:solidFill>
                  <a:schemeClr val="bg1"/>
                </a:solidFill>
                <a:latin typeface="HP001 4 hàng" pitchFamily="34" charset="0"/>
              </a:rPr>
              <a:t>η</a:t>
            </a:r>
            <a:r>
              <a:rPr lang="vi-VN" sz="2400" b="1">
                <a:solidFill>
                  <a:schemeClr val="bg1"/>
                </a:solidFill>
                <a:latin typeface="HP001 4 hàng" pitchFamily="34" charset="0"/>
              </a:rPr>
              <a:t>ờ wó jà em và jĊ wgưƟ đư</a:t>
            </a:r>
            <a:r>
              <a:rPr lang="el-GR" sz="2400" b="1">
                <a:solidFill>
                  <a:schemeClr val="bg1"/>
                </a:solidFill>
                <a:latin typeface="HP001 4 hàng" pitchFamily="34" charset="0"/>
              </a:rPr>
              <a:t>ϑ </a:t>
            </a:r>
            <a:r>
              <a:rPr lang="vi-VN" sz="2400" b="1">
                <a:solidFill>
                  <a:schemeClr val="bg1"/>
                </a:solidFill>
                <a:latin typeface="HP001 4 hàng" pitchFamily="34" charset="0"/>
              </a:rPr>
              <a:t>an Ǉ♦n </a:t>
            </a:r>
            <a:r>
              <a:rPr lang="el-GR" sz="2400" b="1">
                <a:solidFill>
                  <a:schemeClr val="bg1"/>
                </a:solidFill>
                <a:latin typeface="HP001 4 hàng" pitchFamily="34" charset="0"/>
              </a:rPr>
              <a:t>Λ</a:t>
            </a:r>
            <a:r>
              <a:rPr lang="vi-VN" sz="2400" b="1">
                <a:solidFill>
                  <a:schemeClr val="bg1"/>
                </a:solidFill>
                <a:latin typeface="HP001 4 hàng" pitchFamily="34" charset="0"/>
              </a:rPr>
              <a:t>łn </a:t>
            </a:r>
            <a:r>
              <a:rPr lang="el-GR" sz="2400" b="1">
                <a:solidFill>
                  <a:schemeClr val="bg1"/>
                </a:solidFill>
                <a:latin typeface="HP001 4 hàng" pitchFamily="34" charset="0"/>
              </a:rPr>
              <a:t>η</a:t>
            </a:r>
            <a:r>
              <a:rPr lang="vi-VN" sz="2400" b="1">
                <a:solidFill>
                  <a:schemeClr val="bg1"/>
                </a:solidFill>
                <a:latin typeface="HP001 4 hàng" pitchFamily="34" charset="0"/>
              </a:rPr>
              <a:t>ững </a:t>
            </a:r>
            <a:r>
              <a:rPr lang="el-GR" sz="2400" b="1">
                <a:solidFill>
                  <a:schemeClr val="bg1"/>
                </a:solidFill>
                <a:latin typeface="HP001 4 hàng" pitchFamily="34" charset="0"/>
              </a:rPr>
              <a:t>ε</a:t>
            </a:r>
            <a:r>
              <a:rPr lang="vi-VN" sz="2400" b="1">
                <a:solidFill>
                  <a:schemeClr val="bg1"/>
                </a:solidFill>
                <a:latin typeface="HP001 4 hàng" pitchFamily="34" charset="0"/>
              </a:rPr>
              <a:t>u</a:t>
            </a:r>
            <a:r>
              <a:rPr lang="el-GR" sz="2400" b="1">
                <a:solidFill>
                  <a:schemeClr val="bg1"/>
                </a:solidFill>
                <a:latin typeface="HP001 4 hàng" pitchFamily="34" charset="0"/>
              </a:rPr>
              <a:t>ΐ</a:t>
            </a:r>
            <a:r>
              <a:rPr lang="vi-VN" sz="2400" b="1">
                <a:solidFill>
                  <a:schemeClr val="bg1"/>
                </a:solidFill>
                <a:latin typeface="HP001 4 hàng" pitchFamily="34" charset="0"/>
              </a:rPr>
              <a:t>Ğn đi.</a:t>
            </a:r>
          </a:p>
        </p:txBody>
      </p:sp>
    </p:spTree>
    <p:extLst>
      <p:ext uri="{BB962C8B-B14F-4D97-AF65-F5344CB8AC3E}">
        <p14:creationId xmlns:p14="http://schemas.microsoft.com/office/powerpoint/2010/main" val="3859708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90745" y="1627055"/>
            <a:ext cx="7548412" cy="1454244"/>
          </a:xfrm>
          <a:prstGeom prst="rect">
            <a:avLst/>
          </a:prstGeom>
          <a:noFill/>
        </p:spPr>
        <p:txBody>
          <a:bodyPr wrap="square" lIns="68681" tIns="34340" rIns="68681" bIns="34340" rtlCol="0">
            <a:spAutoFit/>
          </a:bodyPr>
          <a:lstStyle/>
          <a:p>
            <a:pPr algn="ctr"/>
            <a:r>
              <a:rPr lang="en-US" sz="4500" b="1">
                <a:solidFill>
                  <a:srgbClr val="FF0000"/>
                </a:solidFill>
                <a:latin typeface="Arial-Rounded" pitchFamily="34" charset="0"/>
                <a:ea typeface="Arial-Rounded" pitchFamily="34" charset="0"/>
                <a:cs typeface="Arial-Rounded" pitchFamily="34" charset="0"/>
              </a:rPr>
              <a:t>CỦNG CỐ</a:t>
            </a:r>
          </a:p>
          <a:p>
            <a:pPr algn="ctr"/>
            <a:r>
              <a:rPr lang="en-US" sz="4500" b="1">
                <a:solidFill>
                  <a:srgbClr val="FF0000"/>
                </a:solidFill>
                <a:latin typeface="Arial-Rounded" pitchFamily="34" charset="0"/>
                <a:ea typeface="Arial-Rounded" pitchFamily="34" charset="0"/>
                <a:cs typeface="Arial-Rounded" pitchFamily="34" charset="0"/>
              </a:rPr>
              <a:t>DẶN DÒ</a:t>
            </a:r>
            <a:endParaRPr lang="en-US" sz="4500" b="1">
              <a:solidFill>
                <a:srgbClr val="00206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947491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459342" y="-120651"/>
            <a:ext cx="6008258" cy="4914900"/>
          </a:xfrm>
        </p:spPr>
      </p:pic>
      <p:sp>
        <p:nvSpPr>
          <p:cNvPr id="5" name="Rectangle 4"/>
          <p:cNvSpPr/>
          <p:nvPr/>
        </p:nvSpPr>
        <p:spPr>
          <a:xfrm>
            <a:off x="0" y="4236027"/>
            <a:ext cx="9144000" cy="907473"/>
          </a:xfrm>
          <a:custGeom>
            <a:avLst/>
            <a:gdLst>
              <a:gd name="connsiteX0" fmla="*/ 0 w 9144000"/>
              <a:gd name="connsiteY0" fmla="*/ 0 h 914400"/>
              <a:gd name="connsiteX1" fmla="*/ 9144000 w 9144000"/>
              <a:gd name="connsiteY1" fmla="*/ 0 h 914400"/>
              <a:gd name="connsiteX2" fmla="*/ 9144000 w 9144000"/>
              <a:gd name="connsiteY2" fmla="*/ 914400 h 914400"/>
              <a:gd name="connsiteX3" fmla="*/ 0 w 9144000"/>
              <a:gd name="connsiteY3" fmla="*/ 914400 h 914400"/>
              <a:gd name="connsiteX4" fmla="*/ 0 w 9144000"/>
              <a:gd name="connsiteY4" fmla="*/ 0 h 914400"/>
              <a:gd name="connsiteX0" fmla="*/ 0 w 9144000"/>
              <a:gd name="connsiteY0" fmla="*/ 197042 h 1111442"/>
              <a:gd name="connsiteX1" fmla="*/ 9144000 w 9144000"/>
              <a:gd name="connsiteY1" fmla="*/ 197042 h 1111442"/>
              <a:gd name="connsiteX2" fmla="*/ 9144000 w 9144000"/>
              <a:gd name="connsiteY2" fmla="*/ 1111442 h 1111442"/>
              <a:gd name="connsiteX3" fmla="*/ 0 w 9144000"/>
              <a:gd name="connsiteY3" fmla="*/ 1111442 h 1111442"/>
              <a:gd name="connsiteX4" fmla="*/ 0 w 9144000"/>
              <a:gd name="connsiteY4" fmla="*/ 197042 h 1111442"/>
              <a:gd name="connsiteX0" fmla="*/ 0 w 9144000"/>
              <a:gd name="connsiteY0" fmla="*/ 295564 h 1209964"/>
              <a:gd name="connsiteX1" fmla="*/ 9144000 w 9144000"/>
              <a:gd name="connsiteY1" fmla="*/ 295564 h 1209964"/>
              <a:gd name="connsiteX2" fmla="*/ 9144000 w 9144000"/>
              <a:gd name="connsiteY2" fmla="*/ 1209964 h 1209964"/>
              <a:gd name="connsiteX3" fmla="*/ 0 w 9144000"/>
              <a:gd name="connsiteY3" fmla="*/ 1209964 h 1209964"/>
              <a:gd name="connsiteX4" fmla="*/ 0 w 9144000"/>
              <a:gd name="connsiteY4" fmla="*/ 295564 h 1209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209964">
                <a:moveTo>
                  <a:pt x="0" y="295564"/>
                </a:moveTo>
                <a:cubicBezTo>
                  <a:pt x="3810000" y="-369455"/>
                  <a:pt x="6096000" y="295564"/>
                  <a:pt x="9144000" y="295564"/>
                </a:cubicBezTo>
                <a:lnTo>
                  <a:pt x="9144000" y="1209964"/>
                </a:lnTo>
                <a:lnTo>
                  <a:pt x="0" y="1209964"/>
                </a:lnTo>
                <a:lnTo>
                  <a:pt x="0" y="295564"/>
                </a:lnTo>
                <a:close/>
              </a:path>
            </a:pathLst>
          </a:cu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4839" y="1079557"/>
            <a:ext cx="1127125"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7534" y="507490"/>
            <a:ext cx="1122363" cy="136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94300" y="2800350"/>
            <a:ext cx="1127125"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a:hlinkClick r:id="rId8"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4839" y="1079557"/>
            <a:ext cx="1127125"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a:hlinkClick r:id="rId9"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7534" y="507490"/>
            <a:ext cx="1122363" cy="136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a:hlinkClick r:id="rId10"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94300" y="2800350"/>
            <a:ext cx="1127125"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32">
            <a:hlinkClick r:id="rId11" action="ppaction://hlinksldjump"/>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030616" y="4136390"/>
            <a:ext cx="892516" cy="892516"/>
          </a:xfrm>
          <a:prstGeom prst="rect">
            <a:avLst/>
          </a:prstGeom>
        </p:spPr>
      </p:pic>
      <p:pic>
        <p:nvPicPr>
          <p:cNvPr id="9" name="Picture 8"/>
          <p:cNvPicPr>
            <a:picLocks noChangeAspect="1"/>
          </p:cNvPicPr>
          <p:nvPr/>
        </p:nvPicPr>
        <p:blipFill>
          <a:blip r:embed="rId13" cstate="print">
            <a:extLst>
              <a:ext uri="{BEBA8EAE-BF5A-486C-A8C5-ECC9F3942E4B}">
                <a14:imgProps xmlns:a14="http://schemas.microsoft.com/office/drawing/2010/main">
                  <a14:imgLayer r:embed="rId14">
                    <a14:imgEffect>
                      <a14:artisticPaintStrok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rot="21199367">
            <a:off x="3404686" y="2570480"/>
            <a:ext cx="481514" cy="543560"/>
          </a:xfrm>
          <a:prstGeom prst="rect">
            <a:avLst/>
          </a:prstGeom>
        </p:spPr>
      </p:pic>
      <p:pic>
        <p:nvPicPr>
          <p:cNvPr id="18" name="Picture 17"/>
          <p:cNvPicPr>
            <a:picLocks noChangeAspect="1"/>
          </p:cNvPicPr>
          <p:nvPr/>
        </p:nvPicPr>
        <p:blipFill>
          <a:blip r:embed="rId13" cstate="print">
            <a:extLst>
              <a:ext uri="{BEBA8EAE-BF5A-486C-A8C5-ECC9F3942E4B}">
                <a14:imgProps xmlns:a14="http://schemas.microsoft.com/office/drawing/2010/main">
                  <a14:imgLayer r:embed="rId14">
                    <a14:imgEffect>
                      <a14:artisticPaintStrok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rot="21199367">
            <a:off x="4331242" y="1694179"/>
            <a:ext cx="481514" cy="543560"/>
          </a:xfrm>
          <a:prstGeom prst="rect">
            <a:avLst/>
          </a:prstGeom>
        </p:spPr>
      </p:pic>
      <p:pic>
        <p:nvPicPr>
          <p:cNvPr id="19" name="Picture 18"/>
          <p:cNvPicPr>
            <a:picLocks noChangeAspect="1"/>
          </p:cNvPicPr>
          <p:nvPr/>
        </p:nvPicPr>
        <p:blipFill>
          <a:blip r:embed="rId13" cstate="print">
            <a:extLst>
              <a:ext uri="{BEBA8EAE-BF5A-486C-A8C5-ECC9F3942E4B}">
                <a14:imgProps xmlns:a14="http://schemas.microsoft.com/office/drawing/2010/main">
                  <a14:imgLayer r:embed="rId14">
                    <a14:imgEffect>
                      <a14:artisticPaintStrok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rot="21199367">
            <a:off x="6323612" y="2136507"/>
            <a:ext cx="481514" cy="543560"/>
          </a:xfrm>
          <a:prstGeom prst="rect">
            <a:avLst/>
          </a:prstGeom>
        </p:spPr>
      </p:pic>
      <p:pic>
        <p:nvPicPr>
          <p:cNvPr id="20" name="Picture 19"/>
          <p:cNvPicPr>
            <a:picLocks noChangeAspect="1"/>
          </p:cNvPicPr>
          <p:nvPr/>
        </p:nvPicPr>
        <p:blipFill>
          <a:blip r:embed="rId15" cstate="print">
            <a:extLst>
              <a:ext uri="{BEBA8EAE-BF5A-486C-A8C5-ECC9F3942E4B}">
                <a14:imgProps xmlns:a14="http://schemas.microsoft.com/office/drawing/2010/main">
                  <a14:imgLayer r:embed="rId16">
                    <a14:imgEffect>
                      <a14:artisticPaintStrok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rot="21199367">
            <a:off x="3964111" y="175668"/>
            <a:ext cx="368084" cy="415514"/>
          </a:xfrm>
          <a:prstGeom prst="rect">
            <a:avLst/>
          </a:prstGeom>
        </p:spPr>
      </p:pic>
      <p:pic>
        <p:nvPicPr>
          <p:cNvPr id="21" name="Picture 20"/>
          <p:cNvPicPr>
            <a:picLocks noChangeAspect="1"/>
          </p:cNvPicPr>
          <p:nvPr/>
        </p:nvPicPr>
        <p:blipFill>
          <a:blip r:embed="rId17" cstate="print">
            <a:extLst>
              <a:ext uri="{BEBA8EAE-BF5A-486C-A8C5-ECC9F3942E4B}">
                <a14:imgProps xmlns:a14="http://schemas.microsoft.com/office/drawing/2010/main">
                  <a14:imgLayer r:embed="rId18">
                    <a14:imgEffect>
                      <a14:artisticPaintStrok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rot="21199367">
            <a:off x="5237600" y="1998832"/>
            <a:ext cx="580036" cy="654778"/>
          </a:xfrm>
          <a:prstGeom prst="rect">
            <a:avLst/>
          </a:prstGeom>
        </p:spPr>
      </p:pic>
      <p:pic>
        <p:nvPicPr>
          <p:cNvPr id="23" name="Picture 22"/>
          <p:cNvPicPr>
            <a:picLocks noChangeAspect="1"/>
          </p:cNvPicPr>
          <p:nvPr/>
        </p:nvPicPr>
        <p:blipFill>
          <a:blip r:embed="rId15" cstate="print">
            <a:extLst>
              <a:ext uri="{BEBA8EAE-BF5A-486C-A8C5-ECC9F3942E4B}">
                <a14:imgProps xmlns:a14="http://schemas.microsoft.com/office/drawing/2010/main">
                  <a14:imgLayer r:embed="rId16">
                    <a14:imgEffect>
                      <a14:artisticPaintStrok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rot="21199367">
            <a:off x="4997559" y="78095"/>
            <a:ext cx="368084" cy="415514"/>
          </a:xfrm>
          <a:prstGeom prst="rect">
            <a:avLst/>
          </a:prstGeom>
        </p:spPr>
      </p:pic>
      <p:pic>
        <p:nvPicPr>
          <p:cNvPr id="1026" name="Picture 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28602" y="213360"/>
            <a:ext cx="2547937"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81731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3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
                                        <p:tgtEl>
                                          <p:spTgt spid="1033"/>
                                        </p:tgtEl>
                                      </p:cBhvr>
                                    </p:animEffect>
                                    <p:set>
                                      <p:cBhvr>
                                        <p:cTn id="7" dur="1" fill="hold">
                                          <p:stCondLst>
                                            <p:cond delay="9"/>
                                          </p:stCondLst>
                                        </p:cTn>
                                        <p:tgtEl>
                                          <p:spTgt spid="1033"/>
                                        </p:tgtEl>
                                        <p:attrNameLst>
                                          <p:attrName>style.visibility</p:attrName>
                                        </p:attrNameLst>
                                      </p:cBhvr>
                                      <p:to>
                                        <p:strVal val="hidden"/>
                                      </p:to>
                                    </p:set>
                                  </p:childTnLst>
                                </p:cTn>
                              </p:par>
                            </p:childTnLst>
                          </p:cTn>
                        </p:par>
                        <p:par>
                          <p:cTn id="8" fill="hold">
                            <p:stCondLst>
                              <p:cond delay="10"/>
                            </p:stCondLst>
                            <p:childTnLst>
                              <p:par>
                                <p:cTn id="9" presetID="2" presetClass="exit" presetSubtype="4" fill="hold" nodeType="afterEffect">
                                  <p:stCondLst>
                                    <p:cond delay="0"/>
                                  </p:stCondLst>
                                  <p:childTnLst>
                                    <p:anim calcmode="lin" valueType="num">
                                      <p:cBhvr additive="base">
                                        <p:cTn id="10" dur="500"/>
                                        <p:tgtEl>
                                          <p:spTgt spid="53"/>
                                        </p:tgtEl>
                                        <p:attrNameLst>
                                          <p:attrName>ppt_x</p:attrName>
                                        </p:attrNameLst>
                                      </p:cBhvr>
                                      <p:tavLst>
                                        <p:tav tm="0">
                                          <p:val>
                                            <p:strVal val="ppt_x"/>
                                          </p:val>
                                        </p:tav>
                                        <p:tav tm="100000">
                                          <p:val>
                                            <p:strVal val="ppt_x"/>
                                          </p:val>
                                        </p:tav>
                                      </p:tavLst>
                                    </p:anim>
                                    <p:anim calcmode="lin" valueType="num">
                                      <p:cBhvr additive="base">
                                        <p:cTn id="11" dur="500"/>
                                        <p:tgtEl>
                                          <p:spTgt spid="53"/>
                                        </p:tgtEl>
                                        <p:attrNameLst>
                                          <p:attrName>ppt_y</p:attrName>
                                        </p:attrNameLst>
                                      </p:cBhvr>
                                      <p:tavLst>
                                        <p:tav tm="0">
                                          <p:val>
                                            <p:strVal val="ppt_y"/>
                                          </p:val>
                                        </p:tav>
                                        <p:tav tm="100000">
                                          <p:val>
                                            <p:strVal val="1+ppt_h/2"/>
                                          </p:val>
                                        </p:tav>
                                      </p:tavLst>
                                    </p:anim>
                                    <p:set>
                                      <p:cBhvr>
                                        <p:cTn id="12" dur="1" fill="hold">
                                          <p:stCondLst>
                                            <p:cond delay="499"/>
                                          </p:stCondLst>
                                        </p:cTn>
                                        <p:tgtEl>
                                          <p:spTgt spid="53"/>
                                        </p:tgtEl>
                                        <p:attrNameLst>
                                          <p:attrName>style.visibility</p:attrName>
                                        </p:attrNameLst>
                                      </p:cBhvr>
                                      <p:to>
                                        <p:strVal val="hidden"/>
                                      </p:to>
                                    </p:set>
                                  </p:childTnLst>
                                  <p:subTnLst>
                                    <p:audio>
                                      <p:cMediaNode>
                                        <p:cTn display="0" masterRel="sameClick">
                                          <p:stCondLst>
                                            <p:cond evt="begin" delay="0">
                                              <p:tn val="9"/>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033"/>
                  </p:tgtEl>
                </p:cond>
              </p:nextCondLst>
            </p:seq>
            <p:seq concurrent="1" nextAc="seek">
              <p:cTn id="13" restart="whenNotActive" fill="hold" evtFilter="cancelBubble" nodeType="interactiveSeq">
                <p:stCondLst>
                  <p:cond evt="onClick" delay="0">
                    <p:tgtEl>
                      <p:spTgt spid="1034"/>
                    </p:tgtEl>
                  </p:cond>
                </p:stCondLst>
                <p:endSync evt="end" delay="0">
                  <p:rtn val="all"/>
                </p:endSync>
                <p:childTnLst>
                  <p:par>
                    <p:cTn id="14" fill="hold">
                      <p:stCondLst>
                        <p:cond delay="0"/>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10"/>
                                        <p:tgtEl>
                                          <p:spTgt spid="1034"/>
                                        </p:tgtEl>
                                      </p:cBhvr>
                                    </p:animEffect>
                                    <p:set>
                                      <p:cBhvr>
                                        <p:cTn id="18" dur="1" fill="hold">
                                          <p:stCondLst>
                                            <p:cond delay="9"/>
                                          </p:stCondLst>
                                        </p:cTn>
                                        <p:tgtEl>
                                          <p:spTgt spid="1034"/>
                                        </p:tgtEl>
                                        <p:attrNameLst>
                                          <p:attrName>style.visibility</p:attrName>
                                        </p:attrNameLst>
                                      </p:cBhvr>
                                      <p:to>
                                        <p:strVal val="hidden"/>
                                      </p:to>
                                    </p:set>
                                  </p:childTnLst>
                                </p:cTn>
                              </p:par>
                            </p:childTnLst>
                          </p:cTn>
                        </p:par>
                        <p:par>
                          <p:cTn id="19" fill="hold">
                            <p:stCondLst>
                              <p:cond delay="10"/>
                            </p:stCondLst>
                            <p:childTnLst>
                              <p:par>
                                <p:cTn id="20" presetID="2" presetClass="exit" presetSubtype="4" fill="hold" nodeType="afterEffect">
                                  <p:stCondLst>
                                    <p:cond delay="0"/>
                                  </p:stCondLst>
                                  <p:childTnLst>
                                    <p:anim calcmode="lin" valueType="num">
                                      <p:cBhvr additive="base">
                                        <p:cTn id="21" dur="500"/>
                                        <p:tgtEl>
                                          <p:spTgt spid="54"/>
                                        </p:tgtEl>
                                        <p:attrNameLst>
                                          <p:attrName>ppt_x</p:attrName>
                                        </p:attrNameLst>
                                      </p:cBhvr>
                                      <p:tavLst>
                                        <p:tav tm="0">
                                          <p:val>
                                            <p:strVal val="ppt_x"/>
                                          </p:val>
                                        </p:tav>
                                        <p:tav tm="100000">
                                          <p:val>
                                            <p:strVal val="ppt_x"/>
                                          </p:val>
                                        </p:tav>
                                      </p:tavLst>
                                    </p:anim>
                                    <p:anim calcmode="lin" valueType="num">
                                      <p:cBhvr additive="base">
                                        <p:cTn id="22" dur="500"/>
                                        <p:tgtEl>
                                          <p:spTgt spid="54"/>
                                        </p:tgtEl>
                                        <p:attrNameLst>
                                          <p:attrName>ppt_y</p:attrName>
                                        </p:attrNameLst>
                                      </p:cBhvr>
                                      <p:tavLst>
                                        <p:tav tm="0">
                                          <p:val>
                                            <p:strVal val="ppt_y"/>
                                          </p:val>
                                        </p:tav>
                                        <p:tav tm="100000">
                                          <p:val>
                                            <p:strVal val="1+ppt_h/2"/>
                                          </p:val>
                                        </p:tav>
                                      </p:tavLst>
                                    </p:anim>
                                    <p:set>
                                      <p:cBhvr>
                                        <p:cTn id="23" dur="1" fill="hold">
                                          <p:stCondLst>
                                            <p:cond delay="499"/>
                                          </p:stCondLst>
                                        </p:cTn>
                                        <p:tgtEl>
                                          <p:spTgt spid="54"/>
                                        </p:tgtEl>
                                        <p:attrNameLst>
                                          <p:attrName>style.visibility</p:attrName>
                                        </p:attrNameLst>
                                      </p:cBhvr>
                                      <p:to>
                                        <p:strVal val="hidden"/>
                                      </p:to>
                                    </p:set>
                                  </p:childTnLst>
                                  <p:subTnLst>
                                    <p:audio>
                                      <p:cMediaNode>
                                        <p:cTn display="0" masterRel="sameClick">
                                          <p:stCondLst>
                                            <p:cond evt="begin" delay="0">
                                              <p:tn val="20"/>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034"/>
                  </p:tgtEl>
                </p:cond>
              </p:nextCondLst>
            </p:seq>
            <p:seq concurrent="1" nextAc="seek">
              <p:cTn id="24" restart="whenNotActive" fill="hold" evtFilter="cancelBubble" nodeType="interactiveSeq">
                <p:stCondLst>
                  <p:cond evt="onClick" delay="0">
                    <p:tgtEl>
                      <p:spTgt spid="1035"/>
                    </p:tgtEl>
                  </p:cond>
                </p:stCondLst>
                <p:endSync evt="end" delay="0">
                  <p:rtn val="all"/>
                </p:endSync>
                <p:childTnLst>
                  <p:par>
                    <p:cTn id="25" fill="hold">
                      <p:stCondLst>
                        <p:cond delay="0"/>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10"/>
                                        <p:tgtEl>
                                          <p:spTgt spid="1035"/>
                                        </p:tgtEl>
                                      </p:cBhvr>
                                    </p:animEffect>
                                    <p:set>
                                      <p:cBhvr>
                                        <p:cTn id="29" dur="1" fill="hold">
                                          <p:stCondLst>
                                            <p:cond delay="9"/>
                                          </p:stCondLst>
                                        </p:cTn>
                                        <p:tgtEl>
                                          <p:spTgt spid="1035"/>
                                        </p:tgtEl>
                                        <p:attrNameLst>
                                          <p:attrName>style.visibility</p:attrName>
                                        </p:attrNameLst>
                                      </p:cBhvr>
                                      <p:to>
                                        <p:strVal val="hidden"/>
                                      </p:to>
                                    </p:set>
                                  </p:childTnLst>
                                </p:cTn>
                              </p:par>
                            </p:childTnLst>
                          </p:cTn>
                        </p:par>
                        <p:par>
                          <p:cTn id="30" fill="hold">
                            <p:stCondLst>
                              <p:cond delay="10"/>
                            </p:stCondLst>
                            <p:childTnLst>
                              <p:par>
                                <p:cTn id="31" presetID="2" presetClass="exit" presetSubtype="4" fill="hold" nodeType="afterEffect">
                                  <p:stCondLst>
                                    <p:cond delay="0"/>
                                  </p:stCondLst>
                                  <p:childTnLst>
                                    <p:anim calcmode="lin" valueType="num">
                                      <p:cBhvr additive="base">
                                        <p:cTn id="32" dur="500"/>
                                        <p:tgtEl>
                                          <p:spTgt spid="55"/>
                                        </p:tgtEl>
                                        <p:attrNameLst>
                                          <p:attrName>ppt_x</p:attrName>
                                        </p:attrNameLst>
                                      </p:cBhvr>
                                      <p:tavLst>
                                        <p:tav tm="0">
                                          <p:val>
                                            <p:strVal val="ppt_x"/>
                                          </p:val>
                                        </p:tav>
                                        <p:tav tm="100000">
                                          <p:val>
                                            <p:strVal val="ppt_x"/>
                                          </p:val>
                                        </p:tav>
                                      </p:tavLst>
                                    </p:anim>
                                    <p:anim calcmode="lin" valueType="num">
                                      <p:cBhvr additive="base">
                                        <p:cTn id="33" dur="500"/>
                                        <p:tgtEl>
                                          <p:spTgt spid="55"/>
                                        </p:tgtEl>
                                        <p:attrNameLst>
                                          <p:attrName>ppt_y</p:attrName>
                                        </p:attrNameLst>
                                      </p:cBhvr>
                                      <p:tavLst>
                                        <p:tav tm="0">
                                          <p:val>
                                            <p:strVal val="ppt_y"/>
                                          </p:val>
                                        </p:tav>
                                        <p:tav tm="100000">
                                          <p:val>
                                            <p:strVal val="1+ppt_h/2"/>
                                          </p:val>
                                        </p:tav>
                                      </p:tavLst>
                                    </p:anim>
                                    <p:set>
                                      <p:cBhvr>
                                        <p:cTn id="34" dur="1" fill="hold">
                                          <p:stCondLst>
                                            <p:cond delay="499"/>
                                          </p:stCondLst>
                                        </p:cTn>
                                        <p:tgtEl>
                                          <p:spTgt spid="55"/>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035"/>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hlinkClick r:id="rId3" action="ppaction://hlinksldjump"/>
          </p:cNvPr>
          <p:cNvPicPr>
            <a:picLocks noGrp="1" noChangeAspect="1"/>
          </p:cNvPicPr>
          <p:nvPr>
            <p:ph idx="4294967295"/>
          </p:nvPr>
        </p:nvPicPr>
        <p:blipFill>
          <a:blip r:embed="rId4" cstate="print">
            <a:extLst>
              <a:ext uri="{28A0092B-C50C-407E-A947-70E740481C1C}">
                <a14:useLocalDpi xmlns:a14="http://schemas.microsoft.com/office/drawing/2010/main" val="0"/>
              </a:ext>
            </a:extLst>
          </a:blip>
          <a:stretch>
            <a:fillRect/>
          </a:stretch>
        </p:blipFill>
        <p:spPr>
          <a:xfrm>
            <a:off x="8458200" y="4578350"/>
            <a:ext cx="685800" cy="554038"/>
          </a:xfrm>
        </p:spPr>
      </p:pic>
      <p:sp>
        <p:nvSpPr>
          <p:cNvPr id="9" name="Title 1"/>
          <p:cNvSpPr txBox="1">
            <a:spLocks/>
          </p:cNvSpPr>
          <p:nvPr/>
        </p:nvSpPr>
        <p:spPr>
          <a:xfrm>
            <a:off x="914400" y="438150"/>
            <a:ext cx="5128260" cy="2743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Cầm chiếc cán bật lên</a:t>
            </a:r>
          </a:p>
          <a:p>
            <a:pPr algn="just"/>
            <a:r>
              <a:rPr lang="vi-VN"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Nấm xoè hoa phí trên</a:t>
            </a:r>
          </a:p>
          <a:p>
            <a:pPr algn="just"/>
            <a:r>
              <a:rPr lang="vi-VN"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Che trời mưa cho bé</a:t>
            </a:r>
          </a:p>
          <a:p>
            <a:pPr algn="just"/>
            <a:r>
              <a:rPr lang="vi-VN"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Che cả đầu của mẹ</a:t>
            </a:r>
          </a:p>
          <a:p>
            <a:pPr algn="just"/>
            <a:r>
              <a:rPr lang="vi-VN"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Cái gì thế, bé ơi?</a:t>
            </a:r>
          </a:p>
        </p:txBody>
      </p:sp>
      <p:pic>
        <p:nvPicPr>
          <p:cNvPr id="11" name="Picture 6" descr="Ô DÙ THỦ ĐÔ NHẬN SẢN XUẤT IN LOGO Ô DÙ THEO YÊU CẦU✓">
            <a:extLst>
              <a:ext uri="{FF2B5EF4-FFF2-40B4-BE49-F238E27FC236}">
                <a16:creationId xmlns:a16="http://schemas.microsoft.com/office/drawing/2014/main" xmlns="" id="{4A0991C7-2BCA-4AED-8B95-C4D9DE42E65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60417" y="971550"/>
            <a:ext cx="3448355" cy="3448355"/>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a:extLst>
              <a:ext uri="{FF2B5EF4-FFF2-40B4-BE49-F238E27FC236}">
                <a16:creationId xmlns:a16="http://schemas.microsoft.com/office/drawing/2014/main" xmlns="" id="{D89930B4-0F45-4E74-A3BC-C0BD4E248A83}"/>
              </a:ext>
            </a:extLst>
          </p:cNvPr>
          <p:cNvSpPr txBox="1">
            <a:spLocks/>
          </p:cNvSpPr>
          <p:nvPr/>
        </p:nvSpPr>
        <p:spPr>
          <a:xfrm>
            <a:off x="5334000" y="3870960"/>
            <a:ext cx="1901190" cy="731520"/>
          </a:xfrm>
          <a:prstGeom prst="rect">
            <a:avLst/>
          </a:prstGeom>
          <a:ln>
            <a:solidFill>
              <a:srgbClr val="FFC000"/>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a:solidFill>
                  <a:srgbClr val="0070C0"/>
                </a:solidFill>
                <a:latin typeface="Arial-Rounded" panose="020B0500000000000000" pitchFamily="34" charset="0"/>
                <a:ea typeface="Arial-Rounded" panose="020B0500000000000000" pitchFamily="34" charset="0"/>
                <a:cs typeface="Arial-Rounded" panose="020B0500000000000000" pitchFamily="34" charset="0"/>
              </a:rPr>
              <a:t>Cái ô</a:t>
            </a:r>
            <a:endParaRPr lang="vi-VN" sz="400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254487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xmlns="" id="{9D57E4A5-B0E9-4BC0-831B-046679E16215}"/>
              </a:ext>
            </a:extLst>
          </p:cNvPr>
          <p:cNvSpPr txBox="1">
            <a:spLocks/>
          </p:cNvSpPr>
          <p:nvPr/>
        </p:nvSpPr>
        <p:spPr>
          <a:xfrm>
            <a:off x="4070350" y="3790950"/>
            <a:ext cx="3962400" cy="731520"/>
          </a:xfrm>
          <a:prstGeom prst="rect">
            <a:avLst/>
          </a:prstGeom>
          <a:ln>
            <a:solidFill>
              <a:srgbClr val="FFC000"/>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a:solidFill>
                  <a:srgbClr val="0070C0"/>
                </a:solidFill>
                <a:latin typeface="Arial-Rounded" panose="020B0500000000000000" pitchFamily="34" charset="0"/>
                <a:ea typeface="Arial-Rounded" panose="020B0500000000000000" pitchFamily="34" charset="0"/>
                <a:cs typeface="Arial-Rounded" panose="020B0500000000000000" pitchFamily="34" charset="0"/>
              </a:rPr>
              <a:t>Chiếc quạt giấy</a:t>
            </a:r>
            <a:endParaRPr lang="vi-VN" sz="400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Title 1">
            <a:extLst>
              <a:ext uri="{FF2B5EF4-FFF2-40B4-BE49-F238E27FC236}">
                <a16:creationId xmlns:a16="http://schemas.microsoft.com/office/drawing/2014/main" xmlns="" id="{7B719D4B-E0F3-4556-8791-CAA18EB0B971}"/>
              </a:ext>
            </a:extLst>
          </p:cNvPr>
          <p:cNvSpPr txBox="1">
            <a:spLocks/>
          </p:cNvSpPr>
          <p:nvPr/>
        </p:nvSpPr>
        <p:spPr>
          <a:xfrm>
            <a:off x="609600" y="285750"/>
            <a:ext cx="3276600" cy="2743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Mùa hạ xuất hiện</a:t>
            </a:r>
          </a:p>
          <a:p>
            <a:pPr algn="just"/>
            <a:r>
              <a:rPr lang="en-US"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Người người cầm tay</a:t>
            </a:r>
          </a:p>
          <a:p>
            <a:pPr algn="just"/>
            <a:r>
              <a:rPr lang="en-US"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Đưa đi đưa lại</a:t>
            </a:r>
          </a:p>
          <a:p>
            <a:pPr algn="just"/>
            <a:r>
              <a:rPr lang="en-US"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Là sẽ mát ngay.</a:t>
            </a:r>
          </a:p>
          <a:p>
            <a:pPr algn="r"/>
            <a:r>
              <a:rPr lang="en-US"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(Là cái gì?)</a:t>
            </a:r>
            <a:endParaRPr lang="vi-VN" sz="280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4" name="Picture 13">
            <a:extLst>
              <a:ext uri="{FF2B5EF4-FFF2-40B4-BE49-F238E27FC236}">
                <a16:creationId xmlns:a16="http://schemas.microsoft.com/office/drawing/2014/main" xmlns="" id="{28C8BF65-95EE-43D1-8F6C-B3155ADEF59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 r="884"/>
          <a:stretch/>
        </p:blipFill>
        <p:spPr>
          <a:xfrm>
            <a:off x="4185920" y="1255395"/>
            <a:ext cx="3846830" cy="2183130"/>
          </a:xfrm>
          <a:prstGeom prst="rect">
            <a:avLst/>
          </a:prstGeom>
        </p:spPr>
      </p:pic>
      <p:pic>
        <p:nvPicPr>
          <p:cNvPr id="15" name="Content Placeholder 3">
            <a:hlinkClick r:id="rId3" action="ppaction://hlinksldjump"/>
            <a:extLst>
              <a:ext uri="{FF2B5EF4-FFF2-40B4-BE49-F238E27FC236}">
                <a16:creationId xmlns:a16="http://schemas.microsoft.com/office/drawing/2014/main" xmlns="" id="{0AC2AECB-F4A2-4436-BB2D-2C0CE949D4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58200" y="4578350"/>
            <a:ext cx="685800" cy="554038"/>
          </a:xfrm>
          <a:prstGeom prst="rect">
            <a:avLst/>
          </a:prstGeom>
        </p:spPr>
      </p:pic>
    </p:spTree>
    <p:extLst>
      <p:ext uri="{BB962C8B-B14F-4D97-AF65-F5344CB8AC3E}">
        <p14:creationId xmlns:p14="http://schemas.microsoft.com/office/powerpoint/2010/main" val="857690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200" y="4579107"/>
            <a:ext cx="685800" cy="554002"/>
          </a:xfrm>
          <a:prstGeom prst="rect">
            <a:avLst/>
          </a:prstGeom>
        </p:spPr>
      </p:pic>
      <p:sp>
        <p:nvSpPr>
          <p:cNvPr id="3" name="Title 2">
            <a:extLst>
              <a:ext uri="{FF2B5EF4-FFF2-40B4-BE49-F238E27FC236}">
                <a16:creationId xmlns:a16="http://schemas.microsoft.com/office/drawing/2014/main" xmlns="" id="{2451A5D0-4729-471C-B966-FF6A52EFCBD5}"/>
              </a:ext>
            </a:extLst>
          </p:cNvPr>
          <p:cNvSpPr>
            <a:spLocks noGrp="1"/>
          </p:cNvSpPr>
          <p:nvPr>
            <p:ph type="title"/>
          </p:nvPr>
        </p:nvSpPr>
        <p:spPr>
          <a:xfrm>
            <a:off x="304800" y="1097280"/>
            <a:ext cx="8229600" cy="857250"/>
          </a:xfrm>
        </p:spPr>
        <p:txBody>
          <a:bodyPr>
            <a:noAutofit/>
          </a:bodyPr>
          <a:lstStyle/>
          <a:p>
            <a:r>
              <a:rPr lang="en-US" sz="3600" b="0" i="0">
                <a:solidFill>
                  <a:srgbClr val="0070C0"/>
                </a:solidFill>
                <a:effectLst/>
                <a:latin typeface="Arial-Rounded" panose="020B0500000000000000" pitchFamily="34" charset="0"/>
                <a:ea typeface="Arial-Rounded" panose="020B0500000000000000" pitchFamily="34" charset="0"/>
                <a:cs typeface="Arial-Rounded" panose="020B0500000000000000" pitchFamily="34" charset="0"/>
              </a:rPr>
              <a:t>Chẳng ai biết mặt ra sao</a:t>
            </a:r>
            <a:r>
              <a:rPr lang="en-US" sz="360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r>
            <a:br>
              <a:rPr lang="en-US" sz="3600">
                <a:solidFill>
                  <a:srgbClr val="0070C0"/>
                </a:solidFill>
                <a:latin typeface="Arial-Rounded" panose="020B0500000000000000" pitchFamily="34" charset="0"/>
                <a:ea typeface="Arial-Rounded" panose="020B0500000000000000" pitchFamily="34" charset="0"/>
                <a:cs typeface="Arial-Rounded" panose="020B0500000000000000" pitchFamily="34" charset="0"/>
              </a:rPr>
            </a:br>
            <a:r>
              <a:rPr lang="en-US" sz="3600" b="0" i="0">
                <a:solidFill>
                  <a:srgbClr val="0070C0"/>
                </a:solidFill>
                <a:effectLst/>
                <a:latin typeface="Arial-Rounded" panose="020B0500000000000000" pitchFamily="34" charset="0"/>
                <a:ea typeface="Arial-Rounded" panose="020B0500000000000000" pitchFamily="34" charset="0"/>
                <a:cs typeface="Arial-Rounded" panose="020B0500000000000000" pitchFamily="34" charset="0"/>
              </a:rPr>
              <a:t>Chỉ nghe tiếng thét trên cao ầm ầm.</a:t>
            </a:r>
            <a:br>
              <a:rPr lang="en-US" sz="3600" b="0" i="0">
                <a:solidFill>
                  <a:srgbClr val="0070C0"/>
                </a:solidFill>
                <a:effectLst/>
                <a:latin typeface="Arial-Rounded" panose="020B0500000000000000" pitchFamily="34" charset="0"/>
                <a:ea typeface="Arial-Rounded" panose="020B0500000000000000" pitchFamily="34" charset="0"/>
                <a:cs typeface="Arial-Rounded" panose="020B0500000000000000" pitchFamily="34" charset="0"/>
              </a:rPr>
            </a:br>
            <a:r>
              <a:rPr lang="en-US" sz="3600" b="0" i="0">
                <a:solidFill>
                  <a:srgbClr val="0070C0"/>
                </a:solidFill>
                <a:effectLst/>
                <a:latin typeface="Arial-Rounded" panose="020B0500000000000000" pitchFamily="34" charset="0"/>
                <a:ea typeface="Arial-Rounded" panose="020B0500000000000000" pitchFamily="34" charset="0"/>
                <a:cs typeface="Arial-Rounded" panose="020B0500000000000000" pitchFamily="34" charset="0"/>
              </a:rPr>
              <a:t>                                       (Là gì?)</a:t>
            </a:r>
            <a:endParaRPr lang="en-US" sz="360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Title 1">
            <a:extLst>
              <a:ext uri="{FF2B5EF4-FFF2-40B4-BE49-F238E27FC236}">
                <a16:creationId xmlns:a16="http://schemas.microsoft.com/office/drawing/2014/main" xmlns="" id="{04ED29E5-E436-4843-8CEF-B5386C26C14F}"/>
              </a:ext>
            </a:extLst>
          </p:cNvPr>
          <p:cNvSpPr txBox="1">
            <a:spLocks/>
          </p:cNvSpPr>
          <p:nvPr/>
        </p:nvSpPr>
        <p:spPr>
          <a:xfrm>
            <a:off x="2590800" y="3181350"/>
            <a:ext cx="3657600" cy="731520"/>
          </a:xfrm>
          <a:prstGeom prst="rect">
            <a:avLst/>
          </a:prstGeom>
          <a:ln>
            <a:solidFill>
              <a:srgbClr val="FFC000"/>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a:solidFill>
                  <a:srgbClr val="0070C0"/>
                </a:solidFill>
                <a:latin typeface="Arial-Rounded" panose="020B0500000000000000" pitchFamily="34" charset="0"/>
                <a:ea typeface="Arial-Rounded" panose="020B0500000000000000" pitchFamily="34" charset="0"/>
                <a:cs typeface="Arial-Rounded" panose="020B0500000000000000" pitchFamily="34" charset="0"/>
              </a:rPr>
              <a:t>Sấm</a:t>
            </a:r>
            <a:endParaRPr lang="vi-VN" sz="400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959712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26"/>
        <p:cNvGrpSpPr/>
        <p:nvPr/>
      </p:nvGrpSpPr>
      <p:grpSpPr>
        <a:xfrm>
          <a:off x="0" y="0"/>
          <a:ext cx="0" cy="0"/>
          <a:chOff x="0" y="0"/>
          <a:chExt cx="0" cy="0"/>
        </a:xfrm>
      </p:grpSpPr>
      <p:sp>
        <p:nvSpPr>
          <p:cNvPr id="12" name="TextBox 11"/>
          <p:cNvSpPr txBox="1"/>
          <p:nvPr/>
        </p:nvSpPr>
        <p:spPr>
          <a:xfrm>
            <a:off x="5257800" y="3486150"/>
            <a:ext cx="1203126" cy="530904"/>
          </a:xfrm>
          <a:prstGeom prst="rect">
            <a:avLst/>
          </a:prstGeom>
          <a:solidFill>
            <a:srgbClr val="FFC000"/>
          </a:solidFill>
          <a:ln>
            <a:noFill/>
          </a:ln>
        </p:spPr>
        <p:txBody>
          <a:bodyPr wrap="square" lIns="68672" tIns="34335" rIns="68672" bIns="34335" rtlCol="0">
            <a:spAutoFit/>
          </a:bodyPr>
          <a:lstStyle/>
          <a:p>
            <a:pPr algn="ctr"/>
            <a:r>
              <a:rPr lang="en-US" sz="3000">
                <a:solidFill>
                  <a:srgbClr val="0070C0"/>
                </a:solidFill>
                <a:latin typeface="Arial-Rounded" pitchFamily="34" charset="0"/>
                <a:ea typeface="Arial-Rounded" pitchFamily="34" charset="0"/>
                <a:cs typeface="Arial-Rounded" pitchFamily="34" charset="0"/>
              </a:rPr>
              <a:t>S/14</a:t>
            </a:r>
          </a:p>
        </p:txBody>
      </p:sp>
      <p:sp>
        <p:nvSpPr>
          <p:cNvPr id="13" name="Google Shape;145;p39"/>
          <p:cNvSpPr txBox="1">
            <a:spLocks noGrp="1"/>
          </p:cNvSpPr>
          <p:nvPr>
            <p:ph type="title"/>
          </p:nvPr>
        </p:nvSpPr>
        <p:spPr>
          <a:xfrm>
            <a:off x="748630" y="2579370"/>
            <a:ext cx="7704032" cy="572713"/>
          </a:xfrm>
          <a:prstGeom prst="rect">
            <a:avLst/>
          </a:prstGeom>
        </p:spPr>
        <p:txBody>
          <a:bodyPr spcFirstLastPara="1" wrap="square" lIns="91413" tIns="91413" rIns="91413" bIns="91413" anchor="b" anchorCtr="0">
            <a:noAutofit/>
          </a:bodyPr>
          <a:lstStyle/>
          <a:p>
            <a:pPr algn="ctr">
              <a:lnSpc>
                <a:spcPct val="150000"/>
              </a:lnSpc>
            </a:pPr>
            <a:r>
              <a:rPr lang="en-US" sz="3000">
                <a:latin typeface="Arial-Rounded" pitchFamily="34" charset="0"/>
                <a:ea typeface="Arial-Rounded" pitchFamily="34" charset="0"/>
                <a:cs typeface="Arial-Rounded" pitchFamily="34" charset="0"/>
              </a:rPr>
              <a:t>Bài 2</a:t>
            </a:r>
            <a:br>
              <a:rPr lang="en-US" sz="3000">
                <a:latin typeface="Arial-Rounded" pitchFamily="34" charset="0"/>
                <a:ea typeface="Arial-Rounded" pitchFamily="34" charset="0"/>
                <a:cs typeface="Arial-Rounded" pitchFamily="34" charset="0"/>
              </a:rPr>
            </a:br>
            <a:r>
              <a:rPr lang="en-US" sz="3000">
                <a:latin typeface="Arial-Rounded" pitchFamily="34" charset="0"/>
                <a:ea typeface="Arial-Rounded" pitchFamily="34" charset="0"/>
                <a:cs typeface="Arial-Rounded" pitchFamily="34" charset="0"/>
              </a:rPr>
              <a:t>MÙA NƯỚC NỔI</a:t>
            </a:r>
            <a:endParaRPr lang="vi-VN" sz="3600" b="1">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4241592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37"/>
        <p:cNvGrpSpPr/>
        <p:nvPr/>
      </p:nvGrpSpPr>
      <p:grpSpPr>
        <a:xfrm>
          <a:off x="0" y="0"/>
          <a:ext cx="0" cy="0"/>
          <a:chOff x="0" y="0"/>
          <a:chExt cx="0" cy="0"/>
        </a:xfrm>
      </p:grpSpPr>
      <p:grpSp>
        <p:nvGrpSpPr>
          <p:cNvPr id="11" name="Group 10"/>
          <p:cNvGrpSpPr/>
          <p:nvPr/>
        </p:nvGrpSpPr>
        <p:grpSpPr>
          <a:xfrm>
            <a:off x="532342" y="742950"/>
            <a:ext cx="8549537" cy="504207"/>
            <a:chOff x="265201" y="915918"/>
            <a:chExt cx="11371182" cy="672276"/>
          </a:xfrm>
        </p:grpSpPr>
        <p:grpSp>
          <p:nvGrpSpPr>
            <p:cNvPr id="12" name="Group 11"/>
            <p:cNvGrpSpPr/>
            <p:nvPr/>
          </p:nvGrpSpPr>
          <p:grpSpPr>
            <a:xfrm>
              <a:off x="265201" y="915918"/>
              <a:ext cx="731519" cy="640080"/>
              <a:chOff x="3017205" y="1727884"/>
              <a:chExt cx="1196998" cy="1040130"/>
            </a:xfrm>
          </p:grpSpPr>
          <p:sp>
            <p:nvSpPr>
              <p:cNvPr id="14" name="Google Shape;418;p36"/>
              <p:cNvSpPr/>
              <p:nvPr/>
            </p:nvSpPr>
            <p:spPr>
              <a:xfrm>
                <a:off x="3041858" y="1727884"/>
                <a:ext cx="1047375" cy="104013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400">
                  <a:solidFill>
                    <a:srgbClr val="002060"/>
                  </a:solidFill>
                  <a:latin typeface="Arial-Rounded" pitchFamily="34" charset="0"/>
                  <a:ea typeface="Arial-Rounded" pitchFamily="34" charset="0"/>
                  <a:cs typeface="Arial-Rounded" pitchFamily="34" charset="0"/>
                </a:endParaRPr>
              </a:p>
            </p:txBody>
          </p:sp>
          <p:sp>
            <p:nvSpPr>
              <p:cNvPr id="15" name="Google Shape;423;p36"/>
              <p:cNvSpPr txBox="1">
                <a:spLocks/>
              </p:cNvSpPr>
              <p:nvPr/>
            </p:nvSpPr>
            <p:spPr>
              <a:xfrm>
                <a:off x="3017205" y="1822331"/>
                <a:ext cx="1196998"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3600">
                    <a:solidFill>
                      <a:srgbClr val="0070C0"/>
                    </a:solidFill>
                    <a:latin typeface="Arial Rounded MT Bold" pitchFamily="34" charset="0"/>
                    <a:ea typeface="Arial-Rounded" pitchFamily="34" charset="0"/>
                    <a:cs typeface="Arial-Rounded" pitchFamily="34" charset="0"/>
                  </a:rPr>
                  <a:t>1</a:t>
                </a:r>
              </a:p>
            </p:txBody>
          </p:sp>
        </p:grpSp>
        <p:sp>
          <p:nvSpPr>
            <p:cNvPr id="13" name="TextBox 12"/>
            <p:cNvSpPr txBox="1"/>
            <p:nvPr/>
          </p:nvSpPr>
          <p:spPr>
            <a:xfrm>
              <a:off x="920347" y="972641"/>
              <a:ext cx="10716036" cy="615553"/>
            </a:xfrm>
            <a:prstGeom prst="rect">
              <a:avLst/>
            </a:prstGeom>
            <a:noFill/>
          </p:spPr>
          <p:txBody>
            <a:bodyPr wrap="square" rtlCol="0">
              <a:spAutoFit/>
            </a:bodyPr>
            <a:lstStyle/>
            <a:p>
              <a:pPr algn="just"/>
              <a:r>
                <a:rPr lang="en-US" sz="2400">
                  <a:solidFill>
                    <a:srgbClr val="002060"/>
                  </a:solidFill>
                  <a:latin typeface="Arial-Rounded" pitchFamily="34" charset="0"/>
                  <a:ea typeface="Arial-Rounded" pitchFamily="34" charset="0"/>
                  <a:cs typeface="Arial-Rounded" pitchFamily="34" charset="0"/>
                </a:rPr>
                <a:t>Quan sát các hình ảnh dưới đây:</a:t>
              </a:r>
            </a:p>
          </p:txBody>
        </p:sp>
      </p:grpSp>
      <p:pic>
        <p:nvPicPr>
          <p:cNvPr id="4" name="Picture 3">
            <a:extLst>
              <a:ext uri="{FF2B5EF4-FFF2-40B4-BE49-F238E27FC236}">
                <a16:creationId xmlns:a16="http://schemas.microsoft.com/office/drawing/2014/main" xmlns="" id="{C7F07760-289A-4E99-9CA4-E75B7E4EA3CE}"/>
              </a:ext>
            </a:extLst>
          </p:cNvPr>
          <p:cNvPicPr>
            <a:picLocks noChangeAspect="1"/>
          </p:cNvPicPr>
          <p:nvPr/>
        </p:nvPicPr>
        <p:blipFill rotWithShape="1">
          <a:blip r:embed="rId3"/>
          <a:srcRect t="4038" b="-1"/>
          <a:stretch/>
        </p:blipFill>
        <p:spPr>
          <a:xfrm>
            <a:off x="532342" y="1494152"/>
            <a:ext cx="8025974" cy="1811245"/>
          </a:xfrm>
          <a:prstGeom prst="rect">
            <a:avLst/>
          </a:prstGeom>
        </p:spPr>
      </p:pic>
      <p:sp>
        <p:nvSpPr>
          <p:cNvPr id="10" name="TextBox 9">
            <a:extLst>
              <a:ext uri="{FF2B5EF4-FFF2-40B4-BE49-F238E27FC236}">
                <a16:creationId xmlns:a16="http://schemas.microsoft.com/office/drawing/2014/main" xmlns="" id="{5E329911-4EC5-4BE7-9AC3-3CF90DFFE36A}"/>
              </a:ext>
            </a:extLst>
          </p:cNvPr>
          <p:cNvSpPr txBox="1"/>
          <p:nvPr/>
        </p:nvSpPr>
        <p:spPr>
          <a:xfrm>
            <a:off x="807342" y="3305397"/>
            <a:ext cx="8056959" cy="1200329"/>
          </a:xfrm>
          <a:prstGeom prst="rect">
            <a:avLst/>
          </a:prstGeom>
          <a:noFill/>
        </p:spPr>
        <p:txBody>
          <a:bodyPr wrap="square" rtlCol="0">
            <a:spAutoFit/>
          </a:bodyPr>
          <a:lstStyle/>
          <a:p>
            <a:pPr marL="457200" indent="-457200" algn="just">
              <a:buAutoNum type="alphaLcPeriod"/>
            </a:pPr>
            <a:r>
              <a:rPr lang="en-US" sz="2400">
                <a:solidFill>
                  <a:srgbClr val="002060"/>
                </a:solidFill>
                <a:latin typeface="Arial-Rounded" pitchFamily="34" charset="0"/>
                <a:ea typeface="Arial-Rounded" pitchFamily="34" charset="0"/>
                <a:cs typeface="Arial-Rounded" pitchFamily="34" charset="0"/>
              </a:rPr>
              <a:t>Kể tên các đồ vật trong hình.</a:t>
            </a:r>
          </a:p>
          <a:p>
            <a:pPr marL="457200" indent="-457200" algn="just">
              <a:buAutoNum type="alphaLcPeriod"/>
            </a:pPr>
            <a:r>
              <a:rPr lang="en-US" sz="2400">
                <a:solidFill>
                  <a:srgbClr val="002060"/>
                </a:solidFill>
                <a:latin typeface="Arial-Rounded" pitchFamily="34" charset="0"/>
                <a:ea typeface="Arial-Rounded" pitchFamily="34" charset="0"/>
                <a:cs typeface="Arial-Rounded" pitchFamily="34" charset="0"/>
              </a:rPr>
              <a:t>Chọn 1 – 2 đồ vật yêu thích và nói về đặc điểm, công dụng của chúng.</a:t>
            </a:r>
          </a:p>
        </p:txBody>
      </p:sp>
    </p:spTree>
    <p:extLst>
      <p:ext uri="{BB962C8B-B14F-4D97-AF65-F5344CB8AC3E}">
        <p14:creationId xmlns:p14="http://schemas.microsoft.com/office/powerpoint/2010/main" val="3360363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137"/>
        <p:cNvGrpSpPr/>
        <p:nvPr/>
      </p:nvGrpSpPr>
      <p:grpSpPr>
        <a:xfrm>
          <a:off x="0" y="0"/>
          <a:ext cx="0" cy="0"/>
          <a:chOff x="0" y="0"/>
          <a:chExt cx="0" cy="0"/>
        </a:xfrm>
      </p:grpSpPr>
      <p:pic>
        <p:nvPicPr>
          <p:cNvPr id="1030" name="Picture 6" descr="Ô DÙ THỦ ĐÔ NHẬN SẢN XUẤT IN LOGO Ô DÙ THEO YÊU CẦU✓">
            <a:extLst>
              <a:ext uri="{FF2B5EF4-FFF2-40B4-BE49-F238E27FC236}">
                <a16:creationId xmlns:a16="http://schemas.microsoft.com/office/drawing/2014/main" xmlns="" id="{FDDDE046-9750-4890-A488-DA6EE3AB2CC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8909" y="1741305"/>
            <a:ext cx="1352550" cy="13525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xmlns="" id="{19B54184-74FD-42DA-9926-A0EC6DB028D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8188" y="1591336"/>
            <a:ext cx="1386682" cy="1386682"/>
          </a:xfrm>
          <a:prstGeom prst="rect">
            <a:avLst/>
          </a:prstGeom>
        </p:spPr>
      </p:pic>
      <p:pic>
        <p:nvPicPr>
          <p:cNvPr id="8" name="Picture 7">
            <a:extLst>
              <a:ext uri="{FF2B5EF4-FFF2-40B4-BE49-F238E27FC236}">
                <a16:creationId xmlns:a16="http://schemas.microsoft.com/office/drawing/2014/main" xmlns="" id="{A54602C2-9B3E-4092-8AF6-2D25BAE04292}"/>
              </a:ext>
            </a:extLst>
          </p:cNvPr>
          <p:cNvPicPr>
            <a:picLocks noChangeAspect="1"/>
          </p:cNvPicPr>
          <p:nvPr/>
        </p:nvPicPr>
        <p:blipFill>
          <a:blip r:embed="rId5"/>
          <a:stretch>
            <a:fillRect/>
          </a:stretch>
        </p:blipFill>
        <p:spPr>
          <a:xfrm>
            <a:off x="3097774" y="1550689"/>
            <a:ext cx="1669510" cy="1669510"/>
          </a:xfrm>
          <a:prstGeom prst="rect">
            <a:avLst/>
          </a:prstGeom>
        </p:spPr>
      </p:pic>
      <p:pic>
        <p:nvPicPr>
          <p:cNvPr id="1036" name="Picture 12" descr="ÁO MƯA VẢI DÙ TRẺ EM TIỂU HỌC 8-12 TUỔI | Shopee Việt Nam">
            <a:extLst>
              <a:ext uri="{FF2B5EF4-FFF2-40B4-BE49-F238E27FC236}">
                <a16:creationId xmlns:a16="http://schemas.microsoft.com/office/drawing/2014/main" xmlns="" id="{7AE54A6B-E73B-4E07-8AF1-875AA05B4267}"/>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586" b="100000" l="9961" r="90918"/>
                    </a14:imgEffect>
                  </a14:imgLayer>
                </a14:imgProps>
              </a:ext>
              <a:ext uri="{28A0092B-C50C-407E-A947-70E740481C1C}">
                <a14:useLocalDpi xmlns:a14="http://schemas.microsoft.com/office/drawing/2010/main" val="0"/>
              </a:ext>
            </a:extLst>
          </a:blip>
          <a:srcRect/>
          <a:stretch>
            <a:fillRect/>
          </a:stretch>
        </p:blipFill>
        <p:spPr bwMode="auto">
          <a:xfrm>
            <a:off x="4322221" y="1392371"/>
            <a:ext cx="1853846" cy="185384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Quạt đứng Điện Cơ 91 Bộ Quốc Phòng QR-THA - META.vn">
            <a:extLst>
              <a:ext uri="{FF2B5EF4-FFF2-40B4-BE49-F238E27FC236}">
                <a16:creationId xmlns:a16="http://schemas.microsoft.com/office/drawing/2014/main" xmlns="" id="{22284ED1-340E-4EDA-8A85-CC21FF1A4891}"/>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9244" t="1112" r="28063"/>
          <a:stretch/>
        </p:blipFill>
        <p:spPr bwMode="auto">
          <a:xfrm>
            <a:off x="6040230" y="1472313"/>
            <a:ext cx="961042" cy="166951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Giấy và bambou 35cm Việt Nam">
            <a:extLst>
              <a:ext uri="{FF2B5EF4-FFF2-40B4-BE49-F238E27FC236}">
                <a16:creationId xmlns:a16="http://schemas.microsoft.com/office/drawing/2014/main" xmlns="" id="{7B6BFDC4-EEA4-4310-8186-96172C02F1B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60053" y="1269071"/>
            <a:ext cx="1689000" cy="1689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457200" y="359376"/>
            <a:ext cx="8549537" cy="504207"/>
            <a:chOff x="265201" y="915918"/>
            <a:chExt cx="11371182" cy="672276"/>
          </a:xfrm>
        </p:grpSpPr>
        <p:grpSp>
          <p:nvGrpSpPr>
            <p:cNvPr id="12" name="Group 11"/>
            <p:cNvGrpSpPr/>
            <p:nvPr/>
          </p:nvGrpSpPr>
          <p:grpSpPr>
            <a:xfrm>
              <a:off x="265201" y="915918"/>
              <a:ext cx="731519" cy="640080"/>
              <a:chOff x="3017205" y="1727884"/>
              <a:chExt cx="1196998" cy="1040130"/>
            </a:xfrm>
          </p:grpSpPr>
          <p:sp>
            <p:nvSpPr>
              <p:cNvPr id="14" name="Google Shape;418;p36"/>
              <p:cNvSpPr/>
              <p:nvPr/>
            </p:nvSpPr>
            <p:spPr>
              <a:xfrm>
                <a:off x="3041858" y="1727884"/>
                <a:ext cx="1047375" cy="104013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400">
                  <a:solidFill>
                    <a:srgbClr val="002060"/>
                  </a:solidFill>
                  <a:latin typeface="Arial-Rounded" pitchFamily="34" charset="0"/>
                  <a:ea typeface="Arial-Rounded" pitchFamily="34" charset="0"/>
                  <a:cs typeface="Arial-Rounded" pitchFamily="34" charset="0"/>
                </a:endParaRPr>
              </a:p>
            </p:txBody>
          </p:sp>
          <p:sp>
            <p:nvSpPr>
              <p:cNvPr id="15" name="Google Shape;423;p36"/>
              <p:cNvSpPr txBox="1">
                <a:spLocks/>
              </p:cNvSpPr>
              <p:nvPr/>
            </p:nvSpPr>
            <p:spPr>
              <a:xfrm>
                <a:off x="3017205" y="1822331"/>
                <a:ext cx="1196998"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3600">
                    <a:solidFill>
                      <a:srgbClr val="0070C0"/>
                    </a:solidFill>
                    <a:latin typeface="Arial Rounded MT Bold" pitchFamily="34" charset="0"/>
                    <a:ea typeface="Arial-Rounded" pitchFamily="34" charset="0"/>
                    <a:cs typeface="Arial-Rounded" pitchFamily="34" charset="0"/>
                  </a:rPr>
                  <a:t>1</a:t>
                </a:r>
              </a:p>
            </p:txBody>
          </p:sp>
        </p:grpSp>
        <p:sp>
          <p:nvSpPr>
            <p:cNvPr id="13" name="TextBox 12"/>
            <p:cNvSpPr txBox="1"/>
            <p:nvPr/>
          </p:nvSpPr>
          <p:spPr>
            <a:xfrm>
              <a:off x="920347" y="972641"/>
              <a:ext cx="10716036" cy="615553"/>
            </a:xfrm>
            <a:prstGeom prst="rect">
              <a:avLst/>
            </a:prstGeom>
            <a:noFill/>
          </p:spPr>
          <p:txBody>
            <a:bodyPr wrap="square" rtlCol="0">
              <a:spAutoFit/>
            </a:bodyPr>
            <a:lstStyle/>
            <a:p>
              <a:pPr algn="just"/>
              <a:r>
                <a:rPr lang="en-US" sz="2400">
                  <a:solidFill>
                    <a:srgbClr val="002060"/>
                  </a:solidFill>
                  <a:latin typeface="Arial-Rounded" pitchFamily="34" charset="0"/>
                  <a:ea typeface="Arial-Rounded" pitchFamily="34" charset="0"/>
                  <a:cs typeface="Arial-Rounded" pitchFamily="34" charset="0"/>
                </a:rPr>
                <a:t>Quan sát các hình ảnh dưới đây:</a:t>
              </a:r>
            </a:p>
          </p:txBody>
        </p:sp>
      </p:grpSp>
      <p:sp>
        <p:nvSpPr>
          <p:cNvPr id="10" name="TextBox 9">
            <a:extLst>
              <a:ext uri="{FF2B5EF4-FFF2-40B4-BE49-F238E27FC236}">
                <a16:creationId xmlns:a16="http://schemas.microsoft.com/office/drawing/2014/main" xmlns="" id="{5E329911-4EC5-4BE7-9AC3-3CF90DFFE36A}"/>
              </a:ext>
            </a:extLst>
          </p:cNvPr>
          <p:cNvSpPr txBox="1"/>
          <p:nvPr/>
        </p:nvSpPr>
        <p:spPr>
          <a:xfrm>
            <a:off x="915488" y="890885"/>
            <a:ext cx="8056959" cy="461665"/>
          </a:xfrm>
          <a:prstGeom prst="rect">
            <a:avLst/>
          </a:prstGeom>
          <a:noFill/>
        </p:spPr>
        <p:txBody>
          <a:bodyPr wrap="square" rtlCol="0">
            <a:spAutoFit/>
          </a:bodyPr>
          <a:lstStyle/>
          <a:p>
            <a:pPr marL="457200" indent="-457200" algn="just">
              <a:buAutoNum type="alphaLcPeriod"/>
            </a:pPr>
            <a:r>
              <a:rPr lang="en-US" sz="2400">
                <a:solidFill>
                  <a:srgbClr val="002060"/>
                </a:solidFill>
                <a:latin typeface="Arial-Rounded" pitchFamily="34" charset="0"/>
                <a:ea typeface="Arial-Rounded" pitchFamily="34" charset="0"/>
                <a:cs typeface="Arial-Rounded" pitchFamily="34" charset="0"/>
              </a:rPr>
              <a:t>Kể tên các đồ vật trong hình.</a:t>
            </a:r>
          </a:p>
        </p:txBody>
      </p:sp>
      <p:sp>
        <p:nvSpPr>
          <p:cNvPr id="2" name="Oval 1">
            <a:extLst>
              <a:ext uri="{FF2B5EF4-FFF2-40B4-BE49-F238E27FC236}">
                <a16:creationId xmlns:a16="http://schemas.microsoft.com/office/drawing/2014/main" xmlns="" id="{CF90BB67-F9FD-4E63-AFD5-24FD28D49940}"/>
              </a:ext>
            </a:extLst>
          </p:cNvPr>
          <p:cNvSpPr/>
          <p:nvPr/>
        </p:nvSpPr>
        <p:spPr>
          <a:xfrm>
            <a:off x="1147672" y="1768703"/>
            <a:ext cx="215065" cy="151485"/>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a:solidFill>
                  <a:schemeClr val="tx1"/>
                </a:solidFill>
                <a:latin typeface="Arial" panose="020B0604020202020204" pitchFamily="34" charset="0"/>
                <a:cs typeface="Arial" panose="020B0604020202020204" pitchFamily="34" charset="0"/>
              </a:rPr>
              <a:t>1</a:t>
            </a:r>
          </a:p>
        </p:txBody>
      </p:sp>
      <p:sp>
        <p:nvSpPr>
          <p:cNvPr id="16" name="TextBox 15">
            <a:extLst>
              <a:ext uri="{FF2B5EF4-FFF2-40B4-BE49-F238E27FC236}">
                <a16:creationId xmlns:a16="http://schemas.microsoft.com/office/drawing/2014/main" xmlns="" id="{90FCA993-7EDA-487F-8930-28D0BBD2F8FB}"/>
              </a:ext>
            </a:extLst>
          </p:cNvPr>
          <p:cNvSpPr txBox="1"/>
          <p:nvPr/>
        </p:nvSpPr>
        <p:spPr>
          <a:xfrm>
            <a:off x="1178379" y="3641367"/>
            <a:ext cx="1224818" cy="377117"/>
          </a:xfrm>
          <a:prstGeom prst="rect">
            <a:avLst/>
          </a:prstGeom>
          <a:solidFill>
            <a:srgbClr val="FFDB69"/>
          </a:solidFill>
          <a:ln>
            <a:noFill/>
          </a:ln>
        </p:spPr>
        <p:txBody>
          <a:bodyPr wrap="square" lIns="68672" tIns="34335" rIns="68672" bIns="34335" rtlCol="0">
            <a:spAutoFit/>
          </a:bodyPr>
          <a:lstStyle/>
          <a:p>
            <a:pPr algn="ctr"/>
            <a:r>
              <a:rPr lang="en-US" sz="2000">
                <a:latin typeface="Arial-Rounded" pitchFamily="34" charset="0"/>
                <a:ea typeface="Arial-Rounded" pitchFamily="34" charset="0"/>
                <a:cs typeface="Arial-Rounded" pitchFamily="34" charset="0"/>
              </a:rPr>
              <a:t>nón lá</a:t>
            </a:r>
          </a:p>
        </p:txBody>
      </p:sp>
      <p:sp>
        <p:nvSpPr>
          <p:cNvPr id="18" name="Oval 17">
            <a:extLst>
              <a:ext uri="{FF2B5EF4-FFF2-40B4-BE49-F238E27FC236}">
                <a16:creationId xmlns:a16="http://schemas.microsoft.com/office/drawing/2014/main" xmlns="" id="{4F97E248-3474-45E9-8B2D-B1808FCB9ABF}"/>
              </a:ext>
            </a:extLst>
          </p:cNvPr>
          <p:cNvSpPr/>
          <p:nvPr/>
        </p:nvSpPr>
        <p:spPr>
          <a:xfrm>
            <a:off x="2486382" y="1849281"/>
            <a:ext cx="215065" cy="151485"/>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a:solidFill>
                  <a:schemeClr val="tx1"/>
                </a:solidFill>
                <a:latin typeface="Arial" panose="020B0604020202020204" pitchFamily="34" charset="0"/>
                <a:cs typeface="Arial" panose="020B0604020202020204" pitchFamily="34" charset="0"/>
              </a:rPr>
              <a:t>2</a:t>
            </a:r>
          </a:p>
        </p:txBody>
      </p:sp>
      <p:sp>
        <p:nvSpPr>
          <p:cNvPr id="19" name="TextBox 18">
            <a:extLst>
              <a:ext uri="{FF2B5EF4-FFF2-40B4-BE49-F238E27FC236}">
                <a16:creationId xmlns:a16="http://schemas.microsoft.com/office/drawing/2014/main" xmlns="" id="{045C8DDC-D4D9-40A0-B075-A95EDF22CC12}"/>
              </a:ext>
            </a:extLst>
          </p:cNvPr>
          <p:cNvSpPr txBox="1"/>
          <p:nvPr/>
        </p:nvSpPr>
        <p:spPr>
          <a:xfrm>
            <a:off x="3029967" y="3645639"/>
            <a:ext cx="1224818" cy="377117"/>
          </a:xfrm>
          <a:prstGeom prst="rect">
            <a:avLst/>
          </a:prstGeom>
          <a:solidFill>
            <a:srgbClr val="FFDB69"/>
          </a:solidFill>
          <a:ln>
            <a:noFill/>
          </a:ln>
        </p:spPr>
        <p:txBody>
          <a:bodyPr wrap="square" lIns="68672" tIns="34335" rIns="68672" bIns="34335" rtlCol="0">
            <a:spAutoFit/>
          </a:bodyPr>
          <a:lstStyle/>
          <a:p>
            <a:pPr algn="ctr"/>
            <a:r>
              <a:rPr lang="en-US" sz="2000">
                <a:latin typeface="Arial-Rounded" pitchFamily="34" charset="0"/>
                <a:ea typeface="Arial-Rounded" pitchFamily="34" charset="0"/>
                <a:cs typeface="Arial-Rounded" pitchFamily="34" charset="0"/>
              </a:rPr>
              <a:t>ô/dù</a:t>
            </a:r>
          </a:p>
        </p:txBody>
      </p:sp>
      <p:sp>
        <p:nvSpPr>
          <p:cNvPr id="20" name="Oval 19">
            <a:extLst>
              <a:ext uri="{FF2B5EF4-FFF2-40B4-BE49-F238E27FC236}">
                <a16:creationId xmlns:a16="http://schemas.microsoft.com/office/drawing/2014/main" xmlns="" id="{1A9E4209-5B95-4305-BBD9-ECB2218DF480}"/>
              </a:ext>
            </a:extLst>
          </p:cNvPr>
          <p:cNvSpPr/>
          <p:nvPr/>
        </p:nvSpPr>
        <p:spPr>
          <a:xfrm>
            <a:off x="3470454" y="1560373"/>
            <a:ext cx="215065" cy="151485"/>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a:solidFill>
                  <a:schemeClr val="tx1"/>
                </a:solidFill>
                <a:latin typeface="Arial" panose="020B0604020202020204" pitchFamily="34" charset="0"/>
                <a:cs typeface="Arial" panose="020B0604020202020204" pitchFamily="34" charset="0"/>
              </a:rPr>
              <a:t>3</a:t>
            </a:r>
          </a:p>
        </p:txBody>
      </p:sp>
      <p:sp>
        <p:nvSpPr>
          <p:cNvPr id="21" name="TextBox 20">
            <a:extLst>
              <a:ext uri="{FF2B5EF4-FFF2-40B4-BE49-F238E27FC236}">
                <a16:creationId xmlns:a16="http://schemas.microsoft.com/office/drawing/2014/main" xmlns="" id="{61F1731A-06E9-4A23-894C-4CB427D0FAD1}"/>
              </a:ext>
            </a:extLst>
          </p:cNvPr>
          <p:cNvSpPr txBox="1"/>
          <p:nvPr/>
        </p:nvSpPr>
        <p:spPr>
          <a:xfrm>
            <a:off x="4881555" y="3644704"/>
            <a:ext cx="1224818" cy="377117"/>
          </a:xfrm>
          <a:prstGeom prst="rect">
            <a:avLst/>
          </a:prstGeom>
          <a:solidFill>
            <a:srgbClr val="FFDB69"/>
          </a:solidFill>
          <a:ln>
            <a:noFill/>
          </a:ln>
        </p:spPr>
        <p:txBody>
          <a:bodyPr wrap="square" lIns="68672" tIns="34335" rIns="68672" bIns="34335" rtlCol="0">
            <a:spAutoFit/>
          </a:bodyPr>
          <a:lstStyle/>
          <a:p>
            <a:pPr algn="ctr"/>
            <a:r>
              <a:rPr lang="en-US" sz="2000">
                <a:latin typeface="Arial-Rounded" pitchFamily="34" charset="0"/>
                <a:ea typeface="Arial-Rounded" pitchFamily="34" charset="0"/>
                <a:cs typeface="Arial-Rounded" pitchFamily="34" charset="0"/>
              </a:rPr>
              <a:t>mũ len</a:t>
            </a:r>
          </a:p>
        </p:txBody>
      </p:sp>
      <p:sp>
        <p:nvSpPr>
          <p:cNvPr id="24" name="Oval 23">
            <a:extLst>
              <a:ext uri="{FF2B5EF4-FFF2-40B4-BE49-F238E27FC236}">
                <a16:creationId xmlns:a16="http://schemas.microsoft.com/office/drawing/2014/main" xmlns="" id="{C2AB09DE-5061-4952-BFBE-4789BE634883}"/>
              </a:ext>
            </a:extLst>
          </p:cNvPr>
          <p:cNvSpPr/>
          <p:nvPr/>
        </p:nvSpPr>
        <p:spPr>
          <a:xfrm>
            <a:off x="4453037" y="2890194"/>
            <a:ext cx="215065" cy="151485"/>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a:solidFill>
                  <a:schemeClr val="tx1"/>
                </a:solidFill>
                <a:latin typeface="Arial" panose="020B0604020202020204" pitchFamily="34" charset="0"/>
                <a:cs typeface="Arial" panose="020B0604020202020204" pitchFamily="34" charset="0"/>
              </a:rPr>
              <a:t>4</a:t>
            </a:r>
          </a:p>
        </p:txBody>
      </p:sp>
      <p:sp>
        <p:nvSpPr>
          <p:cNvPr id="25" name="TextBox 24">
            <a:extLst>
              <a:ext uri="{FF2B5EF4-FFF2-40B4-BE49-F238E27FC236}">
                <a16:creationId xmlns:a16="http://schemas.microsoft.com/office/drawing/2014/main" xmlns="" id="{F0D53088-95F1-49C5-ADD9-4620B67B5938}"/>
              </a:ext>
            </a:extLst>
          </p:cNvPr>
          <p:cNvSpPr txBox="1"/>
          <p:nvPr/>
        </p:nvSpPr>
        <p:spPr>
          <a:xfrm>
            <a:off x="6733143" y="3644060"/>
            <a:ext cx="1224818" cy="377117"/>
          </a:xfrm>
          <a:prstGeom prst="rect">
            <a:avLst/>
          </a:prstGeom>
          <a:solidFill>
            <a:srgbClr val="FFDB69"/>
          </a:solidFill>
          <a:ln>
            <a:noFill/>
          </a:ln>
        </p:spPr>
        <p:txBody>
          <a:bodyPr wrap="square" lIns="68672" tIns="34335" rIns="68672" bIns="34335" rtlCol="0">
            <a:spAutoFit/>
          </a:bodyPr>
          <a:lstStyle/>
          <a:p>
            <a:pPr algn="ctr"/>
            <a:r>
              <a:rPr lang="en-US" sz="2000">
                <a:latin typeface="Arial-Rounded" pitchFamily="34" charset="0"/>
                <a:ea typeface="Arial-Rounded" pitchFamily="34" charset="0"/>
                <a:cs typeface="Arial-Rounded" pitchFamily="34" charset="0"/>
              </a:rPr>
              <a:t>khăn len</a:t>
            </a:r>
          </a:p>
        </p:txBody>
      </p:sp>
      <p:sp>
        <p:nvSpPr>
          <p:cNvPr id="26" name="Oval 25">
            <a:extLst>
              <a:ext uri="{FF2B5EF4-FFF2-40B4-BE49-F238E27FC236}">
                <a16:creationId xmlns:a16="http://schemas.microsoft.com/office/drawing/2014/main" xmlns="" id="{D165DC2A-231F-4A50-AC89-F4403D5567B6}"/>
              </a:ext>
            </a:extLst>
          </p:cNvPr>
          <p:cNvSpPr/>
          <p:nvPr/>
        </p:nvSpPr>
        <p:spPr>
          <a:xfrm>
            <a:off x="5552135" y="1665563"/>
            <a:ext cx="215065" cy="151485"/>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a:solidFill>
                  <a:schemeClr val="tx1"/>
                </a:solidFill>
                <a:latin typeface="Arial" panose="020B0604020202020204" pitchFamily="34" charset="0"/>
                <a:cs typeface="Arial" panose="020B0604020202020204" pitchFamily="34" charset="0"/>
              </a:rPr>
              <a:t>5</a:t>
            </a:r>
          </a:p>
        </p:txBody>
      </p:sp>
      <p:sp>
        <p:nvSpPr>
          <p:cNvPr id="27" name="TextBox 26">
            <a:extLst>
              <a:ext uri="{FF2B5EF4-FFF2-40B4-BE49-F238E27FC236}">
                <a16:creationId xmlns:a16="http://schemas.microsoft.com/office/drawing/2014/main" xmlns="" id="{2313FC0A-D154-4F77-A359-53D167EBB479}"/>
              </a:ext>
            </a:extLst>
          </p:cNvPr>
          <p:cNvSpPr txBox="1"/>
          <p:nvPr/>
        </p:nvSpPr>
        <p:spPr>
          <a:xfrm>
            <a:off x="1178379" y="4247854"/>
            <a:ext cx="1224818" cy="377117"/>
          </a:xfrm>
          <a:prstGeom prst="rect">
            <a:avLst/>
          </a:prstGeom>
          <a:solidFill>
            <a:srgbClr val="FFDB69"/>
          </a:solidFill>
          <a:ln>
            <a:noFill/>
          </a:ln>
        </p:spPr>
        <p:txBody>
          <a:bodyPr wrap="square" lIns="68672" tIns="34335" rIns="68672" bIns="34335" rtlCol="0">
            <a:spAutoFit/>
          </a:bodyPr>
          <a:lstStyle/>
          <a:p>
            <a:pPr algn="ctr"/>
            <a:r>
              <a:rPr lang="en-US" sz="2000">
                <a:latin typeface="Arial-Rounded" pitchFamily="34" charset="0"/>
                <a:ea typeface="Arial-Rounded" pitchFamily="34" charset="0"/>
                <a:cs typeface="Arial-Rounded" pitchFamily="34" charset="0"/>
              </a:rPr>
              <a:t>áo mưa</a:t>
            </a:r>
          </a:p>
        </p:txBody>
      </p:sp>
      <p:sp>
        <p:nvSpPr>
          <p:cNvPr id="28" name="Oval 27">
            <a:extLst>
              <a:ext uri="{FF2B5EF4-FFF2-40B4-BE49-F238E27FC236}">
                <a16:creationId xmlns:a16="http://schemas.microsoft.com/office/drawing/2014/main" xmlns="" id="{0C203555-D82D-46A0-AFF1-F5686AE2B7B3}"/>
              </a:ext>
            </a:extLst>
          </p:cNvPr>
          <p:cNvSpPr/>
          <p:nvPr/>
        </p:nvSpPr>
        <p:spPr>
          <a:xfrm>
            <a:off x="6227045" y="2496008"/>
            <a:ext cx="215065" cy="151485"/>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a:solidFill>
                  <a:schemeClr val="tx1"/>
                </a:solidFill>
                <a:latin typeface="Arial" panose="020B0604020202020204" pitchFamily="34" charset="0"/>
                <a:cs typeface="Arial" panose="020B0604020202020204" pitchFamily="34" charset="0"/>
              </a:rPr>
              <a:t>6</a:t>
            </a:r>
          </a:p>
        </p:txBody>
      </p:sp>
      <p:sp>
        <p:nvSpPr>
          <p:cNvPr id="29" name="TextBox 28">
            <a:extLst>
              <a:ext uri="{FF2B5EF4-FFF2-40B4-BE49-F238E27FC236}">
                <a16:creationId xmlns:a16="http://schemas.microsoft.com/office/drawing/2014/main" xmlns="" id="{D61AEFFF-4D22-49BB-8FB7-1A6616227BB3}"/>
              </a:ext>
            </a:extLst>
          </p:cNvPr>
          <p:cNvSpPr txBox="1"/>
          <p:nvPr/>
        </p:nvSpPr>
        <p:spPr>
          <a:xfrm>
            <a:off x="6748593" y="4252033"/>
            <a:ext cx="1224818" cy="377117"/>
          </a:xfrm>
          <a:prstGeom prst="rect">
            <a:avLst/>
          </a:prstGeom>
          <a:solidFill>
            <a:srgbClr val="FFDB69"/>
          </a:solidFill>
          <a:ln>
            <a:noFill/>
          </a:ln>
        </p:spPr>
        <p:txBody>
          <a:bodyPr wrap="square" lIns="68672" tIns="34335" rIns="68672" bIns="34335" rtlCol="0">
            <a:spAutoFit/>
          </a:bodyPr>
          <a:lstStyle/>
          <a:p>
            <a:pPr algn="ctr"/>
            <a:r>
              <a:rPr lang="en-US" sz="2000">
                <a:latin typeface="Arial-Rounded" pitchFamily="34" charset="0"/>
                <a:ea typeface="Arial-Rounded" pitchFamily="34" charset="0"/>
                <a:cs typeface="Arial-Rounded" pitchFamily="34" charset="0"/>
              </a:rPr>
              <a:t>quạt điện</a:t>
            </a:r>
          </a:p>
        </p:txBody>
      </p:sp>
      <p:sp>
        <p:nvSpPr>
          <p:cNvPr id="30" name="Oval 29">
            <a:extLst>
              <a:ext uri="{FF2B5EF4-FFF2-40B4-BE49-F238E27FC236}">
                <a16:creationId xmlns:a16="http://schemas.microsoft.com/office/drawing/2014/main" xmlns="" id="{BE467FE5-2DCF-44C2-A2FD-70BA5D1A1D11}"/>
              </a:ext>
            </a:extLst>
          </p:cNvPr>
          <p:cNvSpPr/>
          <p:nvPr/>
        </p:nvSpPr>
        <p:spPr>
          <a:xfrm>
            <a:off x="7978942" y="1747250"/>
            <a:ext cx="215065" cy="151485"/>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a:solidFill>
                  <a:schemeClr val="tx1"/>
                </a:solidFill>
                <a:latin typeface="Arial" panose="020B0604020202020204" pitchFamily="34" charset="0"/>
                <a:cs typeface="Arial" panose="020B0604020202020204" pitchFamily="34" charset="0"/>
              </a:rPr>
              <a:t>7</a:t>
            </a:r>
          </a:p>
        </p:txBody>
      </p:sp>
      <p:sp>
        <p:nvSpPr>
          <p:cNvPr id="31" name="TextBox 30">
            <a:extLst>
              <a:ext uri="{FF2B5EF4-FFF2-40B4-BE49-F238E27FC236}">
                <a16:creationId xmlns:a16="http://schemas.microsoft.com/office/drawing/2014/main" xmlns="" id="{AF15E0FF-D28D-4F9B-9030-40C277639C59}"/>
              </a:ext>
            </a:extLst>
          </p:cNvPr>
          <p:cNvSpPr txBox="1"/>
          <p:nvPr/>
        </p:nvSpPr>
        <p:spPr>
          <a:xfrm>
            <a:off x="3434545" y="4247854"/>
            <a:ext cx="2101977" cy="377117"/>
          </a:xfrm>
          <a:prstGeom prst="rect">
            <a:avLst/>
          </a:prstGeom>
          <a:solidFill>
            <a:srgbClr val="FFDB69"/>
          </a:solidFill>
          <a:ln>
            <a:noFill/>
          </a:ln>
        </p:spPr>
        <p:txBody>
          <a:bodyPr wrap="square" lIns="68672" tIns="34335" rIns="68672" bIns="34335" rtlCol="0">
            <a:spAutoFit/>
          </a:bodyPr>
          <a:lstStyle/>
          <a:p>
            <a:pPr algn="ctr"/>
            <a:r>
              <a:rPr lang="en-US" sz="2000">
                <a:latin typeface="Arial-Rounded" pitchFamily="34" charset="0"/>
                <a:ea typeface="Arial-Rounded" pitchFamily="34" charset="0"/>
                <a:cs typeface="Arial-Rounded" pitchFamily="34" charset="0"/>
              </a:rPr>
              <a:t>quạt tay/quạt giấy</a:t>
            </a:r>
          </a:p>
        </p:txBody>
      </p:sp>
      <p:sp>
        <p:nvSpPr>
          <p:cNvPr id="3" name="AutoShape 4" descr="Ô DÙ THỦ ĐÔ NHẬN SẢN XUẤT IN LOGO Ô DÙ THEO YÊU CẦU✓">
            <a:extLst>
              <a:ext uri="{FF2B5EF4-FFF2-40B4-BE49-F238E27FC236}">
                <a16:creationId xmlns:a16="http://schemas.microsoft.com/office/drawing/2014/main" xmlns="" id="{2B041F67-50FD-4AAE-AF87-6770FE87F66D}"/>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Rectangle: Rounded Corners 8">
            <a:extLst>
              <a:ext uri="{FF2B5EF4-FFF2-40B4-BE49-F238E27FC236}">
                <a16:creationId xmlns:a16="http://schemas.microsoft.com/office/drawing/2014/main" xmlns="" id="{AED35B73-3715-4281-A658-0931DF67B302}"/>
              </a:ext>
            </a:extLst>
          </p:cNvPr>
          <p:cNvSpPr/>
          <p:nvPr/>
        </p:nvSpPr>
        <p:spPr>
          <a:xfrm>
            <a:off x="784295" y="1431324"/>
            <a:ext cx="7750105" cy="1788875"/>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55916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nextCondLst>
                <p:cond evt="onClick" delay="0">
                  <p:tgtEl>
                    <p:spTgt spid="2"/>
                  </p:tgtEl>
                </p:cond>
              </p:nextCondLst>
            </p:seq>
            <p:seq concurrent="1" nextAc="seek">
              <p:cTn id="8" restart="whenNotActive" fill="hold" evtFilter="cancelBubble" nodeType="interactiveSeq">
                <p:stCondLst>
                  <p:cond evt="onClick" delay="0">
                    <p:tgtEl>
                      <p:spTgt spid="18"/>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childTnLst>
              </p:cTn>
              <p:nextCondLst>
                <p:cond evt="onClick" delay="0">
                  <p:tgtEl>
                    <p:spTgt spid="18"/>
                  </p:tgtEl>
                </p:cond>
              </p:nextCondLst>
            </p:seq>
            <p:seq concurrent="1" nextAc="seek">
              <p:cTn id="14" restart="whenNotActive" fill="hold" evtFilter="cancelBubble" nodeType="interactiveSeq">
                <p:stCondLst>
                  <p:cond evt="onClick" delay="0">
                    <p:tgtEl>
                      <p:spTgt spid="20"/>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childTnLst>
              </p:cTn>
              <p:nextCondLst>
                <p:cond evt="onClick" delay="0">
                  <p:tgtEl>
                    <p:spTgt spid="20"/>
                  </p:tgtEl>
                </p:cond>
              </p:nextCondLst>
            </p:seq>
            <p:seq concurrent="1" nextAc="seek">
              <p:cTn id="20" restart="whenNotActive" fill="hold" evtFilter="cancelBubble" nodeType="interactiveSeq">
                <p:stCondLst>
                  <p:cond evt="onClick" delay="0">
                    <p:tgtEl>
                      <p:spTgt spid="24"/>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childTnLst>
                          </p:cTn>
                        </p:par>
                      </p:childTnLst>
                    </p:cTn>
                  </p:par>
                </p:childTnLst>
              </p:cTn>
              <p:nextCondLst>
                <p:cond evt="onClick" delay="0">
                  <p:tgtEl>
                    <p:spTgt spid="24"/>
                  </p:tgtEl>
                </p:cond>
              </p:nextCondLst>
            </p:seq>
            <p:seq concurrent="1" nextAc="seek">
              <p:cTn id="26" restart="whenNotActive" fill="hold" evtFilter="cancelBubble" nodeType="interactiveSeq">
                <p:stCondLst>
                  <p:cond evt="onClick" delay="0">
                    <p:tgtEl>
                      <p:spTgt spid="26"/>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childTnLst>
                          </p:cTn>
                        </p:par>
                      </p:childTnLst>
                    </p:cTn>
                  </p:par>
                </p:childTnLst>
              </p:cTn>
              <p:nextCondLst>
                <p:cond evt="onClick" delay="0">
                  <p:tgtEl>
                    <p:spTgt spid="26"/>
                  </p:tgtEl>
                </p:cond>
              </p:nextCondLst>
            </p:seq>
            <p:seq concurrent="1" nextAc="seek">
              <p:cTn id="32" restart="whenNotActive" fill="hold" evtFilter="cancelBubble" nodeType="interactiveSeq">
                <p:stCondLst>
                  <p:cond evt="onClick" delay="0">
                    <p:tgtEl>
                      <p:spTgt spid="28"/>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childTnLst>
                          </p:cTn>
                        </p:par>
                      </p:childTnLst>
                    </p:cTn>
                  </p:par>
                </p:childTnLst>
              </p:cTn>
              <p:nextCondLst>
                <p:cond evt="onClick" delay="0">
                  <p:tgtEl>
                    <p:spTgt spid="28"/>
                  </p:tgtEl>
                </p:cond>
              </p:nextCondLst>
            </p:seq>
            <p:seq concurrent="1" nextAc="seek">
              <p:cTn id="38" restart="whenNotActive" fill="hold" evtFilter="cancelBubble" nodeType="interactiveSeq">
                <p:stCondLst>
                  <p:cond evt="onClick" delay="0">
                    <p:tgtEl>
                      <p:spTgt spid="30"/>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500"/>
                                        <p:tgtEl>
                                          <p:spTgt spid="31"/>
                                        </p:tgtEl>
                                      </p:cBhvr>
                                    </p:animEffect>
                                  </p:childTnLst>
                                </p:cTn>
                              </p:par>
                            </p:childTnLst>
                          </p:cTn>
                        </p:par>
                      </p:childTnLst>
                    </p:cTn>
                  </p:par>
                </p:childTnLst>
              </p:cTn>
              <p:nextCondLst>
                <p:cond evt="onClick" delay="0">
                  <p:tgtEl>
                    <p:spTgt spid="30"/>
                  </p:tgtEl>
                </p:cond>
              </p:nextCondLst>
            </p:seq>
          </p:childTnLst>
        </p:cTn>
      </p:par>
    </p:tnLst>
    <p:bldLst>
      <p:bldP spid="16" grpId="0" animBg="1"/>
      <p:bldP spid="19" grpId="0" animBg="1"/>
      <p:bldP spid="21" grpId="0" animBg="1"/>
      <p:bldP spid="25" grpId="0" animBg="1"/>
      <p:bldP spid="27" grpId="0" animBg="1"/>
      <p:bldP spid="29" grpId="0" animBg="1"/>
      <p:bldP spid="3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137"/>
        <p:cNvGrpSpPr/>
        <p:nvPr/>
      </p:nvGrpSpPr>
      <p:grpSpPr>
        <a:xfrm>
          <a:off x="0" y="0"/>
          <a:ext cx="0" cy="0"/>
          <a:chOff x="0" y="0"/>
          <a:chExt cx="0" cy="0"/>
        </a:xfrm>
      </p:grpSpPr>
      <p:grpSp>
        <p:nvGrpSpPr>
          <p:cNvPr id="11" name="Group 10"/>
          <p:cNvGrpSpPr/>
          <p:nvPr/>
        </p:nvGrpSpPr>
        <p:grpSpPr>
          <a:xfrm>
            <a:off x="532342" y="438150"/>
            <a:ext cx="8549537" cy="504207"/>
            <a:chOff x="265201" y="915918"/>
            <a:chExt cx="11371182" cy="672276"/>
          </a:xfrm>
        </p:grpSpPr>
        <p:grpSp>
          <p:nvGrpSpPr>
            <p:cNvPr id="12" name="Group 11"/>
            <p:cNvGrpSpPr/>
            <p:nvPr/>
          </p:nvGrpSpPr>
          <p:grpSpPr>
            <a:xfrm>
              <a:off x="265201" y="915918"/>
              <a:ext cx="731519" cy="640080"/>
              <a:chOff x="3017205" y="1727884"/>
              <a:chExt cx="1196998" cy="1040130"/>
            </a:xfrm>
          </p:grpSpPr>
          <p:sp>
            <p:nvSpPr>
              <p:cNvPr id="14" name="Google Shape;418;p36"/>
              <p:cNvSpPr/>
              <p:nvPr/>
            </p:nvSpPr>
            <p:spPr>
              <a:xfrm>
                <a:off x="3041858" y="1727884"/>
                <a:ext cx="1047375" cy="104013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400">
                  <a:solidFill>
                    <a:srgbClr val="002060"/>
                  </a:solidFill>
                  <a:latin typeface="Arial-Rounded" pitchFamily="34" charset="0"/>
                  <a:ea typeface="Arial-Rounded" pitchFamily="34" charset="0"/>
                  <a:cs typeface="Arial-Rounded" pitchFamily="34" charset="0"/>
                </a:endParaRPr>
              </a:p>
            </p:txBody>
          </p:sp>
          <p:sp>
            <p:nvSpPr>
              <p:cNvPr id="15" name="Google Shape;423;p36"/>
              <p:cNvSpPr txBox="1">
                <a:spLocks/>
              </p:cNvSpPr>
              <p:nvPr/>
            </p:nvSpPr>
            <p:spPr>
              <a:xfrm>
                <a:off x="3017205" y="1822331"/>
                <a:ext cx="1196998"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3600">
                    <a:solidFill>
                      <a:srgbClr val="0070C0"/>
                    </a:solidFill>
                    <a:latin typeface="Arial Rounded MT Bold" pitchFamily="34" charset="0"/>
                    <a:ea typeface="Arial-Rounded" pitchFamily="34" charset="0"/>
                    <a:cs typeface="Arial-Rounded" pitchFamily="34" charset="0"/>
                  </a:rPr>
                  <a:t>1</a:t>
                </a:r>
              </a:p>
            </p:txBody>
          </p:sp>
        </p:grpSp>
        <p:sp>
          <p:nvSpPr>
            <p:cNvPr id="13" name="TextBox 12"/>
            <p:cNvSpPr txBox="1"/>
            <p:nvPr/>
          </p:nvSpPr>
          <p:spPr>
            <a:xfrm>
              <a:off x="920347" y="972641"/>
              <a:ext cx="10716036" cy="615553"/>
            </a:xfrm>
            <a:prstGeom prst="rect">
              <a:avLst/>
            </a:prstGeom>
            <a:noFill/>
          </p:spPr>
          <p:txBody>
            <a:bodyPr wrap="square" rtlCol="0">
              <a:spAutoFit/>
            </a:bodyPr>
            <a:lstStyle/>
            <a:p>
              <a:pPr algn="just"/>
              <a:r>
                <a:rPr lang="en-US" sz="2400">
                  <a:solidFill>
                    <a:srgbClr val="002060"/>
                  </a:solidFill>
                  <a:latin typeface="Arial-Rounded" pitchFamily="34" charset="0"/>
                  <a:ea typeface="Arial-Rounded" pitchFamily="34" charset="0"/>
                  <a:cs typeface="Arial-Rounded" pitchFamily="34" charset="0"/>
                </a:rPr>
                <a:t>Quan sát các hình ảnh dưới đây:</a:t>
              </a:r>
            </a:p>
          </p:txBody>
        </p:sp>
      </p:grpSp>
      <p:sp>
        <p:nvSpPr>
          <p:cNvPr id="10" name="TextBox 9">
            <a:extLst>
              <a:ext uri="{FF2B5EF4-FFF2-40B4-BE49-F238E27FC236}">
                <a16:creationId xmlns:a16="http://schemas.microsoft.com/office/drawing/2014/main" xmlns="" id="{5E329911-4EC5-4BE7-9AC3-3CF90DFFE36A}"/>
              </a:ext>
            </a:extLst>
          </p:cNvPr>
          <p:cNvSpPr txBox="1"/>
          <p:nvPr/>
        </p:nvSpPr>
        <p:spPr>
          <a:xfrm>
            <a:off x="784295" y="984899"/>
            <a:ext cx="8056959" cy="830997"/>
          </a:xfrm>
          <a:prstGeom prst="rect">
            <a:avLst/>
          </a:prstGeom>
          <a:noFill/>
        </p:spPr>
        <p:txBody>
          <a:bodyPr wrap="square" rtlCol="0">
            <a:spAutoFit/>
          </a:bodyPr>
          <a:lstStyle/>
          <a:p>
            <a:pPr algn="just"/>
            <a:r>
              <a:rPr lang="en-US" sz="2400">
                <a:solidFill>
                  <a:srgbClr val="002060"/>
                </a:solidFill>
                <a:latin typeface="Arial-Rounded" pitchFamily="34" charset="0"/>
                <a:ea typeface="Arial-Rounded" pitchFamily="34" charset="0"/>
                <a:cs typeface="Arial-Rounded" pitchFamily="34" charset="0"/>
              </a:rPr>
              <a:t>b. Chọn 1 – 2 đồ vật yêu thích và nói về đặc điểm, công dụng của chúng.</a:t>
            </a:r>
          </a:p>
        </p:txBody>
      </p:sp>
      <p:pic>
        <p:nvPicPr>
          <p:cNvPr id="9" name="Picture 6" descr="Ô DÙ THỦ ĐÔ NHẬN SẢN XUẤT IN LOGO Ô DÙ THEO YÊU CẦU✓">
            <a:extLst>
              <a:ext uri="{FF2B5EF4-FFF2-40B4-BE49-F238E27FC236}">
                <a16:creationId xmlns:a16="http://schemas.microsoft.com/office/drawing/2014/main" xmlns="" id="{1235FF0F-2B04-4F45-86F7-FA771936FC4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4536" y="2539684"/>
            <a:ext cx="1352550" cy="135255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xmlns="" id="{3BFD296B-3A4A-4B20-8BCD-527EFA0B73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3815" y="2389715"/>
            <a:ext cx="1386682" cy="1386682"/>
          </a:xfrm>
          <a:prstGeom prst="rect">
            <a:avLst/>
          </a:prstGeom>
        </p:spPr>
      </p:pic>
      <p:pic>
        <p:nvPicPr>
          <p:cNvPr id="17" name="Picture 16">
            <a:extLst>
              <a:ext uri="{FF2B5EF4-FFF2-40B4-BE49-F238E27FC236}">
                <a16:creationId xmlns:a16="http://schemas.microsoft.com/office/drawing/2014/main" xmlns="" id="{120937D4-803E-4118-A279-4691B0CC1D38}"/>
              </a:ext>
            </a:extLst>
          </p:cNvPr>
          <p:cNvPicPr>
            <a:picLocks noChangeAspect="1"/>
          </p:cNvPicPr>
          <p:nvPr/>
        </p:nvPicPr>
        <p:blipFill>
          <a:blip r:embed="rId5"/>
          <a:stretch>
            <a:fillRect/>
          </a:stretch>
        </p:blipFill>
        <p:spPr>
          <a:xfrm>
            <a:off x="3123401" y="2349068"/>
            <a:ext cx="1669510" cy="1669510"/>
          </a:xfrm>
          <a:prstGeom prst="rect">
            <a:avLst/>
          </a:prstGeom>
        </p:spPr>
      </p:pic>
      <p:pic>
        <p:nvPicPr>
          <p:cNvPr id="18" name="Picture 12" descr="ÁO MƯA VẢI DÙ TRẺ EM TIỂU HỌC 8-12 TUỔI | Shopee Việt Nam">
            <a:extLst>
              <a:ext uri="{FF2B5EF4-FFF2-40B4-BE49-F238E27FC236}">
                <a16:creationId xmlns:a16="http://schemas.microsoft.com/office/drawing/2014/main" xmlns="" id="{9C006D40-C845-4D42-B7C7-0ED51F09BD1B}"/>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586" b="100000" l="9961" r="90918"/>
                    </a14:imgEffect>
                  </a14:imgLayer>
                </a14:imgProps>
              </a:ext>
              <a:ext uri="{28A0092B-C50C-407E-A947-70E740481C1C}">
                <a14:useLocalDpi xmlns:a14="http://schemas.microsoft.com/office/drawing/2010/main" val="0"/>
              </a:ext>
            </a:extLst>
          </a:blip>
          <a:srcRect/>
          <a:stretch>
            <a:fillRect/>
          </a:stretch>
        </p:blipFill>
        <p:spPr bwMode="auto">
          <a:xfrm>
            <a:off x="4347848" y="2190750"/>
            <a:ext cx="1853846" cy="185384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4" descr="Quạt đứng Điện Cơ 91 Bộ Quốc Phòng QR-THA - META.vn">
            <a:extLst>
              <a:ext uri="{FF2B5EF4-FFF2-40B4-BE49-F238E27FC236}">
                <a16:creationId xmlns:a16="http://schemas.microsoft.com/office/drawing/2014/main" xmlns="" id="{B76CFE35-1CE2-4B1F-ADC6-0E9E28BC6E5A}"/>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9244" t="1112" r="28063"/>
          <a:stretch/>
        </p:blipFill>
        <p:spPr bwMode="auto">
          <a:xfrm>
            <a:off x="6065857" y="2270692"/>
            <a:ext cx="961042" cy="166951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6" descr="Giấy và bambou 35cm Việt Nam">
            <a:extLst>
              <a:ext uri="{FF2B5EF4-FFF2-40B4-BE49-F238E27FC236}">
                <a16:creationId xmlns:a16="http://schemas.microsoft.com/office/drawing/2014/main" xmlns="" id="{46796563-CE50-4FED-B8F7-7AA72389245E}"/>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85680" y="2067450"/>
            <a:ext cx="1689000" cy="168900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Rounded Corners 20">
            <a:extLst>
              <a:ext uri="{FF2B5EF4-FFF2-40B4-BE49-F238E27FC236}">
                <a16:creationId xmlns:a16="http://schemas.microsoft.com/office/drawing/2014/main" xmlns="" id="{B9DF6577-2805-438E-854A-16E5177380C6}"/>
              </a:ext>
            </a:extLst>
          </p:cNvPr>
          <p:cNvSpPr/>
          <p:nvPr/>
        </p:nvSpPr>
        <p:spPr>
          <a:xfrm>
            <a:off x="809922" y="2229703"/>
            <a:ext cx="7750105" cy="1788875"/>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84536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304</TotalTime>
  <Words>455</Words>
  <Application>Microsoft Office PowerPoint</Application>
  <PresentationFormat>On-screen Show (16:9)</PresentationFormat>
  <Paragraphs>81</Paragraphs>
  <Slides>13</Slides>
  <Notes>11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Chẳng ai biết mặt ra sao Chỉ nghe tiếng thét trên cao ầm ầm.                                        (Là gì?)</vt:lpstr>
      <vt:lpstr>Bài 2 MÙA NƯỚC NỔI</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cp:lastModifiedBy>
  <cp:revision>37</cp:revision>
  <dcterms:created xsi:type="dcterms:W3CDTF">2020-11-15T13:20:24Z</dcterms:created>
  <dcterms:modified xsi:type="dcterms:W3CDTF">2023-01-16T05:34:00Z</dcterms:modified>
</cp:coreProperties>
</file>