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75" r:id="rId2"/>
    <p:sldId id="264" r:id="rId3"/>
    <p:sldId id="267" r:id="rId4"/>
    <p:sldId id="277" r:id="rId5"/>
    <p:sldId id="278" r:id="rId6"/>
    <p:sldId id="270" r:id="rId7"/>
    <p:sldId id="271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B1BC"/>
    <a:srgbClr val="FFD6D8"/>
    <a:srgbClr val="FEEAEA"/>
    <a:srgbClr val="000000"/>
    <a:srgbClr val="B4EFFF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-39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xmlns="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xmlns="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xmlns="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xmlns="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xmlns="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xmlns="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xmlns="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xmlns="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xmlns="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xmlns="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xmlns="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xmlns="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xmlns="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xmlns="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xmlns="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201" y="2185588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xmlns="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xmlns="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xmlns="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xmlns="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xmlns="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xmlns="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xmlns="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xmlns="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xmlns="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xmlns="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xmlns="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xmlns="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xmlns="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xmlns="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xmlns="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4" cy="6522921"/>
            <a:chOff x="262135" y="188414"/>
            <a:chExt cx="8616642" cy="4744301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744301"/>
              <a:chOff x="262135" y="188414"/>
              <a:chExt cx="8616642" cy="4744301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475155" y="4650863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271874" y="387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microsoft.com/office/2007/relationships/hdphoto" Target="../media/hdphoto3.wdp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microsoft.com/office/2007/relationships/hdphoto" Target="../media/hdphoto7.wdp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microsoft.com/office/2007/relationships/hdphoto" Target="../media/hdphoto8.wdp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10.wdp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38C99A1-5BA6-4729-86DA-9D58242C1800}"/>
              </a:ext>
            </a:extLst>
          </p:cNvPr>
          <p:cNvSpPr txBox="1"/>
          <p:nvPr/>
        </p:nvSpPr>
        <p:spPr>
          <a:xfrm>
            <a:off x="217714" y="0"/>
            <a:ext cx="18341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+mj-lt"/>
              </a:rPr>
              <a:t>BÀI 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D884E68-EC12-4781-9498-C9F25AC4681F}"/>
              </a:ext>
            </a:extLst>
          </p:cNvPr>
          <p:cNvSpPr txBox="1"/>
          <p:nvPr/>
        </p:nvSpPr>
        <p:spPr>
          <a:xfrm>
            <a:off x="649356" y="1120676"/>
            <a:ext cx="77260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dirty="0">
                <a:solidFill>
                  <a:srgbClr val="002060"/>
                </a:solidFill>
                <a:latin typeface="+mj-lt"/>
              </a:rPr>
              <a:t>BẢO QUẢN </a:t>
            </a:r>
          </a:p>
          <a:p>
            <a:pPr algn="ctr"/>
            <a:r>
              <a:rPr lang="vi-VN" sz="7200" dirty="0">
                <a:solidFill>
                  <a:srgbClr val="002060"/>
                </a:solidFill>
                <a:latin typeface="+mj-lt"/>
              </a:rPr>
              <a:t>ĐỒ DÙNG CÁ NHÂN</a:t>
            </a:r>
          </a:p>
        </p:txBody>
      </p:sp>
    </p:spTree>
    <p:extLst>
      <p:ext uri="{BB962C8B-B14F-4D97-AF65-F5344CB8AC3E}">
        <p14:creationId xmlns:p14="http://schemas.microsoft.com/office/powerpoint/2010/main" val="368854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xmlns="" id="{53A72DDB-6D01-4579-976F-4F5FCC7108C8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A279CA-ED36-47E4-8ECF-02E877EFCB85}"/>
              </a:ext>
            </a:extLst>
          </p:cNvPr>
          <p:cNvSpPr txBox="1"/>
          <p:nvPr/>
        </p:nvSpPr>
        <p:spPr>
          <a:xfrm>
            <a:off x="3939812" y="517218"/>
            <a:ext cx="7829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Em đồng tình hoặc không đồng tình với việc làm của bạn nào? Vì sao?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5C42475C-54B8-4444-982E-F2767B8E8214}"/>
              </a:ext>
            </a:extLst>
          </p:cNvPr>
          <p:cNvGrpSpPr/>
          <p:nvPr/>
        </p:nvGrpSpPr>
        <p:grpSpPr>
          <a:xfrm>
            <a:off x="3794183" y="4725888"/>
            <a:ext cx="4058495" cy="1815882"/>
            <a:chOff x="5909505" y="1960436"/>
            <a:chExt cx="3939739" cy="1815882"/>
          </a:xfrm>
        </p:grpSpPr>
        <p:sp>
          <p:nvSpPr>
            <p:cNvPr id="14" name="Diamond 13">
              <a:extLst>
                <a:ext uri="{FF2B5EF4-FFF2-40B4-BE49-F238E27FC236}">
                  <a16:creationId xmlns:a16="http://schemas.microsoft.com/office/drawing/2014/main" xmlns="" id="{E910EC3C-D02B-4722-B030-B9942EC53DF7}"/>
                </a:ext>
              </a:extLst>
            </p:cNvPr>
            <p:cNvSpPr/>
            <p:nvPr/>
          </p:nvSpPr>
          <p:spPr>
            <a:xfrm>
              <a:off x="5909505" y="1965989"/>
              <a:ext cx="504000" cy="504000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bg2"/>
                  </a:solidFill>
                </a:rPr>
                <a:t>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5B11053F-8523-4387-A5BE-23BE0CB00B1B}"/>
                </a:ext>
              </a:extLst>
            </p:cNvPr>
            <p:cNvSpPr txBox="1"/>
            <p:nvPr/>
          </p:nvSpPr>
          <p:spPr>
            <a:xfrm>
              <a:off x="6373331" y="1960436"/>
              <a:ext cx="3475913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i="1" dirty="0">
                  <a:solidFill>
                    <a:schemeClr val="bg2"/>
                  </a:solidFill>
                </a:rPr>
                <a:t>Để kịp đá bóng cùng bạn, Bình vội quẳng ngay cặp sách dưới sân trường.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F2AC1C72-4A7D-4155-8B3D-300FD1B102F4}"/>
              </a:ext>
            </a:extLst>
          </p:cNvPr>
          <p:cNvGrpSpPr/>
          <p:nvPr/>
        </p:nvGrpSpPr>
        <p:grpSpPr>
          <a:xfrm>
            <a:off x="528617" y="4687594"/>
            <a:ext cx="2969746" cy="1128837"/>
            <a:chOff x="517095" y="4755128"/>
            <a:chExt cx="2969746" cy="954107"/>
          </a:xfrm>
        </p:grpSpPr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xmlns="" id="{77284C74-C0DE-4181-9E9F-DFE8182D4C5C}"/>
                </a:ext>
              </a:extLst>
            </p:cNvPr>
            <p:cNvSpPr/>
            <p:nvPr/>
          </p:nvSpPr>
          <p:spPr>
            <a:xfrm>
              <a:off x="517095" y="4760681"/>
              <a:ext cx="504000" cy="504000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bg2"/>
                  </a:solidFill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CD78A406-0B86-4B1C-A554-A67F54E753F6}"/>
                </a:ext>
              </a:extLst>
            </p:cNvPr>
            <p:cNvSpPr txBox="1"/>
            <p:nvPr/>
          </p:nvSpPr>
          <p:spPr>
            <a:xfrm>
              <a:off x="980921" y="4755128"/>
              <a:ext cx="250592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i="1" dirty="0">
                  <a:solidFill>
                    <a:schemeClr val="bg2"/>
                  </a:solidFill>
                </a:rPr>
                <a:t>Lan bọc sách, vở cẩn thận.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E407F5B-022A-47CE-9CFF-4344278F46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873" y="1865816"/>
            <a:ext cx="3449091" cy="2670472"/>
          </a:xfrm>
          <a:prstGeom prst="rect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BE5E42E-0CD8-4813-9507-FABB9DA23D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3830" y="1865816"/>
            <a:ext cx="3778848" cy="2670472"/>
          </a:xfrm>
          <a:prstGeom prst="rect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7E9D926-E85C-4ACC-BAD4-59298246EC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69544" y="1865816"/>
            <a:ext cx="3759203" cy="2670472"/>
          </a:xfrm>
          <a:prstGeom prst="rect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3AEB133B-C2F2-4ABF-A4D8-BFED1A777AB4}"/>
              </a:ext>
            </a:extLst>
          </p:cNvPr>
          <p:cNvGrpSpPr/>
          <p:nvPr/>
        </p:nvGrpSpPr>
        <p:grpSpPr>
          <a:xfrm>
            <a:off x="8330485" y="4694164"/>
            <a:ext cx="2963499" cy="954107"/>
            <a:chOff x="5909505" y="1960436"/>
            <a:chExt cx="2876784" cy="954107"/>
          </a:xfrm>
        </p:grpSpPr>
        <p:sp>
          <p:nvSpPr>
            <p:cNvPr id="22" name="Diamond 21">
              <a:extLst>
                <a:ext uri="{FF2B5EF4-FFF2-40B4-BE49-F238E27FC236}">
                  <a16:creationId xmlns:a16="http://schemas.microsoft.com/office/drawing/2014/main" xmlns="" id="{966A65F4-E6E2-47FF-BA67-0BAACE246EF6}"/>
                </a:ext>
              </a:extLst>
            </p:cNvPr>
            <p:cNvSpPr/>
            <p:nvPr/>
          </p:nvSpPr>
          <p:spPr>
            <a:xfrm>
              <a:off x="5909505" y="1965989"/>
              <a:ext cx="504000" cy="504000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bg2"/>
                  </a:solidFill>
                </a:rPr>
                <a:t>3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7B19BF58-FA0B-41BE-A870-D08EB918632C}"/>
                </a:ext>
              </a:extLst>
            </p:cNvPr>
            <p:cNvSpPr txBox="1"/>
            <p:nvPr/>
          </p:nvSpPr>
          <p:spPr>
            <a:xfrm>
              <a:off x="6373331" y="1960436"/>
              <a:ext cx="24129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i="1" dirty="0">
                  <a:solidFill>
                    <a:schemeClr val="bg2"/>
                  </a:solidFill>
                </a:rPr>
                <a:t>Hoa hay làm hỏng đồ chơi.</a:t>
              </a:r>
            </a:p>
          </p:txBody>
        </p:sp>
      </p:grpSp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xmlns="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40944" y="1714510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ick and cross cartoon Royalty Free Vector Image">
            <a:extLst>
              <a:ext uri="{FF2B5EF4-FFF2-40B4-BE49-F238E27FC236}">
                <a16:creationId xmlns:a16="http://schemas.microsoft.com/office/drawing/2014/main" xmlns="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5353060" y="1028899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Tick and cross cartoon Royalty Free Vector Image">
            <a:extLst>
              <a:ext uri="{FF2B5EF4-FFF2-40B4-BE49-F238E27FC236}">
                <a16:creationId xmlns:a16="http://schemas.microsoft.com/office/drawing/2014/main" xmlns="" id="{961D12FF-647D-4AFA-9DC8-C22BD9A7FA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10706121" y="1256847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xmlns="" id="{7C82E778-BF88-4D94-A592-39FAF8E69CFC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E43185E-CD29-4EDD-80AE-36312A106E60}"/>
              </a:ext>
            </a:extLst>
          </p:cNvPr>
          <p:cNvSpPr txBox="1"/>
          <p:nvPr/>
        </p:nvSpPr>
        <p:spPr>
          <a:xfrm>
            <a:off x="3939812" y="517218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Đưa ra lời khuyên cho bạn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744251C-2490-4101-A275-7207D033D7D0}"/>
              </a:ext>
            </a:extLst>
          </p:cNvPr>
          <p:cNvSpPr txBox="1"/>
          <p:nvPr/>
        </p:nvSpPr>
        <p:spPr>
          <a:xfrm>
            <a:off x="5592250" y="5468634"/>
            <a:ext cx="6039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>
                <a:solidFill>
                  <a:schemeClr val="bg2"/>
                </a:solidFill>
              </a:rPr>
              <a:t>Lan thường vo tròn khăn mỗi khi rửa mặt xong.</a:t>
            </a:r>
          </a:p>
        </p:txBody>
      </p:sp>
      <p:pic>
        <p:nvPicPr>
          <p:cNvPr id="2050" name="Picture 2" descr="Happy cute boy study with smile Premium Vector">
            <a:extLst>
              <a:ext uri="{FF2B5EF4-FFF2-40B4-BE49-F238E27FC236}">
                <a16:creationId xmlns:a16="http://schemas.microsoft.com/office/drawing/2014/main" xmlns="" id="{E048FE43-7F65-4A96-A28F-C9E031BDD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23" y="4161435"/>
            <a:ext cx="2458992" cy="245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0F67889-6196-413B-9CD8-D155EDA3FF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0421" y="1042633"/>
            <a:ext cx="6053745" cy="4426001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CB61F0E4-3B0D-4991-8C07-3278D721A9F7}"/>
              </a:ext>
            </a:extLst>
          </p:cNvPr>
          <p:cNvGrpSpPr/>
          <p:nvPr/>
        </p:nvGrpSpPr>
        <p:grpSpPr>
          <a:xfrm>
            <a:off x="1071583" y="1845260"/>
            <a:ext cx="4443256" cy="2650197"/>
            <a:chOff x="7074021" y="1743552"/>
            <a:chExt cx="4443256" cy="2650197"/>
          </a:xfrm>
        </p:grpSpPr>
        <p:sp>
          <p:nvSpPr>
            <p:cNvPr id="21" name="Speech Bubble: Oval 20">
              <a:extLst>
                <a:ext uri="{FF2B5EF4-FFF2-40B4-BE49-F238E27FC236}">
                  <a16:creationId xmlns:a16="http://schemas.microsoft.com/office/drawing/2014/main" xmlns="" id="{3F5959CC-F16C-448F-BB71-53834670DE95}"/>
                </a:ext>
              </a:extLst>
            </p:cNvPr>
            <p:cNvSpPr/>
            <p:nvPr/>
          </p:nvSpPr>
          <p:spPr>
            <a:xfrm>
              <a:off x="7074021" y="1743552"/>
              <a:ext cx="4443256" cy="2610143"/>
            </a:xfrm>
            <a:prstGeom prst="wedgeEllipseCallout">
              <a:avLst>
                <a:gd name="adj1" fmla="val -22590"/>
                <a:gd name="adj2" fmla="val 64091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2DCC7052-6D8E-48E9-9F48-B8F409ADD79B}"/>
                </a:ext>
              </a:extLst>
            </p:cNvPr>
            <p:cNvSpPr/>
            <p:nvPr/>
          </p:nvSpPr>
          <p:spPr>
            <a:xfrm>
              <a:off x="7415638" y="2085425"/>
              <a:ext cx="3724198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400" dirty="0">
                  <a:solidFill>
                    <a:srgbClr val="FF0000"/>
                  </a:solidFill>
                </a:rPr>
                <a:t>Cậu nên giặt sạch khăn, vắt khô và phơi ngay ngắn trên móc phơi để khăn mặt luôn sạch sẽ, thơm tho và không bị ẩm mốc nhé!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541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xmlns="" id="{7C82E778-BF88-4D94-A592-39FAF8E69CFC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E43185E-CD29-4EDD-80AE-36312A106E60}"/>
              </a:ext>
            </a:extLst>
          </p:cNvPr>
          <p:cNvSpPr txBox="1"/>
          <p:nvPr/>
        </p:nvSpPr>
        <p:spPr>
          <a:xfrm>
            <a:off x="3939812" y="517218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Đưa ra lời khuyên cho bạn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744251C-2490-4101-A275-7207D033D7D0}"/>
              </a:ext>
            </a:extLst>
          </p:cNvPr>
          <p:cNvSpPr txBox="1"/>
          <p:nvPr/>
        </p:nvSpPr>
        <p:spPr>
          <a:xfrm>
            <a:off x="5592250" y="5556111"/>
            <a:ext cx="603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>
                <a:solidFill>
                  <a:schemeClr val="bg2"/>
                </a:solidFill>
              </a:rPr>
              <a:t>Tuấn xé vở để gấp máy bay.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CB61F0E4-3B0D-4991-8C07-3278D721A9F7}"/>
              </a:ext>
            </a:extLst>
          </p:cNvPr>
          <p:cNvGrpSpPr/>
          <p:nvPr/>
        </p:nvGrpSpPr>
        <p:grpSpPr>
          <a:xfrm>
            <a:off x="1071583" y="1845260"/>
            <a:ext cx="4443256" cy="2610143"/>
            <a:chOff x="7074021" y="1743552"/>
            <a:chExt cx="4443256" cy="2610143"/>
          </a:xfrm>
        </p:grpSpPr>
        <p:sp>
          <p:nvSpPr>
            <p:cNvPr id="21" name="Speech Bubble: Oval 20">
              <a:extLst>
                <a:ext uri="{FF2B5EF4-FFF2-40B4-BE49-F238E27FC236}">
                  <a16:creationId xmlns:a16="http://schemas.microsoft.com/office/drawing/2014/main" xmlns="" id="{3F5959CC-F16C-448F-BB71-53834670DE95}"/>
                </a:ext>
              </a:extLst>
            </p:cNvPr>
            <p:cNvSpPr/>
            <p:nvPr/>
          </p:nvSpPr>
          <p:spPr>
            <a:xfrm>
              <a:off x="7074021" y="1743552"/>
              <a:ext cx="4443256" cy="2610143"/>
            </a:xfrm>
            <a:prstGeom prst="wedgeEllipseCallout">
              <a:avLst>
                <a:gd name="adj1" fmla="val -22590"/>
                <a:gd name="adj2" fmla="val 64091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2DCC7052-6D8E-48E9-9F48-B8F409ADD79B}"/>
                </a:ext>
              </a:extLst>
            </p:cNvPr>
            <p:cNvSpPr/>
            <p:nvPr/>
          </p:nvSpPr>
          <p:spPr>
            <a:xfrm>
              <a:off x="7415638" y="1988150"/>
              <a:ext cx="3724198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800" dirty="0">
                  <a:solidFill>
                    <a:srgbClr val="FF0000"/>
                  </a:solidFill>
                </a:rPr>
                <a:t>Sách vở cần được giữ gìn sạch, đẹp, cậy không nên xé sách, vở nhé vì sẽ làm hỏng sách, vở đấy!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86D8FC7-8AD8-4C04-AB4F-87DE764A93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5368" y="1140561"/>
            <a:ext cx="5896322" cy="4377024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6CC9B223-740C-4002-88B0-5F8346C14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46" y="4211333"/>
            <a:ext cx="2415508" cy="241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26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xmlns="" id="{7C82E778-BF88-4D94-A592-39FAF8E69CFC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E43185E-CD29-4EDD-80AE-36312A106E60}"/>
              </a:ext>
            </a:extLst>
          </p:cNvPr>
          <p:cNvSpPr txBox="1"/>
          <p:nvPr/>
        </p:nvSpPr>
        <p:spPr>
          <a:xfrm>
            <a:off x="3939812" y="517218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Đưa ra lời khuyên cho bạn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744251C-2490-4101-A275-7207D033D7D0}"/>
              </a:ext>
            </a:extLst>
          </p:cNvPr>
          <p:cNvSpPr txBox="1"/>
          <p:nvPr/>
        </p:nvSpPr>
        <p:spPr>
          <a:xfrm>
            <a:off x="5592250" y="5556111"/>
            <a:ext cx="603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>
                <a:solidFill>
                  <a:schemeClr val="bg2"/>
                </a:solidFill>
              </a:rPr>
              <a:t>Mạnh hay làm rơi bút và thước.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CB61F0E4-3B0D-4991-8C07-3278D721A9F7}"/>
              </a:ext>
            </a:extLst>
          </p:cNvPr>
          <p:cNvGrpSpPr/>
          <p:nvPr/>
        </p:nvGrpSpPr>
        <p:grpSpPr>
          <a:xfrm>
            <a:off x="1071583" y="1988181"/>
            <a:ext cx="4443256" cy="2287726"/>
            <a:chOff x="7074021" y="1886473"/>
            <a:chExt cx="4443256" cy="2287726"/>
          </a:xfrm>
        </p:grpSpPr>
        <p:sp>
          <p:nvSpPr>
            <p:cNvPr id="21" name="Speech Bubble: Oval 20">
              <a:extLst>
                <a:ext uri="{FF2B5EF4-FFF2-40B4-BE49-F238E27FC236}">
                  <a16:creationId xmlns:a16="http://schemas.microsoft.com/office/drawing/2014/main" xmlns="" id="{3F5959CC-F16C-448F-BB71-53834670DE95}"/>
                </a:ext>
              </a:extLst>
            </p:cNvPr>
            <p:cNvSpPr/>
            <p:nvPr/>
          </p:nvSpPr>
          <p:spPr>
            <a:xfrm>
              <a:off x="7074021" y="1886473"/>
              <a:ext cx="4443256" cy="2287726"/>
            </a:xfrm>
            <a:prstGeom prst="wedgeEllipseCallout">
              <a:avLst>
                <a:gd name="adj1" fmla="val -22590"/>
                <a:gd name="adj2" fmla="val 64091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2DCC7052-6D8E-48E9-9F48-B8F409ADD79B}"/>
                </a:ext>
              </a:extLst>
            </p:cNvPr>
            <p:cNvSpPr/>
            <p:nvPr/>
          </p:nvSpPr>
          <p:spPr>
            <a:xfrm>
              <a:off x="7433550" y="2227070"/>
              <a:ext cx="3724198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400" dirty="0">
                  <a:solidFill>
                    <a:srgbClr val="FF0000"/>
                  </a:solidFill>
                </a:rPr>
                <a:t>Cậu nên để đồ dùng học tập ngay ngắn, đúng vị trí sau mỗi lần sử dụng sẽ tránh bị rơi đồ và thất lạc đồ Mạnh nhé!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E5E15B2-0B67-4B38-848F-7F9AA3BF5E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4387" y="1216388"/>
            <a:ext cx="5415165" cy="4266148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xmlns="" id="{CCCD3C5E-5D41-4D2A-BA3E-77BBCDB17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88" y="3996220"/>
            <a:ext cx="2573648" cy="257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37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28A1BE0-E469-4869-8417-DE9B9EC6F2B4}"/>
              </a:ext>
            </a:extLst>
          </p:cNvPr>
          <p:cNvGrpSpPr/>
          <p:nvPr/>
        </p:nvGrpSpPr>
        <p:grpSpPr>
          <a:xfrm>
            <a:off x="537988" y="406680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8201941-DBEA-4CE6-89D9-5B45349DBF3A}"/>
              </a:ext>
            </a:extLst>
          </p:cNvPr>
          <p:cNvSpPr txBox="1"/>
          <p:nvPr/>
        </p:nvSpPr>
        <p:spPr>
          <a:xfrm>
            <a:off x="3097294" y="508931"/>
            <a:ext cx="87062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</a:rPr>
              <a:t>Kể về những đồ dùng cá nhân của em và cách em bảo quản chúng.</a:t>
            </a:r>
          </a:p>
          <a:p>
            <a:pPr marL="285750" indent="-285750" algn="just"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</a:rPr>
              <a:t>Em cùng các bạn thực hiện việc bảo quản đồ dùng cá nhân.</a:t>
            </a:r>
          </a:p>
          <a:p>
            <a:pPr marL="285750" indent="-285750" algn="just"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</a:rPr>
              <a:t>Nhắc nhở bạn bè, người thân bảo quản đồ dùng cá nhân.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335554D-488C-4E61-A676-1EBE7052A6DC}"/>
              </a:ext>
            </a:extLst>
          </p:cNvPr>
          <p:cNvGrpSpPr/>
          <p:nvPr/>
        </p:nvGrpSpPr>
        <p:grpSpPr>
          <a:xfrm>
            <a:off x="1178823" y="2184614"/>
            <a:ext cx="10310812" cy="4164455"/>
            <a:chOff x="1178823" y="2184614"/>
            <a:chExt cx="10310812" cy="416445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3464572A-D231-4575-9D81-228A2E44B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78823" y="2184614"/>
              <a:ext cx="9834353" cy="2977687"/>
            </a:xfrm>
            <a:prstGeom prst="rect">
              <a:avLst/>
            </a:prstGeom>
          </p:spPr>
        </p:pic>
        <p:pic>
          <p:nvPicPr>
            <p:cNvPr id="2050" name="Picture 2" descr="Teacher with student isolated Premium Vector">
              <a:extLst>
                <a:ext uri="{FF2B5EF4-FFF2-40B4-BE49-F238E27FC236}">
                  <a16:creationId xmlns:a16="http://schemas.microsoft.com/office/drawing/2014/main" xmlns="" id="{04B7E3B1-B788-4605-901B-8A63CD49EC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55" b="14845"/>
            <a:stretch/>
          </p:blipFill>
          <p:spPr bwMode="auto">
            <a:xfrm>
              <a:off x="6408701" y="3796956"/>
              <a:ext cx="5080934" cy="2552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B9F6B2C-43A7-43F3-BA02-951F261D9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467" y="2567245"/>
            <a:ext cx="9226679" cy="3243485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772BCB20-476C-4531-85DE-D31008361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45" y="907416"/>
            <a:ext cx="5188584" cy="518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169792"/>
      </p:ext>
    </p:extLst>
  </p:cSld>
  <p:clrMapOvr>
    <a:masterClrMapping/>
  </p:clrMapOvr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660</TotalTime>
  <Words>251</Words>
  <Application>Microsoft Office PowerPoint</Application>
  <PresentationFormat>Custom</PresentationFormat>
  <Paragraphs>31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</cp:lastModifiedBy>
  <cp:revision>53</cp:revision>
  <dcterms:created xsi:type="dcterms:W3CDTF">2021-06-11T02:39:36Z</dcterms:created>
  <dcterms:modified xsi:type="dcterms:W3CDTF">2022-12-21T07:04:15Z</dcterms:modified>
</cp:coreProperties>
</file>