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70" r:id="rId3"/>
  </p:sldMasterIdLst>
  <p:notesMasterIdLst>
    <p:notesMasterId r:id="rId21"/>
  </p:notesMasterIdLst>
  <p:sldIdLst>
    <p:sldId id="960" r:id="rId4"/>
    <p:sldId id="275" r:id="rId5"/>
    <p:sldId id="961" r:id="rId6"/>
    <p:sldId id="463" r:id="rId7"/>
    <p:sldId id="955" r:id="rId8"/>
    <p:sldId id="465" r:id="rId9"/>
    <p:sldId id="956" r:id="rId10"/>
    <p:sldId id="962" r:id="rId11"/>
    <p:sldId id="466" r:id="rId12"/>
    <p:sldId id="958" r:id="rId13"/>
    <p:sldId id="963" r:id="rId14"/>
    <p:sldId id="269" r:id="rId15"/>
    <p:sldId id="959" r:id="rId16"/>
    <p:sldId id="966" r:id="rId17"/>
    <p:sldId id="964" r:id="rId18"/>
    <p:sldId id="965" r:id="rId19"/>
    <p:sldId id="9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FBE48-8749-4E5B-8FCD-DDE4A4A8D68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A665-07BC-432D-AB84-BA565F2CC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000000">
            <a:off x="-799833" y="4597794"/>
            <a:ext cx="2725293" cy="2810308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l="1006" b="53364"/>
          <a:stretch>
            <a:fillRect/>
          </a:stretch>
        </p:blipFill>
        <p:spPr>
          <a:xfrm>
            <a:off x="0" y="4654373"/>
            <a:ext cx="12192000" cy="2203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4750" cy="1834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 advTm="2000">
    <p:wipe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t>2022/12/21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421" y="856532"/>
            <a:ext cx="101763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 ĐỘNG TRẢI NGHIỆM LỚP 2</a:t>
            </a:r>
            <a:endParaRPr lang="en-US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4342" y="2101217"/>
            <a:ext cx="23070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15:</a:t>
            </a:r>
            <a:endParaRPr lang="en-US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046" y="3369722"/>
            <a:ext cx="115235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VIỆC CỦA MÌNH KHÔNG CẦN AI NHẮC</a:t>
            </a:r>
            <a:endParaRPr 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647" y="500643"/>
            <a:ext cx="962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 descr="A group of children&#10;&#10;Description automatically generated with low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63" y="1449774"/>
            <a:ext cx="7902485" cy="4833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670" y="1311281"/>
            <a:ext cx="7190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9804" y="2379746"/>
            <a:ext cx="1062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em thường xuyên tự làm không cần ai nhắc?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505" y="1931766"/>
            <a:ext cx="1041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em làm cùng bố mẹ, gia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đình, hàng xóm?</a:t>
            </a:r>
            <a:endParaRPr lang="en-US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5835" y="2880999"/>
            <a:ext cx="1041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em làm cùng bố mẹ, gia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đình, hàng xóm?</a:t>
            </a:r>
            <a:endParaRPr lang="en-US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120640" y="3579223"/>
            <a:ext cx="4088673" cy="1881051"/>
          </a:xfrm>
          <a:prstGeom prst="cloud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895601" y="3705496"/>
            <a:ext cx="4929051" cy="1881051"/>
          </a:xfrm>
          <a:prstGeom prst="cloud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090" y="1127868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2433188"/>
            <a:ext cx="10789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tuần thường có nhiều thời gian hơn nên công việc cũng nhiều 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phú hơn.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2212085"/>
            <a:ext cx="973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753" y="1767328"/>
            <a:ext cx="104415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68880" cy="979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ownloads\KHUNG CH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51822" y="2800831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3104" y="2750756"/>
            <a:ext cx="8743790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7241" y="373316"/>
            <a:ext cx="5607937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0475" y="1557683"/>
            <a:ext cx="874379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743" y="3604196"/>
            <a:ext cx="874379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708" y="2446381"/>
            <a:ext cx="10972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Trò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chơi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ownloads\KHUNG CH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4338" y="2989661"/>
            <a:ext cx="9882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Chúng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ta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luôn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hiện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những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việc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phải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đúng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lúc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7911" y="2132282"/>
            <a:ext cx="9679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Khám</a:t>
            </a:r>
            <a:r>
              <a:rPr kumimoji="0" lang="en-US" sz="1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12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phá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19222" y="104804"/>
            <a:ext cx="796530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67976" y="2714037"/>
            <a:ext cx="5044996" cy="2184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kê 4 – 5 việc thường làm hằng ngày từ lúc đi học về cho đến khi đi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l="5987" r="3769" b="1685"/>
          <a:stretch>
            <a:fillRect/>
          </a:stretch>
        </p:blipFill>
        <p:spPr>
          <a:xfrm>
            <a:off x="5904411" y="1136469"/>
            <a:ext cx="5799911" cy="49769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13" y="300446"/>
            <a:ext cx="8066163" cy="6217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LL\Downloads\KHUNG CHU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91003" y="2410095"/>
            <a:ext cx="7855675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911" y="2132282"/>
            <a:ext cx="9679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Mở</a:t>
            </a:r>
            <a:r>
              <a:rPr kumimoji="0" lang="en-US" sz="1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sz="1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rộng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olored Theme">
      <a:dk1>
        <a:srgbClr val="1A7887"/>
      </a:dk1>
      <a:lt1>
        <a:srgbClr val="FFFFFF"/>
      </a:lt1>
      <a:dk2>
        <a:srgbClr val="79DDB9"/>
      </a:dk2>
      <a:lt2>
        <a:srgbClr val="EEECE1"/>
      </a:lt2>
      <a:accent1>
        <a:srgbClr val="79DDB9"/>
      </a:accent1>
      <a:accent2>
        <a:srgbClr val="1B9E74"/>
      </a:accent2>
      <a:accent3>
        <a:srgbClr val="1E7659"/>
      </a:accent3>
      <a:accent4>
        <a:srgbClr val="34CEC4"/>
      </a:accent4>
      <a:accent5>
        <a:srgbClr val="FFDC8E"/>
      </a:accent5>
      <a:accent6>
        <a:srgbClr val="FF706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291</Words>
  <Application>Microsoft Office PowerPoint</Application>
  <PresentationFormat>Custom</PresentationFormat>
  <Paragraphs>31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1_Custom Design</vt:lpstr>
      <vt:lpstr>1_Office 主题​​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</cp:lastModifiedBy>
  <cp:revision>24</cp:revision>
  <dcterms:created xsi:type="dcterms:W3CDTF">2021-06-14T14:21:00Z</dcterms:created>
  <dcterms:modified xsi:type="dcterms:W3CDTF">2022-12-21T07:05:31Z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