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8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8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C3079-3261-4B03-B5BC-FAD46943391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D7E62-BD1B-4336-9AFA-083B4989A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2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65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519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72E9-2371-4D29-9C69-0307709E52D6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B037-87B0-4D53-9BC2-51F310E2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20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8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1" r:id="rId20"/>
    <p:sldLayoutId id="214748370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85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lang="en-US" altLang="zh-CN" sz="8000" spc="300" dirty="0" smtClean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1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9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=""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=""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=""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=""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=""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=""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=""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=""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=""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=""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=""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=""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=""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=""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=""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=""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=""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=""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=""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=""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=""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=""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=""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=""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=""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=""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=""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=""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=""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=""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=""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=""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=""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=""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=""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=""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=""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=""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=""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=""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=""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=""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=""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376</Words>
  <Application>Microsoft Office PowerPoint</Application>
  <PresentationFormat>Custom</PresentationFormat>
  <Paragraphs>87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72</cp:revision>
  <dcterms:created xsi:type="dcterms:W3CDTF">2021-06-02T01:34:28Z</dcterms:created>
  <dcterms:modified xsi:type="dcterms:W3CDTF">2022-12-21T07:03:08Z</dcterms:modified>
</cp:coreProperties>
</file>