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80" r:id="rId4"/>
    <p:sldId id="260" r:id="rId5"/>
    <p:sldId id="261" r:id="rId6"/>
    <p:sldId id="291" r:id="rId7"/>
    <p:sldId id="262" r:id="rId8"/>
    <p:sldId id="263" r:id="rId9"/>
    <p:sldId id="264" r:id="rId10"/>
    <p:sldId id="265" r:id="rId11"/>
    <p:sldId id="267" r:id="rId12"/>
    <p:sldId id="287" r:id="rId13"/>
    <p:sldId id="289" r:id="rId14"/>
    <p:sldId id="284" r:id="rId15"/>
    <p:sldId id="296" r:id="rId16"/>
    <p:sldId id="292" r:id="rId17"/>
    <p:sldId id="293" r:id="rId18"/>
    <p:sldId id="294" r:id="rId19"/>
    <p:sldId id="2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488340" y="2380007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59: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¨ng   ©ng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44" y="586904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¸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µng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endParaRPr lang="en-US" sz="76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Çng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42076" y="2300798"/>
            <a:ext cx="114908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µng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r¹ng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rÆng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v¼ng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hÉng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tÇng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v©ng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c¸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vµng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m¨ng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µ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tÇng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" y="4048932"/>
            <a:ext cx="2794861" cy="2096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495111" y="250014"/>
            <a:ext cx="675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¨ng      ©ng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84902"/>
              </p:ext>
            </p:extLst>
          </p:nvPr>
        </p:nvGraphicFramePr>
        <p:xfrm>
          <a:off x="4557981" y="1080838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ang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557981" y="1780904"/>
            <a:ext cx="2859062" cy="698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837082" y="209059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278296" y="9323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60" y="4440266"/>
            <a:ext cx="2727765" cy="1704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5" y="4457286"/>
            <a:ext cx="2743929" cy="16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F4255-67C7-4387-81B3-D30D552356BB}"/>
              </a:ext>
            </a:extLst>
          </p:cNvPr>
          <p:cNvSpPr txBox="1"/>
          <p:nvPr/>
        </p:nvSpPr>
        <p:spPr>
          <a:xfrm>
            <a:off x="2084189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ang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ăng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âng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CF4255-67C7-4387-81B3-D30D552356BB}"/>
              </a:ext>
            </a:extLst>
          </p:cNvPr>
          <p:cNvSpPr txBox="1"/>
          <p:nvPr/>
        </p:nvSpPr>
        <p:spPr>
          <a:xfrm>
            <a:off x="1570163" y="263162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măng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tre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tầng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889" y="0"/>
            <a:ext cx="9108546" cy="58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3150" y="0"/>
            <a:ext cx="8548539" cy="6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9647" y="135610"/>
            <a:ext cx="8363739" cy="6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291258" y="1790496"/>
            <a:ext cx="5331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vë</a:t>
            </a:r>
            <a:r>
              <a:rPr lang="en-US" sz="4000" b="1" dirty="0" smtClean="0">
                <a:latin typeface=".VnAvant" panose="020B7200000000000000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latin typeface=".VnAvant" panose="020B7200000000000000" pitchFamily="34" charset="0"/>
              </a:rPr>
              <a:t>tê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lÞch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endParaRPr lang="en-US" sz="4000" b="1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.VnAvant" panose="020B7200000000000000" pitchFamily="34" charset="0"/>
              </a:rPr>
              <a:t>chªnh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lÖch</a:t>
            </a:r>
            <a:endParaRPr lang="en-US" sz="4000" b="1" dirty="0" smtClean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6096000" y="1013319"/>
            <a:ext cx="524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H" panose="020B7200000000000000" pitchFamily="34" charset="0"/>
              </a:rPr>
              <a:t>Õ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cèm</a:t>
            </a:r>
            <a:endParaRPr lang="en-US" sz="28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2943" y="1550715"/>
            <a:ext cx="58214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h«m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Õch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cèm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nghÞch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nÊp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M¶i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r×nh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b¾t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cµo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cµo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Quªn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s¸ch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bªn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Tíi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líp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c«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nhá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: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S¸ch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®©</a:t>
            </a:r>
            <a:r>
              <a:rPr lang="en-US" sz="3200">
                <a:solidFill>
                  <a:srgbClr val="002060"/>
                </a:solidFill>
                <a:latin typeface=".VnAvant" panose="020B7200000000000000" pitchFamily="34" charset="0"/>
              </a:rPr>
              <a:t>u em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häc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bµi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CËu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g·i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, ®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g·i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tai.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Thùa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c«,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lçi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	(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Méc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Miªn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566914" y="105480"/>
            <a:ext cx="5439793" cy="631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8191" y="5889356"/>
            <a:ext cx="247973" cy="23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4" y="227483"/>
            <a:ext cx="11630453" cy="43910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338333" y="620991"/>
            <a:ext cx="2597490" cy="9545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974737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VÇng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tr¨ng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lÊp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l¸nh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lã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sau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rÆng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tre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1338333" y="5132457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©ng 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4113177" y="5115575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2775259" y="5132457"/>
            <a:ext cx="132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9137732" y="5132457"/>
            <a:ext cx="132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283057" y="1881711"/>
            <a:ext cx="1007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¨ng   ©ng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58307" y="509506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2217176" y="188744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F725C3-4347-43AE-9842-05F9CCA35BAE}"/>
              </a:ext>
            </a:extLst>
          </p:cNvPr>
          <p:cNvSpPr txBox="1"/>
          <p:nvPr/>
        </p:nvSpPr>
        <p:spPr>
          <a:xfrm>
            <a:off x="8389874" y="189821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2959802" y="1900076"/>
            <a:ext cx="2839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58307" y="5133815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6047878" y="1889462"/>
            <a:ext cx="202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5314686" y="188744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¨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9129858" y="1897209"/>
            <a:ext cx="264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09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09130" y="775970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¨ng      ©ng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13581"/>
              </p:ext>
            </p:extLst>
          </p:nvPr>
        </p:nvGraphicFramePr>
        <p:xfrm>
          <a:off x="4666469" y="1722280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ang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¸ng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432849" y="3447165"/>
            <a:ext cx="10988091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µng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r¹ng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s¸ng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»ng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rÆng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v¼ng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Éng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tÇng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v©ng</a:t>
            </a:r>
            <a:endParaRPr lang="en-US" sz="48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3991485" y="5750004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</a:t>
            </a:r>
            <a:r>
              <a:rPr lang="en-US" sz="6600" b="1" dirty="0" smtClean="0">
                <a:latin typeface=".VnAvant" panose="020B7200000000000000" pitchFamily="34" charset="0"/>
              </a:rPr>
              <a:t>¸ </a:t>
            </a:r>
            <a:r>
              <a:rPr lang="en-US" sz="6600" b="1" dirty="0" err="1" smtClean="0">
                <a:latin typeface=".VnAvant" panose="020B7200000000000000" pitchFamily="34" charset="0"/>
              </a:rPr>
              <a:t>vµng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5796303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76" y="-11079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253611" y="553289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</a:t>
            </a:r>
            <a:r>
              <a:rPr lang="en-US" sz="6600" b="1" dirty="0" err="1" smtClean="0">
                <a:latin typeface=".VnAvant" panose="020B7200000000000000" pitchFamily="34" charset="0"/>
              </a:rPr>
              <a:t>¨ng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tre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5035928" y="55328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50" y="504609"/>
            <a:ext cx="8934922" cy="48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2288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n</a:t>
            </a:r>
            <a:r>
              <a:rPr lang="en-US" sz="6600" b="1" dirty="0" err="1" smtClean="0">
                <a:latin typeface=".VnAvant" panose="020B7200000000000000" pitchFamily="34" charset="0"/>
              </a:rPr>
              <a:t>h</a:t>
            </a:r>
            <a:r>
              <a:rPr lang="en-US" sz="6600" b="1" dirty="0" smtClean="0">
                <a:latin typeface=".VnAvant" panose="020B7200000000000000" pitchFamily="34" charset="0"/>
              </a:rPr>
              <a:t>µ </a:t>
            </a:r>
            <a:r>
              <a:rPr lang="en-US" sz="6600" b="1" dirty="0" err="1" smtClean="0">
                <a:latin typeface=".VnAvant" panose="020B7200000000000000" pitchFamily="34" charset="0"/>
              </a:rPr>
              <a:t>tÇng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287190" y="5718260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" y="8899"/>
            <a:ext cx="10949609" cy="57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93&quot;/&gt;&lt;/object&gt;&lt;object type=&quot;3&quot; unique_id=&quot;10020&quot;&gt;&lt;property id=&quot;20148&quot; value=&quot;5&quot;/&gt;&lt;property id=&quot;20300&quot; value=&quot;Slide 17&quot;/&gt;&lt;property id=&quot;20307&quot; value=&quot;294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97&quot;/&gt;&lt;/object&gt;&lt;object type=&quot;3&quot; unique_id=&quot;10024&quot;&gt;&lt;property id=&quot;20148&quot; value=&quot;5&quot;/&gt;&lt;property id=&quot;20300&quot; value=&quot;Slide 21&quot;/&gt;&lt;property id=&quot;20307&quot; value=&quot;290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204</Words>
  <Application>Microsoft Office PowerPoint</Application>
  <PresentationFormat>Custom</PresentationFormat>
  <Paragraphs>72</Paragraphs>
  <Slides>18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97</cp:revision>
  <dcterms:created xsi:type="dcterms:W3CDTF">2020-08-21T17:28:42Z</dcterms:created>
  <dcterms:modified xsi:type="dcterms:W3CDTF">2023-04-14T03:12:36Z</dcterms:modified>
</cp:coreProperties>
</file>