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75" r:id="rId4"/>
    <p:sldId id="297" r:id="rId5"/>
    <p:sldId id="290" r:id="rId6"/>
    <p:sldId id="288" r:id="rId7"/>
    <p:sldId id="277" r:id="rId8"/>
    <p:sldId id="28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488340" y="2380007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59: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¨ng   ©ng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8" y="1604454"/>
            <a:ext cx="11464097" cy="31265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xmlns="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1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" y="0"/>
            <a:ext cx="3531160" cy="6395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08" y="0"/>
            <a:ext cx="7471506" cy="66257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121642" y="1287655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526373" y="1936136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201697" y="2544418"/>
            <a:ext cx="180842" cy="45101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462743" y="2918574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665132" y="282548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288701" y="320126"/>
            <a:ext cx="678207" cy="620503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9420446" y="3476915"/>
            <a:ext cx="294628" cy="424166"/>
            <a:chOff x="7170550" y="5051168"/>
            <a:chExt cx="218529" cy="54905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4422688" y="4036263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214898" y="3428983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310915" y="2918574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379417" y="2910790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598422" y="2432451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544692" y="2432468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8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3476207" y="107390"/>
            <a:ext cx="77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MÆt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tr¨ng</a:t>
            </a:r>
            <a:r>
              <a:rPr lang="en-US" sz="4000" b="1" dirty="0" smtClean="0">
                <a:latin typeface=".VnAvant" panose="020B7200000000000000" pitchFamily="34" charset="0"/>
              </a:rPr>
              <a:t> vµ </a:t>
            </a:r>
            <a:r>
              <a:rPr lang="en-US" sz="4000" b="1" dirty="0" err="1" smtClean="0">
                <a:latin typeface=".VnAvant" panose="020B7200000000000000" pitchFamily="34" charset="0"/>
              </a:rPr>
              <a:t>mÆt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trêi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" y="988550"/>
            <a:ext cx="5893231" cy="565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3" y="988550"/>
            <a:ext cx="5565912" cy="5652188"/>
          </a:xfrm>
          <a:prstGeom prst="rect">
            <a:avLst/>
          </a:prstGeom>
        </p:spPr>
      </p:pic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93&quot;/&gt;&lt;/object&gt;&lt;object type=&quot;3&quot; unique_id=&quot;10020&quot;&gt;&lt;property id=&quot;20148&quot; value=&quot;5&quot;/&gt;&lt;property id=&quot;20300&quot; value=&quot;Slide 17&quot;/&gt;&lt;property id=&quot;20307&quot; value=&quot;294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97&quot;/&gt;&lt;/object&gt;&lt;object type=&quot;3&quot; unique_id=&quot;10024&quot;&gt;&lt;property id=&quot;20148&quot; value=&quot;5&quot;/&gt;&lt;property id=&quot;20300&quot; value=&quot;Slide 21&quot;/&gt;&lt;property id=&quot;20307&quot; value=&quot;290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33</Words>
  <Application>Microsoft Office PowerPoint</Application>
  <PresentationFormat>Custom</PresentationFormat>
  <Paragraphs>15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97</cp:revision>
  <dcterms:created xsi:type="dcterms:W3CDTF">2020-08-21T17:28:42Z</dcterms:created>
  <dcterms:modified xsi:type="dcterms:W3CDTF">2023-04-14T03:12:52Z</dcterms:modified>
</cp:coreProperties>
</file>