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4" r:id="rId3"/>
    <p:sldId id="280" r:id="rId4"/>
    <p:sldId id="260" r:id="rId5"/>
    <p:sldId id="261" r:id="rId6"/>
    <p:sldId id="297" r:id="rId7"/>
    <p:sldId id="262" r:id="rId8"/>
    <p:sldId id="263" r:id="rId9"/>
    <p:sldId id="264" r:id="rId10"/>
    <p:sldId id="265" r:id="rId11"/>
    <p:sldId id="267" r:id="rId12"/>
    <p:sldId id="294" r:id="rId13"/>
    <p:sldId id="295" r:id="rId14"/>
    <p:sldId id="284" r:id="rId15"/>
    <p:sldId id="302" r:id="rId16"/>
    <p:sldId id="298" r:id="rId17"/>
    <p:sldId id="299" r:id="rId18"/>
    <p:sldId id="300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=""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=""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=""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=""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16258" y="2364508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57: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ª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inh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974" y="695392"/>
            <a:ext cx="1165162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u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bê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ªnh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Ýnh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r©m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95" y="3901637"/>
            <a:ext cx="2733514" cy="2614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665593" y="301265"/>
            <a:ext cx="675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ª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inh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178715"/>
              </p:ext>
            </p:extLst>
          </p:nvPr>
        </p:nvGraphicFramePr>
        <p:xfrm>
          <a:off x="4666469" y="1134082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c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anh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9" y="1835123"/>
            <a:ext cx="2859062" cy="70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¸nh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652764" y="2541723"/>
            <a:ext cx="118076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hanh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m¶nh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c¹nh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kªnh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ghÒnh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lÖnh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kÝnh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chØnh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thÞnh</a:t>
            </a:r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u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chanh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bê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kªnh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kÝnh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r©m</a:t>
            </a:r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5" y="4448013"/>
            <a:ext cx="1895044" cy="1469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08" y="4339729"/>
            <a:ext cx="2980057" cy="14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=""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16023" y="234520"/>
            <a:ext cx="1647350" cy="584775"/>
            <a:chOff x="68931" y="169725"/>
            <a:chExt cx="1787579" cy="606130"/>
          </a:xfrm>
        </p:grpSpPr>
        <p:sp>
          <p:nvSpPr>
            <p:cNvPr id="5" name="Rounded Rectangle 62">
              <a:extLst>
                <a:ext uri="{FF2B5EF4-FFF2-40B4-BE49-F238E27FC236}">
                  <a16:creationId xmlns=""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.VnAvant" panose="020B7200000000000000" pitchFamily="34" charset="0"/>
                  <a:cs typeface="Calibri" pitchFamily="34" charset="0"/>
                </a:rPr>
                <a:t>3</a:t>
              </a:r>
              <a:endParaRPr lang="en-US" sz="2400" b="1" dirty="0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BD7FB0C-3AE7-4E91-9998-37D730B23475}"/>
              </a:ext>
            </a:extLst>
          </p:cNvPr>
          <p:cNvSpPr txBox="1"/>
          <p:nvPr/>
        </p:nvSpPr>
        <p:spPr>
          <a:xfrm>
            <a:off x="1234299" y="191603"/>
            <a:ext cx="138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363373" y="1717226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HP001 4 hàng" panose="020B0603050302020204" pitchFamily="34" charset="0"/>
              </a:rPr>
              <a:t>anh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ênh</a:t>
            </a:r>
            <a:r>
              <a:rPr lang="en-US" sz="7200" b="1" dirty="0" smtClean="0">
                <a:latin typeface="HP001 4 hàng" panose="020B0603050302020204" pitchFamily="34" charset="0"/>
              </a:rPr>
              <a:t>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inh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1929205" y="3599481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HP001 4 hàng" panose="020B0603050302020204" pitchFamily="34" charset="0"/>
              </a:rPr>
              <a:t>chanh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kênh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kính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8610" y="325465"/>
            <a:ext cx="9634780" cy="57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2118" y="50369"/>
            <a:ext cx="9828480" cy="60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6395" y="151107"/>
            <a:ext cx="10249741" cy="59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263471" y="640264"/>
            <a:ext cx="12837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kÑp</a:t>
            </a:r>
            <a:r>
              <a:rPr lang="en-US" sz="4000" b="1" dirty="0" smtClean="0">
                <a:latin typeface=".VnAvant" panose="020B7200000000000000" pitchFamily="34" charset="0"/>
              </a:rPr>
              <a:t>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nÑp</a:t>
            </a:r>
            <a:r>
              <a:rPr lang="en-US" sz="4000" b="1" dirty="0" smtClean="0">
                <a:latin typeface=".VnAvant" panose="020B7200000000000000" pitchFamily="34" charset="0"/>
              </a:rPr>
              <a:t>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xÕp</a:t>
            </a:r>
            <a:r>
              <a:rPr lang="en-US" sz="4000" b="1" dirty="0" smtClean="0"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nÕp</a:t>
            </a:r>
            <a:endParaRPr lang="en-US" sz="4000" b="1" dirty="0"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.VnAvant" panose="020B7200000000000000" pitchFamily="34" charset="0"/>
              </a:rPr>
              <a:t>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kÞp</a:t>
            </a:r>
            <a:r>
              <a:rPr lang="en-US" sz="4000" b="1" dirty="0" smtClean="0">
                <a:latin typeface=".VnAvant" panose="020B7200000000000000" pitchFamily="34" charset="0"/>
              </a:rPr>
              <a:t>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nhÞp</a:t>
            </a:r>
            <a:r>
              <a:rPr lang="en-US" sz="4000" b="1" dirty="0" smtClean="0">
                <a:latin typeface=".VnAvant" panose="020B7200000000000000" pitchFamily="34" charset="0"/>
              </a:rPr>
              <a:t>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bóp</a:t>
            </a:r>
            <a:r>
              <a:rPr lang="en-US" sz="4000" b="1" dirty="0" smtClean="0"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gióp</a:t>
            </a:r>
            <a:endParaRPr lang="en-US" sz="4000" b="1" dirty="0" smtClean="0"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.VnAvant" panose="020B7200000000000000" pitchFamily="34" charset="0"/>
              </a:rPr>
              <a:t> ®«</a:t>
            </a:r>
            <a:r>
              <a:rPr lang="en-US" sz="4000" b="1" dirty="0" err="1" smtClean="0">
                <a:latin typeface=".VnAvant" panose="020B7200000000000000" pitchFamily="34" charset="0"/>
              </a:rPr>
              <a:t>i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dÐp</a:t>
            </a:r>
            <a:r>
              <a:rPr lang="en-US" sz="4000" b="1" dirty="0" smtClean="0">
                <a:latin typeface=".VnAvant" panose="020B7200000000000000" pitchFamily="34" charset="0"/>
              </a:rPr>
              <a:t>     ®</a:t>
            </a:r>
            <a:r>
              <a:rPr lang="en-US" sz="4000" b="1" dirty="0" err="1" smtClean="0">
                <a:latin typeface=".VnAvant" panose="020B7200000000000000" pitchFamily="34" charset="0"/>
              </a:rPr>
              <a:t>Çu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bÕp</a:t>
            </a:r>
            <a:r>
              <a:rPr lang="en-US" sz="4000" b="1" dirty="0" smtClean="0"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latin typeface=".VnAvant" panose="020B7200000000000000" pitchFamily="34" charset="0"/>
              </a:rPr>
              <a:t>b×m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bÞp</a:t>
            </a:r>
            <a:r>
              <a:rPr lang="en-US" sz="4000" b="1" dirty="0" smtClean="0"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latin typeface=".VnAvant" panose="020B7200000000000000" pitchFamily="34" charset="0"/>
              </a:rPr>
              <a:t>bóp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sen</a:t>
            </a:r>
            <a:endParaRPr lang="en-US" sz="4000" b="1" dirty="0" smtClean="0"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309" y="3429000"/>
            <a:ext cx="119188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DÞp</a:t>
            </a:r>
            <a:r>
              <a:rPr lang="en-US" sz="40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nghØ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lÔ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µ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Tø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vµ c« Lan sang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ch¬i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MÑ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nÊu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sóp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gµ,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c¬m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nÕp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r¸n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c¸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chÐp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gióp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mÑ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röa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rau</a:t>
            </a:r>
            <a:r>
              <a:rPr lang="en-US" sz="40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¶ vµ s¾p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xÕp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b¸t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Üa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Bè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×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dän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dÑp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cöa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µ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h«m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nay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thËt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vui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8322590" y="3353985"/>
            <a:ext cx="232475" cy="297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2">
            <a:extLst>
              <a:ext uri="{FF2B5EF4-FFF2-40B4-BE49-F238E27FC236}">
                <a16:creationId xmlns=""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504705" y="221112"/>
            <a:ext cx="5479637" cy="6157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4" y="250511"/>
            <a:ext cx="11768558" cy="429049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137603" y="896868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733801" y="950106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1306476" y="5131489"/>
            <a:ext cx="1196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Con </a:t>
            </a:r>
            <a:r>
              <a:rPr lang="en-US" sz="4000" b="1" dirty="0" err="1" smtClean="0">
                <a:latin typeface=".VnAvant" panose="020B7200000000000000" pitchFamily="34" charset="0"/>
              </a:rPr>
              <a:t>kªnh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xinh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xinh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ch¶y</a:t>
            </a:r>
            <a:r>
              <a:rPr lang="en-US" sz="4000" b="1" dirty="0" smtClean="0">
                <a:latin typeface=".VnAvant" panose="020B7200000000000000" pitchFamily="34" charset="0"/>
              </a:rPr>
              <a:t> qua </a:t>
            </a:r>
            <a:r>
              <a:rPr lang="en-US" sz="4000" b="1" dirty="0" err="1" smtClean="0">
                <a:latin typeface=".VnAvant" panose="020B7200000000000000" pitchFamily="34" charset="0"/>
              </a:rPr>
              <a:t>c¸nh</a:t>
            </a:r>
            <a:r>
              <a:rPr lang="en-US" sz="4000" b="1" dirty="0" smtClean="0">
                <a:latin typeface=".VnAvant" panose="020B7200000000000000" pitchFamily="34" charset="0"/>
              </a:rPr>
              <a:t> ®</a:t>
            </a:r>
            <a:r>
              <a:rPr lang="en-US" sz="4000" b="1" dirty="0" err="1" smtClean="0">
                <a:latin typeface=".VnAvant" panose="020B7200000000000000" pitchFamily="34" charset="0"/>
              </a:rPr>
              <a:t>ång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5290854" y="5127109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inh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2769598" y="5131489"/>
            <a:ext cx="127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58102" y="5146987"/>
            <a:ext cx="289087" cy="207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56817" y="5839375"/>
            <a:ext cx="278969" cy="1354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9012767" y="5126949"/>
            <a:ext cx="147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4131541" y="5131489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inh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10" grpId="0"/>
      <p:bldP spid="1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677777" y="1881711"/>
            <a:ext cx="10155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ª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inh</a:t>
            </a:r>
            <a:endParaRPr lang="en-US" sz="8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57566" y="5358538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1622685" y="189720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8257767" y="189333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2350048" y="1897209"/>
            <a:ext cx="22976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57566" y="5397285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5671389" y="1897209"/>
            <a:ext cx="2648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4946903" y="189720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8522468" y="1881711"/>
            <a:ext cx="2941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279145" y="492492"/>
            <a:ext cx="6759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ª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inh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300582"/>
              </p:ext>
            </p:extLst>
          </p:nvPr>
        </p:nvGraphicFramePr>
        <p:xfrm>
          <a:off x="4666469" y="1722280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c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anh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9" y="2606041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¸nh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824286" y="3429000"/>
            <a:ext cx="10988091" cy="327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hanh</a:t>
            </a:r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m¶nh</a:t>
            </a:r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c¹nh</a:t>
            </a:r>
            <a:endParaRPr lang="en-US" sz="48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k</a:t>
            </a: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ªnh</a:t>
            </a:r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ghÒnh</a:t>
            </a:r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lÖnh</a:t>
            </a:r>
            <a:endParaRPr lang="en-US" sz="48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kÝnh</a:t>
            </a:r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chØnh</a:t>
            </a:r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4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thÞnh</a:t>
            </a:r>
            <a:endParaRPr lang="en-US" sz="48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=""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8" y="333097"/>
            <a:ext cx="1082456" cy="6210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592418" cy="54411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3812583" y="5750004"/>
            <a:ext cx="5439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smtClean="0">
                <a:latin typeface=".VnAvant" panose="020B7200000000000000" pitchFamily="34" charset="0"/>
              </a:rPr>
              <a:t>Qu¶ </a:t>
            </a:r>
            <a:r>
              <a:rPr lang="en-US" sz="6600" b="1" dirty="0" err="1" smtClean="0">
                <a:latin typeface=".VnAvant" panose="020B7200000000000000" pitchFamily="34" charset="0"/>
              </a:rPr>
              <a:t>chanh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6851980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3" y="49203"/>
            <a:ext cx="7286898" cy="56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4293160" y="5734623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bê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kªnh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6111495" y="5742489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53" y="365125"/>
            <a:ext cx="9941094" cy="48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23"/>
    </mc:Choice>
    <mc:Fallback xmlns="">
      <p:transition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69" y="365125"/>
            <a:ext cx="7269370" cy="632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209020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kÝnh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r©m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4698136" y="5719008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inh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209</Words>
  <Application>Microsoft Office PowerPoint</Application>
  <PresentationFormat>Custom</PresentationFormat>
  <Paragraphs>65</Paragraphs>
  <Slides>18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70</cp:revision>
  <dcterms:created xsi:type="dcterms:W3CDTF">2020-08-21T17:28:42Z</dcterms:created>
  <dcterms:modified xsi:type="dcterms:W3CDTF">2023-03-13T00:52:35Z</dcterms:modified>
</cp:coreProperties>
</file>