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74" r:id="rId2"/>
    <p:sldId id="285" r:id="rId3"/>
    <p:sldId id="275" r:id="rId4"/>
    <p:sldId id="305" r:id="rId5"/>
    <p:sldId id="296" r:id="rId6"/>
    <p:sldId id="276" r:id="rId7"/>
    <p:sldId id="277" r:id="rId8"/>
    <p:sldId id="28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42ECA7-2116-4D6E-9B8B-A9D6D0B3CAF9}" v="2" dt="2020-08-21T17:57:35.3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C1343F-8FB1-4473-9B24-92A341A2C97C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7163F2-DDA6-470F-877C-CD2948AAA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02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="" xmlns:a16="http://schemas.microsoft.com/office/drawing/2014/main" id="{8B10D9DB-5E99-4AFC-877E-C1338F3552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0FED9C31-5652-4803-99C4-B7D08C934ECC}" type="slidenum">
              <a:rPr lang="en-US" altLang="zh-CN"/>
              <a:pPr>
                <a:spcBef>
                  <a:spcPct val="0"/>
                </a:spcBef>
              </a:pPr>
              <a:t>1</a:t>
            </a:fld>
            <a:endParaRPr lang="en-US" altLang="zh-CN"/>
          </a:p>
        </p:txBody>
      </p:sp>
      <p:sp>
        <p:nvSpPr>
          <p:cNvPr id="30723" name="Rectangle 2">
            <a:extLst>
              <a:ext uri="{FF2B5EF4-FFF2-40B4-BE49-F238E27FC236}">
                <a16:creationId xmlns="" xmlns:a16="http://schemas.microsoft.com/office/drawing/2014/main" id="{D3C08500-65E2-4605-BEDF-03B4DFE9BE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="" xmlns:a16="http://schemas.microsoft.com/office/drawing/2014/main" id="{B5466E7C-11BC-4362-92A6-019ACF19C2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="" xmlns:a16="http://schemas.microsoft.com/office/drawing/2014/main" id="{15D795E3-B9A1-4B2C-BD63-2E369463CF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B05062-4CEC-4736-9C1F-0C08E0D0F9AA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="" xmlns:a16="http://schemas.microsoft.com/office/drawing/2014/main" id="{5E8026F0-5109-4E04-BE45-3AA9904555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="" xmlns:a16="http://schemas.microsoft.com/office/drawing/2014/main" id="{FD060CF7-8BB1-44AC-A818-C45CAE270F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0863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="" xmlns:a16="http://schemas.microsoft.com/office/drawing/2014/main" id="{15D795E3-B9A1-4B2C-BD63-2E369463CF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B05062-4CEC-4736-9C1F-0C08E0D0F9AA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="" xmlns:a16="http://schemas.microsoft.com/office/drawing/2014/main" id="{5E8026F0-5109-4E04-BE45-3AA9904555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="" xmlns:a16="http://schemas.microsoft.com/office/drawing/2014/main" id="{FD060CF7-8BB1-44AC-A818-C45CAE270F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09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6D6063A-C402-4E2B-87E0-6558763259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37BF16F9-A812-49F1-AE83-415C394C01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96F18BE-F150-4A85-AB33-0ED5014B6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CD2D408-1C3C-4F42-A26E-DFC28436A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F534DEA-AA64-412F-89C5-144B323A4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982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1CF43DC-BCC7-401F-89AD-CACE7C94B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11A1162-25C8-4D8D-9C38-5C5DD4FF25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94E10F0-9B20-4C75-9E09-B87E63972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3E64B58-035A-49B3-8F22-F62E024BD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9004E58-CAF8-40EA-B655-EC13D02AA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228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397F65B6-1864-42AB-8710-004F9B97AB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5034775-431E-4FB7-806A-D018D83A16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2666DDA-A5D1-442C-BDD4-C184D5968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4CBBE2E-85A7-4369-B3EA-B94F6A657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530FA42-45E7-40E7-BDDF-4A603F62D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5235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ews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935725" y="4058717"/>
            <a:ext cx="22860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Image #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1" hasCustomPrompt="1"/>
          </p:nvPr>
        </p:nvSpPr>
        <p:spPr>
          <a:xfrm>
            <a:off x="3613908" y="4058717"/>
            <a:ext cx="22860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Image #</a:t>
            </a:r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2" hasCustomPrompt="1"/>
          </p:nvPr>
        </p:nvSpPr>
        <p:spPr>
          <a:xfrm>
            <a:off x="6292091" y="4058717"/>
            <a:ext cx="22860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Image #</a:t>
            </a:r>
          </a:p>
        </p:txBody>
      </p:sp>
      <p:sp>
        <p:nvSpPr>
          <p:cNvPr id="16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8970274" y="4058717"/>
            <a:ext cx="22860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Image #</a:t>
            </a:r>
          </a:p>
        </p:txBody>
      </p:sp>
    </p:spTree>
    <p:extLst>
      <p:ext uri="{BB962C8B-B14F-4D97-AF65-F5344CB8AC3E}">
        <p14:creationId xmlns:p14="http://schemas.microsoft.com/office/powerpoint/2010/main" val="2207279418"/>
      </p:ext>
    </p:extLst>
  </p:cSld>
  <p:clrMapOvr>
    <a:masterClrMapping/>
  </p:clrMapOvr>
  <p:transition spd="slow" advTm="9323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B13D700-397F-4AC1-AB9D-D047522D3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0CBF772-93D8-494F-9661-8B376996F8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3B878EC-B07D-4368-B1AF-6E6177C93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4DD47B2-4392-4614-A7F0-786410FD6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8F8E032-7432-4E33-8BA3-AAB426EA5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212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5505F69-AAD7-4B19-A59B-B4213D297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3A6CECE-9F55-49BA-824B-D814A44848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BCF1890-5B1C-43AB-BDCC-C23193340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CB9CC20-4CB5-4F82-8FA6-D5B0C455E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EC38CF4-A563-4B1B-A6D2-585819D63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826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9948DB9-C6BC-4FC1-B6FA-59EB99E69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B5899D3-7097-46D1-8B32-35CEAB2C0D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405A325-B896-4087-8A55-86EADDD5D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7634410-0FD6-4F6D-BDC2-9ED5DD096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2ABD56B-31DF-485E-AB75-C3687E670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B09A9A1-48C0-4375-B9F2-E58DE2B88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896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861883A-BBE8-45EE-A161-589190D9F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3AECB2C-721D-4E0D-86C2-98DFBC89BE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0BDB5F7-7414-4415-A16C-9AC930FBAA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A0F671E5-D626-489A-86D5-27D6959075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F0D76A21-CB0C-4EA2-B429-0A01DCF244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AE3A3F16-EE16-4B09-B06A-C853CA3A1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60AF3A7A-7D26-4B4F-9E54-26E0FFFC6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23A55913-1F80-4CCA-858A-EB36169CF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792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FABDE19-F825-4088-802B-D009C4753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A48FB32D-3E67-47A8-9C77-AE5CCF6AF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DC76EC95-132D-4DBC-B15B-830939B8D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1D47C67C-9FDB-40BB-B71C-AF4F29660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891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BE1295D8-D278-4E30-B8C7-532C65616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8B763BF7-590A-4EE6-A9DC-5914037FB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FD0176D-D846-4781-9856-3B6CC9591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816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7F66B02-B943-4B3F-B444-9731E7C59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E34ACE0-E3AA-4F5A-AC99-D555562EA5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BDFFE34-D592-4202-BEA1-3F640B7FD7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5644E6E-2129-4635-8EB6-4BBEFFA83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D7A173F-54EF-4412-AFA0-432C5CB35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81B82E7-7820-4EE3-83C5-841999CE7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025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58593C5-9B56-4471-87FE-F4E496F2A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DCF77080-4012-4E3A-B95E-D7D542E1D2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CBFE057-DC26-4188-BAE4-D588CD11A9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B00CD12-9F44-448F-BB00-16053AABA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BE4AB36-3191-4492-B690-547F9F02C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B80F067-367D-489D-AE62-A2E8BA632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735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73ABF4BE-3FCA-47AD-B49B-FF89D4F8C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1E781A6-FC05-404F-9C8D-9F31EE81A0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1866CF8-6B34-4EF4-A256-A1ED08F217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6BF8E-59A8-4D4E-AD72-B1470D4407BC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7A0DA5B-0634-4A5D-980F-603353B6F7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D4E9EBB-A36F-4F91-B204-74C3D246D5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DA20B-8280-4A82-93AA-16670236F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71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2" name="Picture 6" descr="1-47">
            <a:extLst>
              <a:ext uri="{FF2B5EF4-FFF2-40B4-BE49-F238E27FC236}">
                <a16:creationId xmlns="" xmlns:a16="http://schemas.microsoft.com/office/drawing/2014/main" id="{7A8E8C6F-B07A-46F6-BC01-306E83A74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0" y="216000"/>
            <a:ext cx="12153448" cy="6705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5" descr="1-48">
            <a:extLst>
              <a:ext uri="{FF2B5EF4-FFF2-40B4-BE49-F238E27FC236}">
                <a16:creationId xmlns="" xmlns:a16="http://schemas.microsoft.com/office/drawing/2014/main" id="{01ABE38E-20E5-4B3B-9ACE-5C0B480B8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6" y="3985660"/>
            <a:ext cx="4927788" cy="2872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68A52418-C60A-4F1C-B2CF-788FF7F41C63}"/>
              </a:ext>
            </a:extLst>
          </p:cNvPr>
          <p:cNvSpPr/>
          <p:nvPr/>
        </p:nvSpPr>
        <p:spPr>
          <a:xfrm>
            <a:off x="2104571" y="914400"/>
            <a:ext cx="8403772" cy="272719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2648D38-8BBE-48DF-97C2-9245ECC93D93}"/>
              </a:ext>
            </a:extLst>
          </p:cNvPr>
          <p:cNvSpPr txBox="1"/>
          <p:nvPr/>
        </p:nvSpPr>
        <p:spPr>
          <a:xfrm>
            <a:off x="4151086" y="1046100"/>
            <a:ext cx="680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.VnAvantH" panose="020B7200000000000000" pitchFamily="34" charset="0"/>
              </a:rPr>
              <a:t>TIÕNG VIÖT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79624A9-5175-4996-8B97-76546D990D60}"/>
              </a:ext>
            </a:extLst>
          </p:cNvPr>
          <p:cNvSpPr txBox="1"/>
          <p:nvPr/>
        </p:nvSpPr>
        <p:spPr>
          <a:xfrm>
            <a:off x="2216258" y="2364508"/>
            <a:ext cx="80746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002060"/>
                </a:solidFill>
                <a:latin typeface=".VnAvantH" panose="020B7200000000000000" pitchFamily="34" charset="0"/>
              </a:rPr>
              <a:t>B</a:t>
            </a:r>
            <a:r>
              <a:rPr lang="en-US" sz="48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µi</a:t>
            </a:r>
            <a:r>
              <a:rPr lang="en-US" sz="4800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48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57:  </a:t>
            </a:r>
            <a:r>
              <a:rPr lang="en-US" sz="60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anh</a:t>
            </a:r>
            <a:r>
              <a:rPr lang="en-US" sz="6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 ª</a:t>
            </a:r>
            <a:r>
              <a:rPr lang="en-US" sz="60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nh</a:t>
            </a:r>
            <a:r>
              <a:rPr lang="en-US" sz="6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 </a:t>
            </a:r>
            <a:r>
              <a:rPr lang="en-US" sz="60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inh</a:t>
            </a:r>
            <a:endParaRPr lang="en-US" sz="6000" b="1" dirty="0">
              <a:solidFill>
                <a:srgbClr val="FF0000"/>
              </a:solidFill>
              <a:latin typeface=".VnAvantH" panose="020B72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1-17">
            <a:extLst>
              <a:ext uri="{FF2B5EF4-FFF2-40B4-BE49-F238E27FC236}">
                <a16:creationId xmlns="" xmlns:a16="http://schemas.microsoft.com/office/drawing/2014/main" id="{7FF57A2F-D5BC-4C59-9521-A740EF867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681" y="4069532"/>
            <a:ext cx="12221234" cy="2788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Picture 7" descr="1-26">
            <a:extLst>
              <a:ext uri="{FF2B5EF4-FFF2-40B4-BE49-F238E27FC236}">
                <a16:creationId xmlns="" xmlns:a16="http://schemas.microsoft.com/office/drawing/2014/main" id="{3F993F9A-F586-4C3A-A0B4-9B903EC0B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021" y="2126681"/>
            <a:ext cx="4872639" cy="3529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5" descr="1-43">
            <a:extLst>
              <a:ext uri="{FF2B5EF4-FFF2-40B4-BE49-F238E27FC236}">
                <a16:creationId xmlns="" xmlns:a16="http://schemas.microsoft.com/office/drawing/2014/main" id="{FA54CBA8-D4C8-40C0-B01E-7854A270C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617" y="3168766"/>
            <a:ext cx="3776553" cy="3410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6" descr="1-42">
            <a:extLst>
              <a:ext uri="{FF2B5EF4-FFF2-40B4-BE49-F238E27FC236}">
                <a16:creationId xmlns="" xmlns:a16="http://schemas.microsoft.com/office/drawing/2014/main" id="{D59DE3FA-40BA-4D39-A803-263815433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81" y="-164298"/>
            <a:ext cx="8457320" cy="7186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26E77BA-3FA6-49EC-99AA-458256E300CC}"/>
              </a:ext>
            </a:extLst>
          </p:cNvPr>
          <p:cNvSpPr txBox="1"/>
          <p:nvPr/>
        </p:nvSpPr>
        <p:spPr>
          <a:xfrm>
            <a:off x="2692400" y="3168172"/>
            <a:ext cx="6807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.VnAvantH" panose="020B7200000000000000" pitchFamily="34" charset="0"/>
              </a:rPr>
              <a:t>TIÕT 2</a:t>
            </a:r>
          </a:p>
        </p:txBody>
      </p:sp>
    </p:spTree>
    <p:extLst>
      <p:ext uri="{BB962C8B-B14F-4D97-AF65-F5344CB8AC3E}">
        <p14:creationId xmlns:p14="http://schemas.microsoft.com/office/powerpoint/2010/main" val="112871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994" y="1498014"/>
            <a:ext cx="11063005" cy="3362286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D4926083-2199-486A-A137-7AC3DCB11B67}"/>
              </a:ext>
            </a:extLst>
          </p:cNvPr>
          <p:cNvGrpSpPr/>
          <p:nvPr/>
        </p:nvGrpSpPr>
        <p:grpSpPr>
          <a:xfrm>
            <a:off x="716023" y="234520"/>
            <a:ext cx="1647350" cy="584775"/>
            <a:chOff x="68931" y="169725"/>
            <a:chExt cx="1787579" cy="606130"/>
          </a:xfrm>
        </p:grpSpPr>
        <p:sp>
          <p:nvSpPr>
            <p:cNvPr id="6" name="Rounded Rectangle 62">
              <a:extLst>
                <a:ext uri="{FF2B5EF4-FFF2-40B4-BE49-F238E27FC236}">
                  <a16:creationId xmlns="" xmlns:a16="http://schemas.microsoft.com/office/drawing/2014/main" id="{5426B906-D70B-427A-A8EB-142BB44CEE4E}"/>
                </a:ext>
              </a:extLst>
            </p:cNvPr>
            <p:cNvSpPr/>
            <p:nvPr/>
          </p:nvSpPr>
          <p:spPr bwMode="auto">
            <a:xfrm>
              <a:off x="440086" y="169725"/>
              <a:ext cx="1416424" cy="606130"/>
            </a:xfrm>
            <a:prstGeom prst="roundRect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latin typeface=".VnAvant" panose="020B7200000000000000" pitchFamily="34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="" xmlns:a16="http://schemas.microsoft.com/office/drawing/2014/main" id="{C0699AAE-BAF1-45A0-8F38-2B1A045F5041}"/>
                </a:ext>
              </a:extLst>
            </p:cNvPr>
            <p:cNvSpPr/>
            <p:nvPr/>
          </p:nvSpPr>
          <p:spPr bwMode="auto">
            <a:xfrm>
              <a:off x="68931" y="185131"/>
              <a:ext cx="578931" cy="533994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 smtClean="0">
                  <a:latin typeface=".VnAvant" panose="020B7200000000000000" pitchFamily="34" charset="0"/>
                  <a:cs typeface="Calibri" pitchFamily="34" charset="0"/>
                </a:rPr>
                <a:t>3</a:t>
              </a:r>
              <a:endParaRPr lang="en-US" sz="2400" b="1" dirty="0">
                <a:latin typeface=".VnAvant" panose="020B7200000000000000" pitchFamily="34" charset="0"/>
                <a:cs typeface="Calibri" pitchFamily="34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BD7FB0C-3AE7-4E91-9998-37D730B23475}"/>
              </a:ext>
            </a:extLst>
          </p:cNvPr>
          <p:cNvSpPr txBox="1"/>
          <p:nvPr/>
        </p:nvSpPr>
        <p:spPr>
          <a:xfrm>
            <a:off x="1234299" y="191603"/>
            <a:ext cx="13898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bg1"/>
                </a:solidFill>
                <a:latin typeface=".VnAvant" panose="020B7200000000000000" pitchFamily="34" charset="0"/>
              </a:rPr>
              <a:t>ViÕt</a:t>
            </a:r>
            <a:endParaRPr lang="en-US" sz="3200" b="1" dirty="0">
              <a:solidFill>
                <a:schemeClr val="bg1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5719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ITTran\Downloads\tu the viet - chu Thao v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215" y="-59847"/>
            <a:ext cx="6679769" cy="6977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821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hought Bubble: Cloud 5">
            <a:extLst>
              <a:ext uri="{FF2B5EF4-FFF2-40B4-BE49-F238E27FC236}">
                <a16:creationId xmlns="" xmlns:a16="http://schemas.microsoft.com/office/drawing/2014/main" id="{162ED6A2-28EE-4ED6-92C0-D7D3D2BAC16E}"/>
              </a:ext>
            </a:extLst>
          </p:cNvPr>
          <p:cNvSpPr/>
          <p:nvPr/>
        </p:nvSpPr>
        <p:spPr>
          <a:xfrm>
            <a:off x="2093165" y="790787"/>
            <a:ext cx="9322918" cy="2290038"/>
          </a:xfrm>
          <a:prstGeom prst="cloudCallout">
            <a:avLst>
              <a:gd name="adj1" fmla="val -59301"/>
              <a:gd name="adj2" fmla="val 4955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kern="1200">
                <a:solidFill>
                  <a:srgbClr val="FF0000"/>
                </a:solidFill>
                <a:latin typeface=".VnAvantH" panose="020B7200000000000000" pitchFamily="34" charset="0"/>
                <a:ea typeface="+mj-ea"/>
                <a:cs typeface="+mj-cs"/>
              </a:rPr>
              <a:t>NGHØ GI÷A GIê</a:t>
            </a:r>
          </a:p>
        </p:txBody>
      </p:sp>
      <p:pic>
        <p:nvPicPr>
          <p:cNvPr id="5" name="Content Placeholder 4" descr="A picture containing clock, room&#10;&#10;Description automatically generated">
            <a:extLst>
              <a:ext uri="{FF2B5EF4-FFF2-40B4-BE49-F238E27FC236}">
                <a16:creationId xmlns="" xmlns:a16="http://schemas.microsoft.com/office/drawing/2014/main" id="{35E5F69C-7429-4074-B2A3-60C26134A1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5934"/>
          <a:stretch/>
        </p:blipFill>
        <p:spPr>
          <a:xfrm>
            <a:off x="247356" y="2940791"/>
            <a:ext cx="4164414" cy="39172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1CCDA150-782D-4C2E-A5AE-6586D3275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279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38" y="-46178"/>
            <a:ext cx="12105561" cy="3897432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F2C389FE-DC68-4EF0-AB82-BAE0913BAF74}"/>
              </a:ext>
            </a:extLst>
          </p:cNvPr>
          <p:cNvSpPr/>
          <p:nvPr/>
        </p:nvSpPr>
        <p:spPr>
          <a:xfrm>
            <a:off x="665132" y="680108"/>
            <a:ext cx="1757170" cy="730033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.VnAvant" panose="020B7200000000000000" pitchFamily="34" charset="0"/>
              </a:rPr>
              <a:t>§</a:t>
            </a:r>
            <a:r>
              <a:rPr lang="en-US" sz="2800" b="1" dirty="0" err="1">
                <a:latin typeface=".VnAvant" panose="020B7200000000000000" pitchFamily="34" charset="0"/>
              </a:rPr>
              <a:t>äc</a:t>
            </a:r>
            <a:endParaRPr lang="en-US" sz="2800" b="1" dirty="0">
              <a:latin typeface=".VnAvant" panose="020B7200000000000000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3C3C0BD3-C05F-45F2-818A-0502A0FEEB74}"/>
              </a:ext>
            </a:extLst>
          </p:cNvPr>
          <p:cNvSpPr/>
          <p:nvPr/>
        </p:nvSpPr>
        <p:spPr>
          <a:xfrm>
            <a:off x="288701" y="717686"/>
            <a:ext cx="678207" cy="620503"/>
          </a:xfrm>
          <a:prstGeom prst="ellipse">
            <a:avLst/>
          </a:prstGeom>
          <a:solidFill>
            <a:srgbClr val="FFC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A7F065A8-C067-4B5D-AD54-35732C9C368F}"/>
              </a:ext>
            </a:extLst>
          </p:cNvPr>
          <p:cNvSpPr txBox="1"/>
          <p:nvPr/>
        </p:nvSpPr>
        <p:spPr>
          <a:xfrm>
            <a:off x="65030" y="4302705"/>
            <a:ext cx="121269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.VnAvant" panose="020B7200000000000000" pitchFamily="34" charset="0"/>
              </a:rPr>
              <a:t>    </a:t>
            </a:r>
            <a:r>
              <a:rPr lang="en-US" sz="3600" dirty="0" err="1" smtClean="0">
                <a:latin typeface=".VnAvant" panose="020B7200000000000000" pitchFamily="34" charset="0"/>
              </a:rPr>
              <a:t>Nh</a:t>
            </a:r>
            <a:r>
              <a:rPr lang="en-US" sz="3600" dirty="0" smtClean="0">
                <a:latin typeface=".VnAvant" panose="020B7200000000000000" pitchFamily="34" charset="0"/>
              </a:rPr>
              <a:t>µ </a:t>
            </a:r>
            <a:r>
              <a:rPr lang="en-US" sz="3600" dirty="0" err="1" smtClean="0">
                <a:latin typeface=".VnAvant" panose="020B7200000000000000" pitchFamily="34" charset="0"/>
              </a:rPr>
              <a:t>vÞt</a:t>
            </a:r>
            <a:r>
              <a:rPr lang="en-US" sz="3600" dirty="0" smtClean="0"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latin typeface=".VnAvant" panose="020B7200000000000000" pitchFamily="34" charset="0"/>
              </a:rPr>
              <a:t>gÇn</a:t>
            </a:r>
            <a:r>
              <a:rPr lang="en-US" sz="3600" dirty="0" smtClean="0"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latin typeface=".VnAvant" panose="020B7200000000000000" pitchFamily="34" charset="0"/>
              </a:rPr>
              <a:t>mét</a:t>
            </a:r>
            <a:r>
              <a:rPr lang="en-US" sz="3600" dirty="0" smtClean="0">
                <a:latin typeface=".VnAvant" panose="020B7200000000000000" pitchFamily="34" charset="0"/>
              </a:rPr>
              <a:t> con </a:t>
            </a:r>
            <a:r>
              <a:rPr lang="en-US" sz="3600" dirty="0" err="1" smtClean="0">
                <a:latin typeface=".VnAvant" panose="020B7200000000000000" pitchFamily="34" charset="0"/>
              </a:rPr>
              <a:t>kªnh</a:t>
            </a:r>
            <a:r>
              <a:rPr lang="en-US" sz="3600" dirty="0" smtClean="0"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latin typeface=".VnAvant" panose="020B7200000000000000" pitchFamily="34" charset="0"/>
              </a:rPr>
              <a:t>xinh</a:t>
            </a:r>
            <a:r>
              <a:rPr lang="en-US" sz="3600" dirty="0" smtClean="0"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latin typeface=".VnAvant" panose="020B7200000000000000" pitchFamily="34" charset="0"/>
              </a:rPr>
              <a:t>xinh</a:t>
            </a:r>
            <a:r>
              <a:rPr lang="en-US" sz="3600" dirty="0" smtClean="0">
                <a:latin typeface=".VnAvant" panose="020B7200000000000000" pitchFamily="34" charset="0"/>
              </a:rPr>
              <a:t>.  </a:t>
            </a:r>
            <a:r>
              <a:rPr lang="en-US" sz="3600" dirty="0" err="1" smtClean="0">
                <a:latin typeface=".VnAvant" panose="020B7200000000000000" pitchFamily="34" charset="0"/>
              </a:rPr>
              <a:t>H«m</a:t>
            </a:r>
            <a:r>
              <a:rPr lang="en-US" sz="3600" dirty="0" smtClean="0">
                <a:latin typeface=".VnAvant" panose="020B7200000000000000" pitchFamily="34" charset="0"/>
              </a:rPr>
              <a:t> nay </a:t>
            </a:r>
            <a:r>
              <a:rPr lang="en-US" sz="3600" dirty="0" err="1" smtClean="0">
                <a:latin typeface=".VnAvant" panose="020B7200000000000000" pitchFamily="34" charset="0"/>
              </a:rPr>
              <a:t>trêi</a:t>
            </a:r>
            <a:r>
              <a:rPr lang="en-US" sz="3600" dirty="0" smtClean="0">
                <a:latin typeface=".VnAvant" panose="020B7200000000000000" pitchFamily="34" charset="0"/>
              </a:rPr>
              <a:t> ®</a:t>
            </a:r>
            <a:r>
              <a:rPr lang="en-US" sz="3600" dirty="0" err="1" smtClean="0">
                <a:latin typeface=".VnAvant" panose="020B7200000000000000" pitchFamily="34" charset="0"/>
              </a:rPr>
              <a:t>Ñp</a:t>
            </a:r>
            <a:r>
              <a:rPr lang="en-US" sz="3600" dirty="0" smtClean="0">
                <a:latin typeface=".VnAvant" panose="020B7200000000000000" pitchFamily="34" charset="0"/>
              </a:rPr>
              <a:t>, </a:t>
            </a:r>
            <a:r>
              <a:rPr lang="en-US" sz="3600" dirty="0" err="1" smtClean="0">
                <a:latin typeface=".VnAvant" panose="020B7200000000000000" pitchFamily="34" charset="0"/>
              </a:rPr>
              <a:t>bè</a:t>
            </a:r>
            <a:r>
              <a:rPr lang="en-US" sz="3600" dirty="0" smtClean="0"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latin typeface=".VnAvant" panose="020B7200000000000000" pitchFamily="34" charset="0"/>
              </a:rPr>
              <a:t>mÑ</a:t>
            </a:r>
            <a:r>
              <a:rPr lang="en-US" sz="3600" dirty="0" smtClean="0"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latin typeface=".VnAvant" panose="020B7200000000000000" pitchFamily="34" charset="0"/>
              </a:rPr>
              <a:t>cho</a:t>
            </a:r>
            <a:r>
              <a:rPr lang="en-US" sz="3600" dirty="0" smtClean="0"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latin typeface=".VnAvant" panose="020B7200000000000000" pitchFamily="34" charset="0"/>
              </a:rPr>
              <a:t>vÞt</a:t>
            </a:r>
            <a:r>
              <a:rPr lang="en-US" sz="3600" dirty="0" smtClean="0">
                <a:latin typeface=".VnAvant" panose="020B7200000000000000" pitchFamily="34" charset="0"/>
              </a:rPr>
              <a:t> con </a:t>
            </a:r>
            <a:r>
              <a:rPr lang="en-US" sz="3600" dirty="0" err="1" smtClean="0">
                <a:latin typeface=".VnAvant" panose="020B7200000000000000" pitchFamily="34" charset="0"/>
              </a:rPr>
              <a:t>ra</a:t>
            </a:r>
            <a:r>
              <a:rPr lang="en-US" sz="3600" dirty="0" smtClean="0"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latin typeface=".VnAvant" panose="020B7200000000000000" pitchFamily="34" charset="0"/>
              </a:rPr>
              <a:t>kªnh</a:t>
            </a:r>
            <a:r>
              <a:rPr lang="en-US" sz="3600" dirty="0" smtClean="0"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latin typeface=".VnAvant" panose="020B7200000000000000" pitchFamily="34" charset="0"/>
              </a:rPr>
              <a:t>tËp</a:t>
            </a:r>
            <a:r>
              <a:rPr lang="en-US" sz="3600" dirty="0" smtClean="0"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latin typeface=".VnAvant" panose="020B7200000000000000" pitchFamily="34" charset="0"/>
              </a:rPr>
              <a:t>b¬i</a:t>
            </a:r>
            <a:r>
              <a:rPr lang="en-US" sz="3600" dirty="0" smtClean="0">
                <a:latin typeface=".VnAvant" panose="020B7200000000000000" pitchFamily="34" charset="0"/>
              </a:rPr>
              <a:t>.  </a:t>
            </a:r>
            <a:r>
              <a:rPr lang="en-US" sz="3600" dirty="0" err="1" smtClean="0">
                <a:latin typeface=".VnAvant" panose="020B7200000000000000" pitchFamily="34" charset="0"/>
              </a:rPr>
              <a:t>Míi</a:t>
            </a:r>
            <a:r>
              <a:rPr lang="en-US" sz="3600" dirty="0" smtClean="0"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latin typeface=".VnAvant" panose="020B7200000000000000" pitchFamily="34" charset="0"/>
              </a:rPr>
              <a:t>tËp</a:t>
            </a:r>
            <a:r>
              <a:rPr lang="en-US" sz="3600" dirty="0" smtClean="0">
                <a:latin typeface=".VnAvant" panose="020B7200000000000000" pitchFamily="34" charset="0"/>
              </a:rPr>
              <a:t> mµ </a:t>
            </a:r>
            <a:r>
              <a:rPr lang="en-US" sz="3600" dirty="0" err="1" smtClean="0">
                <a:latin typeface=".VnAvant" panose="020B7200000000000000" pitchFamily="34" charset="0"/>
              </a:rPr>
              <a:t>vÞt</a:t>
            </a:r>
            <a:r>
              <a:rPr lang="en-US" sz="3600" dirty="0" smtClean="0">
                <a:latin typeface=".VnAvant" panose="020B7200000000000000" pitchFamily="34" charset="0"/>
              </a:rPr>
              <a:t> con ®· </a:t>
            </a:r>
            <a:r>
              <a:rPr lang="en-US" sz="3600" dirty="0" err="1" smtClean="0">
                <a:latin typeface=".VnAvant" panose="020B7200000000000000" pitchFamily="34" charset="0"/>
              </a:rPr>
              <a:t>b¬i</a:t>
            </a:r>
            <a:r>
              <a:rPr lang="en-US" sz="3600" dirty="0" smtClean="0"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latin typeface=".VnAvant" panose="020B7200000000000000" pitchFamily="34" charset="0"/>
              </a:rPr>
              <a:t>rÊt</a:t>
            </a:r>
            <a:r>
              <a:rPr lang="en-US" sz="3600" dirty="0" smtClean="0"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latin typeface=".VnAvant" panose="020B7200000000000000" pitchFamily="34" charset="0"/>
              </a:rPr>
              <a:t>nhanh</a:t>
            </a:r>
            <a:r>
              <a:rPr lang="en-US" sz="3600" dirty="0" smtClean="0">
                <a:latin typeface=".VnAvant" panose="020B7200000000000000" pitchFamily="34" charset="0"/>
              </a:rPr>
              <a:t>.  </a:t>
            </a:r>
            <a:r>
              <a:rPr lang="en-US" sz="3600" dirty="0" err="1" smtClean="0">
                <a:latin typeface=".VnAvant" panose="020B7200000000000000" pitchFamily="34" charset="0"/>
              </a:rPr>
              <a:t>VÞt</a:t>
            </a:r>
            <a:r>
              <a:rPr lang="en-US" sz="3600" dirty="0" smtClean="0"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latin typeface=".VnAvant" panose="020B7200000000000000" pitchFamily="34" charset="0"/>
              </a:rPr>
              <a:t>bè</a:t>
            </a:r>
            <a:r>
              <a:rPr lang="en-US" sz="3600" dirty="0" smtClean="0"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latin typeface=".VnAvant" panose="020B7200000000000000" pitchFamily="34" charset="0"/>
              </a:rPr>
              <a:t>vÞt</a:t>
            </a:r>
            <a:r>
              <a:rPr lang="en-US" sz="3600" dirty="0" smtClean="0"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latin typeface=".VnAvant" panose="020B7200000000000000" pitchFamily="34" charset="0"/>
              </a:rPr>
              <a:t>mÑ</a:t>
            </a:r>
            <a:r>
              <a:rPr lang="en-US" sz="3600" dirty="0" smtClean="0"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latin typeface=".VnAvant" panose="020B7200000000000000" pitchFamily="34" charset="0"/>
              </a:rPr>
              <a:t>vui</a:t>
            </a:r>
            <a:r>
              <a:rPr lang="en-US" sz="3600" dirty="0" smtClean="0"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latin typeface=".VnAvant" panose="020B7200000000000000" pitchFamily="34" charset="0"/>
              </a:rPr>
              <a:t>qu</a:t>
            </a:r>
            <a:r>
              <a:rPr lang="en-US" sz="3600" dirty="0" smtClean="0">
                <a:latin typeface=".VnAvant" panose="020B7200000000000000" pitchFamily="34" charset="0"/>
              </a:rPr>
              <a:t>¸, </a:t>
            </a:r>
            <a:r>
              <a:rPr lang="en-US" sz="3600" dirty="0" err="1" smtClean="0">
                <a:latin typeface=".VnAvant" panose="020B7200000000000000" pitchFamily="34" charset="0"/>
              </a:rPr>
              <a:t>kªu</a:t>
            </a:r>
            <a:r>
              <a:rPr lang="en-US" sz="3600" dirty="0" smtClean="0">
                <a:latin typeface=".VnAvant" panose="020B7200000000000000" pitchFamily="34" charset="0"/>
              </a:rPr>
              <a:t> c¹p </a:t>
            </a:r>
            <a:r>
              <a:rPr lang="en-US" sz="3600" dirty="0" err="1" smtClean="0">
                <a:latin typeface=".VnAvant" panose="020B7200000000000000" pitchFamily="34" charset="0"/>
              </a:rPr>
              <a:t>c¹p</a:t>
            </a:r>
            <a:r>
              <a:rPr lang="en-US" sz="3600" dirty="0" smtClean="0">
                <a:latin typeface=".VnAvant" panose="020B7200000000000000" pitchFamily="34" charset="0"/>
              </a:rPr>
              <a:t>. </a:t>
            </a:r>
            <a:r>
              <a:rPr lang="en-US" sz="3600" dirty="0" err="1" smtClean="0">
                <a:latin typeface=".VnAvant" panose="020B7200000000000000" pitchFamily="34" charset="0"/>
              </a:rPr>
              <a:t>Gia</a:t>
            </a:r>
            <a:r>
              <a:rPr lang="en-US" sz="3600" dirty="0" smtClean="0">
                <a:latin typeface=".VnAvant" panose="020B7200000000000000" pitchFamily="34" charset="0"/>
              </a:rPr>
              <a:t> ®×</a:t>
            </a:r>
            <a:r>
              <a:rPr lang="en-US" sz="3600" dirty="0" err="1" smtClean="0">
                <a:latin typeface=".VnAvant" panose="020B7200000000000000" pitchFamily="34" charset="0"/>
              </a:rPr>
              <a:t>nh</a:t>
            </a:r>
            <a:r>
              <a:rPr lang="en-US" sz="3600" dirty="0" smtClean="0"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latin typeface=".VnAvant" panose="020B7200000000000000" pitchFamily="34" charset="0"/>
              </a:rPr>
              <a:t>vÞt</a:t>
            </a:r>
            <a:r>
              <a:rPr lang="en-US" sz="3600" dirty="0" smtClean="0"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latin typeface=".VnAvant" panose="020B7200000000000000" pitchFamily="34" charset="0"/>
              </a:rPr>
              <a:t>lµm</a:t>
            </a:r>
            <a:r>
              <a:rPr lang="en-US" sz="3600" dirty="0" smtClean="0"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latin typeface=".VnAvant" panose="020B7200000000000000" pitchFamily="34" charset="0"/>
              </a:rPr>
              <a:t>x«n</a:t>
            </a:r>
            <a:r>
              <a:rPr lang="en-US" sz="3600" dirty="0" smtClean="0"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latin typeface=".VnAvant" panose="020B7200000000000000" pitchFamily="34" charset="0"/>
              </a:rPr>
              <a:t>xao</a:t>
            </a:r>
            <a:r>
              <a:rPr lang="en-US" sz="3600" dirty="0" smtClean="0">
                <a:latin typeface=".VnAvant" panose="020B7200000000000000" pitchFamily="34" charset="0"/>
              </a:rPr>
              <a:t> c¶ </a:t>
            </a:r>
            <a:r>
              <a:rPr lang="en-US" sz="3600" dirty="0" err="1" smtClean="0">
                <a:latin typeface=".VnAvant" panose="020B7200000000000000" pitchFamily="34" charset="0"/>
              </a:rPr>
              <a:t>mÆt</a:t>
            </a:r>
            <a:r>
              <a:rPr lang="en-US" sz="3600" dirty="0" smtClean="0"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latin typeface=".VnAvant" panose="020B7200000000000000" pitchFamily="34" charset="0"/>
              </a:rPr>
              <a:t>kªnh</a:t>
            </a:r>
            <a:r>
              <a:rPr lang="en-US" sz="3600" dirty="0" smtClean="0">
                <a:latin typeface=".VnAvant" panose="020B7200000000000000" pitchFamily="34" charset="0"/>
              </a:rPr>
              <a:t>.</a:t>
            </a:r>
            <a:endParaRPr lang="en-US" sz="3200" dirty="0">
              <a:latin typeface=".VnAvant" panose="020B7200000000000000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F211696F-0FD1-470E-8013-DE4DDC44BCEE}"/>
              </a:ext>
            </a:extLst>
          </p:cNvPr>
          <p:cNvCxnSpPr>
            <a:cxnSpLocks/>
          </p:cNvCxnSpPr>
          <p:nvPr/>
        </p:nvCxnSpPr>
        <p:spPr>
          <a:xfrm>
            <a:off x="6139218" y="5403494"/>
            <a:ext cx="1051996" cy="511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3D24A7DA-F26A-4AE0-A0B8-487566F68E90}"/>
              </a:ext>
            </a:extLst>
          </p:cNvPr>
          <p:cNvCxnSpPr>
            <a:cxnSpLocks/>
          </p:cNvCxnSpPr>
          <p:nvPr/>
        </p:nvCxnSpPr>
        <p:spPr>
          <a:xfrm flipV="1">
            <a:off x="7632749" y="4876675"/>
            <a:ext cx="906510" cy="1824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DFE4F83D-4DBF-4849-93B1-CE286AA4BA3B}"/>
              </a:ext>
            </a:extLst>
          </p:cNvPr>
          <p:cNvCxnSpPr>
            <a:cxnSpLocks/>
          </p:cNvCxnSpPr>
          <p:nvPr/>
        </p:nvCxnSpPr>
        <p:spPr>
          <a:xfrm>
            <a:off x="5449495" y="4925924"/>
            <a:ext cx="9852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55FB52B3-29FC-49CE-A638-E448AE0C7575}"/>
              </a:ext>
            </a:extLst>
          </p:cNvPr>
          <p:cNvCxnSpPr>
            <a:cxnSpLocks/>
          </p:cNvCxnSpPr>
          <p:nvPr/>
        </p:nvCxnSpPr>
        <p:spPr>
          <a:xfrm flipH="1">
            <a:off x="10622043" y="5417747"/>
            <a:ext cx="139962" cy="54348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08B8A02B-48FD-46EF-8E13-1BD48303B36E}"/>
              </a:ext>
            </a:extLst>
          </p:cNvPr>
          <p:cNvGrpSpPr/>
          <p:nvPr/>
        </p:nvGrpSpPr>
        <p:grpSpPr>
          <a:xfrm>
            <a:off x="8600401" y="4333740"/>
            <a:ext cx="294628" cy="424166"/>
            <a:chOff x="7170550" y="5051168"/>
            <a:chExt cx="218529" cy="54905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="" xmlns:a16="http://schemas.microsoft.com/office/drawing/2014/main" id="{656C6FA1-5E97-4E8A-BF8B-A2271E3DEDB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70550" y="5051168"/>
              <a:ext cx="139962" cy="543484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="" xmlns:a16="http://schemas.microsoft.com/office/drawing/2014/main" id="{CA41CCF5-F324-43F1-81C0-3AF2D377660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49117" y="5056738"/>
              <a:ext cx="139962" cy="543484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7246FBDE-BD26-453E-9FB7-808DFC576918}"/>
              </a:ext>
            </a:extLst>
          </p:cNvPr>
          <p:cNvGrpSpPr/>
          <p:nvPr/>
        </p:nvGrpSpPr>
        <p:grpSpPr>
          <a:xfrm>
            <a:off x="9081009" y="4952626"/>
            <a:ext cx="294629" cy="424166"/>
            <a:chOff x="7200038" y="5051168"/>
            <a:chExt cx="218530" cy="549054"/>
          </a:xfrm>
        </p:grpSpPr>
        <p:cxnSp>
          <p:nvCxnSpPr>
            <p:cNvPr id="21" name="Straight Connector 20">
              <a:extLst>
                <a:ext uri="{FF2B5EF4-FFF2-40B4-BE49-F238E27FC236}">
                  <a16:creationId xmlns="" xmlns:a16="http://schemas.microsoft.com/office/drawing/2014/main" id="{C657EBAD-31AC-4891-8D95-61F1CF8860A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00038" y="5051168"/>
              <a:ext cx="139962" cy="543484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="" xmlns:a16="http://schemas.microsoft.com/office/drawing/2014/main" id="{C4CC1DD3-E14B-4BD4-A64E-3A122ECD9F8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78606" y="5056738"/>
              <a:ext cx="139962" cy="543484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29" name="Straight Connector 28">
            <a:extLst>
              <a:ext uri="{FF2B5EF4-FFF2-40B4-BE49-F238E27FC236}">
                <a16:creationId xmlns="" xmlns:a16="http://schemas.microsoft.com/office/drawing/2014/main" id="{55FB52B3-29FC-49CE-A638-E448AE0C7575}"/>
              </a:ext>
            </a:extLst>
          </p:cNvPr>
          <p:cNvCxnSpPr>
            <a:cxnSpLocks/>
          </p:cNvCxnSpPr>
          <p:nvPr/>
        </p:nvCxnSpPr>
        <p:spPr>
          <a:xfrm flipH="1">
            <a:off x="1174486" y="4894919"/>
            <a:ext cx="179934" cy="47757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6556344" y="6528758"/>
            <a:ext cx="428811" cy="1220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>
            <a:extLst>
              <a:ext uri="{FF2B5EF4-FFF2-40B4-BE49-F238E27FC236}">
                <a16:creationId xmlns="" xmlns:a16="http://schemas.microsoft.com/office/drawing/2014/main" id="{7246FBDE-BD26-453E-9FB7-808DFC576918}"/>
              </a:ext>
            </a:extLst>
          </p:cNvPr>
          <p:cNvGrpSpPr/>
          <p:nvPr/>
        </p:nvGrpSpPr>
        <p:grpSpPr>
          <a:xfrm>
            <a:off x="5647504" y="5477406"/>
            <a:ext cx="294629" cy="424166"/>
            <a:chOff x="7200038" y="5051168"/>
            <a:chExt cx="218530" cy="549054"/>
          </a:xfrm>
        </p:grpSpPr>
        <p:cxnSp>
          <p:nvCxnSpPr>
            <p:cNvPr id="40" name="Straight Connector 39">
              <a:extLst>
                <a:ext uri="{FF2B5EF4-FFF2-40B4-BE49-F238E27FC236}">
                  <a16:creationId xmlns="" xmlns:a16="http://schemas.microsoft.com/office/drawing/2014/main" id="{C657EBAD-31AC-4891-8D95-61F1CF8860A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00038" y="5051168"/>
              <a:ext cx="139962" cy="543484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="" xmlns:a16="http://schemas.microsoft.com/office/drawing/2014/main" id="{C4CC1DD3-E14B-4BD4-A64E-3A122ECD9F8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78606" y="5056738"/>
              <a:ext cx="139962" cy="543484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45" name="Straight Connector 44">
            <a:extLst>
              <a:ext uri="{FF2B5EF4-FFF2-40B4-BE49-F238E27FC236}">
                <a16:creationId xmlns="" xmlns:a16="http://schemas.microsoft.com/office/drawing/2014/main" id="{F211696F-0FD1-470E-8013-DE4DDC44BCEE}"/>
              </a:ext>
            </a:extLst>
          </p:cNvPr>
          <p:cNvCxnSpPr>
            <a:cxnSpLocks/>
          </p:cNvCxnSpPr>
          <p:nvPr/>
        </p:nvCxnSpPr>
        <p:spPr>
          <a:xfrm flipV="1">
            <a:off x="4093919" y="5961231"/>
            <a:ext cx="1355576" cy="434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oup 45">
            <a:extLst>
              <a:ext uri="{FF2B5EF4-FFF2-40B4-BE49-F238E27FC236}">
                <a16:creationId xmlns="" xmlns:a16="http://schemas.microsoft.com/office/drawing/2014/main" id="{7246FBDE-BD26-453E-9FB7-808DFC576918}"/>
              </a:ext>
            </a:extLst>
          </p:cNvPr>
          <p:cNvGrpSpPr/>
          <p:nvPr/>
        </p:nvGrpSpPr>
        <p:grpSpPr>
          <a:xfrm>
            <a:off x="2127673" y="6024397"/>
            <a:ext cx="294629" cy="424166"/>
            <a:chOff x="7200038" y="5051168"/>
            <a:chExt cx="218530" cy="549054"/>
          </a:xfrm>
        </p:grpSpPr>
        <p:cxnSp>
          <p:nvCxnSpPr>
            <p:cNvPr id="47" name="Straight Connector 46">
              <a:extLst>
                <a:ext uri="{FF2B5EF4-FFF2-40B4-BE49-F238E27FC236}">
                  <a16:creationId xmlns="" xmlns:a16="http://schemas.microsoft.com/office/drawing/2014/main" id="{C657EBAD-31AC-4891-8D95-61F1CF8860A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00038" y="5051168"/>
              <a:ext cx="139962" cy="543484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="" xmlns:a16="http://schemas.microsoft.com/office/drawing/2014/main" id="{C4CC1DD3-E14B-4BD4-A64E-3A122ECD9F8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78606" y="5056738"/>
              <a:ext cx="139962" cy="543484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5" name="Group 34">
            <a:extLst>
              <a:ext uri="{FF2B5EF4-FFF2-40B4-BE49-F238E27FC236}">
                <a16:creationId xmlns="" xmlns:a16="http://schemas.microsoft.com/office/drawing/2014/main" id="{7246FBDE-BD26-453E-9FB7-808DFC576918}"/>
              </a:ext>
            </a:extLst>
          </p:cNvPr>
          <p:cNvGrpSpPr/>
          <p:nvPr/>
        </p:nvGrpSpPr>
        <p:grpSpPr>
          <a:xfrm>
            <a:off x="10876112" y="6042422"/>
            <a:ext cx="294629" cy="424166"/>
            <a:chOff x="7200038" y="5051168"/>
            <a:chExt cx="218530" cy="549054"/>
          </a:xfrm>
        </p:grpSpPr>
        <p:cxnSp>
          <p:nvCxnSpPr>
            <p:cNvPr id="50" name="Straight Connector 49">
              <a:extLst>
                <a:ext uri="{FF2B5EF4-FFF2-40B4-BE49-F238E27FC236}">
                  <a16:creationId xmlns="" xmlns:a16="http://schemas.microsoft.com/office/drawing/2014/main" id="{C657EBAD-31AC-4891-8D95-61F1CF8860A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00038" y="5051168"/>
              <a:ext cx="139962" cy="543484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="" xmlns:a16="http://schemas.microsoft.com/office/drawing/2014/main" id="{C4CC1DD3-E14B-4BD4-A64E-3A122ECD9F8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78606" y="5056738"/>
              <a:ext cx="139962" cy="543484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37" name="Straight Connector 36">
            <a:extLst>
              <a:ext uri="{FF2B5EF4-FFF2-40B4-BE49-F238E27FC236}">
                <a16:creationId xmlns="" xmlns:a16="http://schemas.microsoft.com/office/drawing/2014/main" id="{DFE4F83D-4DBF-4849-93B1-CE286AA4BA3B}"/>
              </a:ext>
            </a:extLst>
          </p:cNvPr>
          <p:cNvCxnSpPr>
            <a:cxnSpLocks/>
          </p:cNvCxnSpPr>
          <p:nvPr/>
        </p:nvCxnSpPr>
        <p:spPr>
          <a:xfrm>
            <a:off x="6568335" y="4905306"/>
            <a:ext cx="9852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="" xmlns:a16="http://schemas.microsoft.com/office/drawing/2014/main" id="{DFE4F83D-4DBF-4849-93B1-CE286AA4BA3B}"/>
              </a:ext>
            </a:extLst>
          </p:cNvPr>
          <p:cNvCxnSpPr>
            <a:cxnSpLocks/>
          </p:cNvCxnSpPr>
          <p:nvPr/>
        </p:nvCxnSpPr>
        <p:spPr>
          <a:xfrm>
            <a:off x="3308146" y="6462285"/>
            <a:ext cx="9852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="" xmlns:a16="http://schemas.microsoft.com/office/drawing/2014/main" id="{DFE4F83D-4DBF-4849-93B1-CE286AA4BA3B}"/>
              </a:ext>
            </a:extLst>
          </p:cNvPr>
          <p:cNvCxnSpPr>
            <a:cxnSpLocks/>
          </p:cNvCxnSpPr>
          <p:nvPr/>
        </p:nvCxnSpPr>
        <p:spPr>
          <a:xfrm>
            <a:off x="9541520" y="6551606"/>
            <a:ext cx="9852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840096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AC0E58F6-00BE-407F-940C-D10D5D4B2C6C}"/>
              </a:ext>
            </a:extLst>
          </p:cNvPr>
          <p:cNvSpPr/>
          <p:nvPr/>
        </p:nvSpPr>
        <p:spPr>
          <a:xfrm>
            <a:off x="963737" y="230861"/>
            <a:ext cx="1427967" cy="584415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Nãi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="" xmlns:a16="http://schemas.microsoft.com/office/drawing/2014/main" id="{50C302CB-6800-44D0-80E3-E8415D228D84}"/>
              </a:ext>
            </a:extLst>
          </p:cNvPr>
          <p:cNvSpPr/>
          <p:nvPr/>
        </p:nvSpPr>
        <p:spPr>
          <a:xfrm>
            <a:off x="613008" y="268439"/>
            <a:ext cx="551146" cy="49673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78B6F90-8FF6-47AD-9E3A-D93F38E53BB1}"/>
              </a:ext>
            </a:extLst>
          </p:cNvPr>
          <p:cNvSpPr txBox="1"/>
          <p:nvPr/>
        </p:nvSpPr>
        <p:spPr>
          <a:xfrm>
            <a:off x="3578088" y="157553"/>
            <a:ext cx="77195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.VnAvant" panose="020B7200000000000000" pitchFamily="34" charset="0"/>
              </a:rPr>
              <a:t>Gi</a:t>
            </a:r>
            <a:r>
              <a:rPr lang="en-US" sz="4800" b="1" dirty="0" smtClean="0">
                <a:latin typeface=".VnAvant" panose="020B7200000000000000" pitchFamily="34" charset="0"/>
              </a:rPr>
              <a:t>÷ </a:t>
            </a:r>
            <a:r>
              <a:rPr lang="en-US" sz="4800" b="1" dirty="0" err="1" smtClean="0">
                <a:latin typeface=".VnAvant" panose="020B7200000000000000" pitchFamily="34" charset="0"/>
              </a:rPr>
              <a:t>g×n</a:t>
            </a:r>
            <a:r>
              <a:rPr lang="en-US" sz="4800" b="1" dirty="0" smtClean="0">
                <a:latin typeface=".VnAvant" panose="020B7200000000000000" pitchFamily="34" charset="0"/>
              </a:rPr>
              <a:t> </a:t>
            </a:r>
            <a:r>
              <a:rPr lang="en-US" sz="4800" b="1" dirty="0" err="1" smtClean="0">
                <a:latin typeface=".VnAvant" panose="020B7200000000000000" pitchFamily="34" charset="0"/>
              </a:rPr>
              <a:t>søc</a:t>
            </a:r>
            <a:r>
              <a:rPr lang="en-US" sz="4800" b="1" dirty="0" smtClean="0">
                <a:latin typeface=".VnAvant" panose="020B7200000000000000" pitchFamily="34" charset="0"/>
              </a:rPr>
              <a:t> </a:t>
            </a:r>
            <a:r>
              <a:rPr lang="en-US" sz="4800" b="1" dirty="0" err="1" smtClean="0">
                <a:latin typeface=".VnAvant" panose="020B7200000000000000" pitchFamily="34" charset="0"/>
              </a:rPr>
              <a:t>kháe</a:t>
            </a:r>
            <a:endParaRPr lang="en-US" sz="4800" b="1" dirty="0">
              <a:latin typeface=".VnAvant" panose="020B7200000000000000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16236" y="1171260"/>
            <a:ext cx="2119746" cy="3250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54" y="852853"/>
            <a:ext cx="5899646" cy="27293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96" y="3524598"/>
            <a:ext cx="5823687" cy="31544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3126" y="1068061"/>
            <a:ext cx="4576989" cy="579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579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1-17">
            <a:extLst>
              <a:ext uri="{FF2B5EF4-FFF2-40B4-BE49-F238E27FC236}">
                <a16:creationId xmlns="" xmlns:a16="http://schemas.microsoft.com/office/drawing/2014/main" id="{7FF57A2F-D5BC-4C59-9521-A740EF867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681" y="4069532"/>
            <a:ext cx="12221234" cy="2788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Picture 7" descr="1-26">
            <a:extLst>
              <a:ext uri="{FF2B5EF4-FFF2-40B4-BE49-F238E27FC236}">
                <a16:creationId xmlns="" xmlns:a16="http://schemas.microsoft.com/office/drawing/2014/main" id="{3F993F9A-F586-4C3A-A0B4-9B903EC0B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021" y="2126681"/>
            <a:ext cx="4872639" cy="3529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5" descr="1-43">
            <a:extLst>
              <a:ext uri="{FF2B5EF4-FFF2-40B4-BE49-F238E27FC236}">
                <a16:creationId xmlns="" xmlns:a16="http://schemas.microsoft.com/office/drawing/2014/main" id="{FA54CBA8-D4C8-40C0-B01E-7854A270C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617" y="3168766"/>
            <a:ext cx="3776553" cy="3410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6" descr="1-42">
            <a:extLst>
              <a:ext uri="{FF2B5EF4-FFF2-40B4-BE49-F238E27FC236}">
                <a16:creationId xmlns="" xmlns:a16="http://schemas.microsoft.com/office/drawing/2014/main" id="{D59DE3FA-40BA-4D39-A803-263815433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03" y="0"/>
            <a:ext cx="8457320" cy="7186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26E77BA-3FA6-49EC-99AA-458256E300CC}"/>
              </a:ext>
            </a:extLst>
          </p:cNvPr>
          <p:cNvSpPr txBox="1"/>
          <p:nvPr/>
        </p:nvSpPr>
        <p:spPr>
          <a:xfrm>
            <a:off x="2293812" y="2337769"/>
            <a:ext cx="29099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.VnAvantH" panose="020B7200000000000000" pitchFamily="34" charset="0"/>
              </a:rPr>
              <a:t>DÆN </a:t>
            </a:r>
            <a:r>
              <a:rPr lang="en-US" sz="4800" b="1" dirty="0" err="1">
                <a:solidFill>
                  <a:srgbClr val="FF0000"/>
                </a:solidFill>
                <a:latin typeface=".VnAvantH" panose="020B7200000000000000" pitchFamily="34" charset="0"/>
              </a:rPr>
              <a:t>Dß</a:t>
            </a:r>
            <a:endParaRPr lang="en-US" sz="4800" b="1" dirty="0">
              <a:solidFill>
                <a:srgbClr val="FF0000"/>
              </a:solidFill>
              <a:latin typeface=".VnAvant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107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</TotalTime>
  <Words>90</Words>
  <Application>Microsoft Office PowerPoint</Application>
  <PresentationFormat>Custom</PresentationFormat>
  <Paragraphs>16</Paragraphs>
  <Slides>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A</cp:lastModifiedBy>
  <cp:revision>70</cp:revision>
  <dcterms:created xsi:type="dcterms:W3CDTF">2020-08-21T17:28:42Z</dcterms:created>
  <dcterms:modified xsi:type="dcterms:W3CDTF">2023-03-13T00:52:50Z</dcterms:modified>
</cp:coreProperties>
</file>