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4" r:id="rId3"/>
    <p:sldId id="280" r:id="rId4"/>
    <p:sldId id="260" r:id="rId5"/>
    <p:sldId id="261" r:id="rId6"/>
    <p:sldId id="296" r:id="rId7"/>
    <p:sldId id="262" r:id="rId8"/>
    <p:sldId id="263" r:id="rId9"/>
    <p:sldId id="264" r:id="rId10"/>
    <p:sldId id="265" r:id="rId11"/>
    <p:sldId id="292" r:id="rId12"/>
    <p:sldId id="267" r:id="rId13"/>
    <p:sldId id="293" r:id="rId14"/>
    <p:sldId id="294" r:id="rId15"/>
    <p:sldId id="284" r:id="rId16"/>
    <p:sldId id="301" r:id="rId17"/>
    <p:sldId id="297" r:id="rId18"/>
    <p:sldId id="298" r:id="rId19"/>
    <p:sldId id="299" r:id="rId20"/>
    <p:sldId id="300" r:id="rId21"/>
    <p:sldId id="28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2216258" y="2364508"/>
            <a:ext cx="8074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56:  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ªp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up    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311440" y="5903097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bóp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sen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4860190" y="5903097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up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6" y="0"/>
            <a:ext cx="12042414" cy="59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1" y="1253331"/>
            <a:ext cx="11119338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®«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Ðp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®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Õp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b×m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Þp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óp</a:t>
            </a:r>
            <a:r>
              <a:rPr lang="en-US" sz="7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sen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23016" y="461016"/>
            <a:ext cx="6759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    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    </a:t>
            </a:r>
            <a:r>
              <a:rPr lang="en-US" sz="4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4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   up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36160"/>
              </p:ext>
            </p:extLst>
          </p:nvPr>
        </p:nvGraphicFramePr>
        <p:xfrm>
          <a:off x="4666469" y="1318116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</a:t>
                      </a:r>
                      <a:endParaRPr lang="en-US" sz="40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ep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019157"/>
            <a:ext cx="2859062" cy="745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Ð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331305" y="2764572"/>
            <a:ext cx="120053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kÑp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nÑp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xÕp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nÕp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gióp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®«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dÐp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®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Çu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bÕp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b×m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bÞp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bóp</a:t>
            </a:r>
            <a:r>
              <a:rPr lang="en-US" sz="40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sen</a:t>
            </a:r>
            <a:endParaRPr lang="en-US" sz="40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159071" y="14711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558786" cy="5576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5" y="4469169"/>
            <a:ext cx="2281610" cy="14513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21" y="4469169"/>
            <a:ext cx="2376295" cy="14513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22" y="4469169"/>
            <a:ext cx="2311267" cy="1451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400" y="4469169"/>
            <a:ext cx="2324746" cy="1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93165" y="790787"/>
            <a:ext cx="9322918" cy="2290038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>
                <a:solidFill>
                  <a:srgbClr val="FF0000"/>
                </a:solidFill>
                <a:latin typeface=".VnAvantH" panose="020B7200000000000000" pitchFamily="34" charset="0"/>
                <a:ea typeface="+mj-ea"/>
                <a:cs typeface="+mj-cs"/>
              </a:rPr>
              <a:t>NGHØ GI÷A GIê</a:t>
            </a:r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934"/>
          <a:stretch/>
        </p:blipFill>
        <p:spPr>
          <a:xfrm>
            <a:off x="247356" y="2940791"/>
            <a:ext cx="4164414" cy="39172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13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CF4255-67C7-4387-81B3-D30D552356BB}"/>
              </a:ext>
            </a:extLst>
          </p:cNvPr>
          <p:cNvSpPr txBox="1"/>
          <p:nvPr/>
        </p:nvSpPr>
        <p:spPr>
          <a:xfrm>
            <a:off x="2378656" y="83640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HP001 4 hàng" panose="020B0603050302020204" pitchFamily="34" charset="0"/>
              </a:rPr>
              <a:t>ep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êp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ip</a:t>
            </a:r>
            <a:r>
              <a:rPr lang="en-US" sz="7200" b="1" dirty="0" smtClean="0">
                <a:latin typeface="HP001 4 hàng" panose="020B0603050302020204" pitchFamily="34" charset="0"/>
              </a:rPr>
              <a:t>   up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CF4255-67C7-4387-81B3-D30D552356BB}"/>
              </a:ext>
            </a:extLst>
          </p:cNvPr>
          <p:cNvSpPr txBox="1"/>
          <p:nvPr/>
        </p:nvSpPr>
        <p:spPr>
          <a:xfrm>
            <a:off x="1213702" y="2631622"/>
            <a:ext cx="11256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latin typeface="HP001 4 hàng" panose="020B0603050302020204" pitchFamily="34" charset="0"/>
              </a:rPr>
              <a:t>bếp</a:t>
            </a:r>
            <a:r>
              <a:rPr lang="en-US" sz="7200" b="1" dirty="0" smtClean="0">
                <a:latin typeface="HP001 4 hàng" panose="020B0603050302020204" pitchFamily="34" charset="0"/>
              </a:rPr>
              <a:t>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bìm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bịp</a:t>
            </a:r>
            <a:r>
              <a:rPr lang="en-US" sz="7200" b="1" dirty="0" smtClean="0">
                <a:latin typeface="HP001 4 hàng" panose="020B0603050302020204" pitchFamily="34" charset="0"/>
              </a:rPr>
              <a:t>   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búp</a:t>
            </a:r>
            <a:r>
              <a:rPr lang="en-US" sz="7200" b="1" dirty="0" smtClean="0">
                <a:latin typeface="HP001 4 hàng" panose="020B0603050302020204" pitchFamily="34" charset="0"/>
              </a:rPr>
              <a:t> </a:t>
            </a:r>
            <a:r>
              <a:rPr lang="en-US" sz="7200" b="1" dirty="0" err="1" smtClean="0">
                <a:latin typeface="HP001 4 hàng" panose="020B0603050302020204" pitchFamily="34" charset="0"/>
              </a:rPr>
              <a:t>sen</a:t>
            </a:r>
            <a:endParaRPr lang="en-US" sz="7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4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669" y="178905"/>
            <a:ext cx="8474416" cy="596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3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e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14938" y="0"/>
            <a:ext cx="8323601" cy="606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6276" y="0"/>
            <a:ext cx="8242852" cy="587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3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4972" y="-1"/>
            <a:ext cx="9582087" cy="61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2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105480"/>
            <a:ext cx="5377800" cy="823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36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36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012" y="1144797"/>
            <a:ext cx="11953461" cy="1647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latin typeface=".VnAvant" panose="020B7200000000000000" pitchFamily="34" charset="0"/>
              </a:rPr>
              <a:t>nÐt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</a:t>
            </a:r>
            <a:r>
              <a:rPr lang="en-US" sz="3600" dirty="0" smtClean="0">
                <a:latin typeface=".VnAvant" panose="020B7200000000000000" pitchFamily="34" charset="0"/>
              </a:rPr>
              <a:t>÷     </a:t>
            </a:r>
            <a:r>
              <a:rPr lang="en-US" sz="3600" dirty="0" err="1" smtClean="0">
                <a:latin typeface=".VnAvant" panose="020B7200000000000000" pitchFamily="34" charset="0"/>
              </a:rPr>
              <a:t>nÕt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na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gÆp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gì</a:t>
            </a:r>
            <a:r>
              <a:rPr lang="en-US" sz="3600" dirty="0" smtClean="0">
                <a:latin typeface=".VnAvant" panose="020B7200000000000000" pitchFamily="34" charset="0"/>
              </a:rPr>
              <a:t>      </a:t>
            </a:r>
            <a:r>
              <a:rPr lang="en-US" sz="3600" dirty="0" err="1" smtClean="0">
                <a:latin typeface=".VnAvant" panose="020B7200000000000000" pitchFamily="34" charset="0"/>
              </a:rPr>
              <a:t>tÊp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nËp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håi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hép</a:t>
            </a:r>
            <a:endParaRPr lang="en-US" sz="3600" dirty="0" smtClean="0"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.VnAvant" panose="020B7200000000000000" pitchFamily="34" charset="0"/>
              </a:rPr>
              <a:t>xe</a:t>
            </a:r>
            <a:r>
              <a:rPr lang="en-US" sz="3600" dirty="0" smtClean="0">
                <a:latin typeface=".VnAvant" panose="020B7200000000000000" pitchFamily="34" charset="0"/>
              </a:rPr>
              <a:t> ®¹p      </a:t>
            </a:r>
            <a:r>
              <a:rPr lang="en-US" sz="3600" dirty="0" err="1" smtClean="0">
                <a:latin typeface=".VnAvant" panose="020B7200000000000000" pitchFamily="34" charset="0"/>
              </a:rPr>
              <a:t>chót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Ýt</a:t>
            </a:r>
            <a:r>
              <a:rPr lang="en-US" sz="3600" dirty="0" smtClean="0">
                <a:latin typeface=".VnAvant" panose="020B7200000000000000" pitchFamily="34" charset="0"/>
              </a:rPr>
              <a:t>     </a:t>
            </a:r>
            <a:r>
              <a:rPr lang="en-US" sz="3600" dirty="0" err="1" smtClean="0">
                <a:latin typeface=".VnAvant" panose="020B7200000000000000" pitchFamily="34" charset="0"/>
              </a:rPr>
              <a:t>gom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gãp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latin typeface=".VnAvant" panose="020B7200000000000000" pitchFamily="34" charset="0"/>
              </a:rPr>
              <a:t>møt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sen</a:t>
            </a:r>
            <a:r>
              <a:rPr lang="en-US" sz="3600" dirty="0" smtClean="0">
                <a:latin typeface=".VnAvant" panose="020B7200000000000000" pitchFamily="34" charset="0"/>
              </a:rPr>
              <a:t>    </a:t>
            </a:r>
            <a:r>
              <a:rPr lang="en-US" sz="3600" dirty="0" err="1" smtClean="0">
                <a:latin typeface=".VnAvant" panose="020B7200000000000000" pitchFamily="34" charset="0"/>
              </a:rPr>
              <a:t>tia</a:t>
            </a:r>
            <a:r>
              <a:rPr lang="en-US" sz="3600" dirty="0" smtClean="0"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latin typeface=".VnAvant" panose="020B7200000000000000" pitchFamily="34" charset="0"/>
              </a:rPr>
              <a:t>chíp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38539" y="3248393"/>
            <a:ext cx="119534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¸m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xÞt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m­ùa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sÇm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sËp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nh­ø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trót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SÊm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sÐt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×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Çm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xa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ng¶ r¹p vµ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nhau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Mét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lóc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sau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møa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lép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ép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råi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døt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h¼n.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lã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khái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V¹n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vËt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nhø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dËy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, ®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Çy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¾p s¾c </a:t>
            </a:r>
            <a:r>
              <a:rPr lang="en-US" sz="36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mµu</a:t>
            </a:r>
            <a:r>
              <a:rPr lang="en-US" sz="36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24908" y="3947687"/>
            <a:ext cx="402956" cy="247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04128" y="3398001"/>
            <a:ext cx="402956" cy="247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89315" y="5912599"/>
            <a:ext cx="242806" cy="19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799736" y="4262031"/>
            <a:ext cx="242806" cy="1937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71" y="314780"/>
            <a:ext cx="11733664" cy="481269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137603" y="896868"/>
            <a:ext cx="2917896" cy="90736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733801" y="950106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13171" y="5262961"/>
            <a:ext cx="119603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.VnAvant" panose="020B7200000000000000" pitchFamily="34" charset="0"/>
              </a:rPr>
              <a:t>Trong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bÕp</a:t>
            </a:r>
            <a:r>
              <a:rPr lang="en-US" sz="4000" b="1" dirty="0" smtClean="0">
                <a:latin typeface=".VnAvant" panose="020B7200000000000000" pitchFamily="34" charset="0"/>
              </a:rPr>
              <a:t>, </a:t>
            </a:r>
            <a:r>
              <a:rPr lang="en-US" sz="4000" b="1" dirty="0" err="1" smtClean="0">
                <a:latin typeface=".VnAvant" panose="020B7200000000000000" pitchFamily="34" charset="0"/>
              </a:rPr>
              <a:t>lò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cón</a:t>
            </a:r>
            <a:r>
              <a:rPr lang="en-US" sz="4000" b="1" dirty="0" smtClean="0">
                <a:latin typeface=".VnAvant" panose="020B7200000000000000" pitchFamily="34" charset="0"/>
              </a:rPr>
              <a:t> con </a:t>
            </a:r>
            <a:r>
              <a:rPr lang="en-US" sz="4000" b="1" dirty="0" err="1" smtClean="0">
                <a:latin typeface=".VnAvant" panose="020B7200000000000000" pitchFamily="34" charset="0"/>
              </a:rPr>
              <a:t>móp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mÝp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err="1" smtClean="0">
                <a:latin typeface=".VnAvant" panose="020B7200000000000000" pitchFamily="34" charset="0"/>
              </a:rPr>
              <a:t>nÐp</a:t>
            </a:r>
            <a:r>
              <a:rPr lang="en-US" sz="4000" b="1" smtClean="0">
                <a:latin typeface=".VnAvant" panose="020B7200000000000000" pitchFamily="34" charset="0"/>
              </a:rPr>
              <a:t> vµ</a:t>
            </a:r>
            <a:r>
              <a:rPr lang="en-US" sz="4400" b="1" smtClean="0">
                <a:latin typeface=".VnAvant" panose="020B7200000000000000" pitchFamily="34" charset="0"/>
              </a:rPr>
              <a:t>o</a:t>
            </a:r>
            <a:r>
              <a:rPr lang="en-US" sz="4000" b="1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bªn</a:t>
            </a:r>
            <a:r>
              <a:rPr lang="en-US" sz="4000" b="1" dirty="0" smtClean="0"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latin typeface=".VnAvant" panose="020B7200000000000000" pitchFamily="34" charset="0"/>
              </a:rPr>
              <a:t>mÑ</a:t>
            </a:r>
            <a:r>
              <a:rPr lang="en-US" sz="4000" b="1" dirty="0" smtClean="0">
                <a:latin typeface=".VnAvant" panose="020B7200000000000000" pitchFamily="34" charset="0"/>
              </a:rPr>
              <a:t>.</a:t>
            </a:r>
            <a:endParaRPr lang="en-US" sz="4000" b="1" dirty="0"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8333399" y="5292031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6168760" y="528433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1982014" y="528540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4797" y="5278459"/>
            <a:ext cx="289087" cy="20794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63512" y="5970847"/>
            <a:ext cx="278969" cy="135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7414110" y="5296442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0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283058" y="333097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724272" y="217275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C16395-EF75-4506-879B-EE2283A8F32B}"/>
              </a:ext>
            </a:extLst>
          </p:cNvPr>
          <p:cNvSpPr txBox="1"/>
          <p:nvPr/>
        </p:nvSpPr>
        <p:spPr>
          <a:xfrm>
            <a:off x="1420678" y="1864850"/>
            <a:ext cx="107713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ep   ªp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up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83ABA89-75E3-43A4-9438-746269C4F4EF}"/>
              </a:ext>
            </a:extLst>
          </p:cNvPr>
          <p:cNvSpPr/>
          <p:nvPr/>
        </p:nvSpPr>
        <p:spPr>
          <a:xfrm>
            <a:off x="7041892" y="5219054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1732022" y="186422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e</a:t>
            </a:r>
            <a:endParaRPr lang="en-US" sz="88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AF725C3-4347-43AE-9842-05F9CCA35BAE}"/>
              </a:ext>
            </a:extLst>
          </p:cNvPr>
          <p:cNvSpPr txBox="1"/>
          <p:nvPr/>
        </p:nvSpPr>
        <p:spPr>
          <a:xfrm>
            <a:off x="6522628" y="188371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accent2"/>
                </a:solidFill>
                <a:latin typeface=".VnAvant" panose="020B7200000000000000" pitchFamily="34" charset="0"/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2444796" y="1864850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240CFAB-0E5D-4E1F-B062-3A53BDA39208}"/>
              </a:ext>
            </a:extLst>
          </p:cNvPr>
          <p:cNvSpPr/>
          <p:nvPr/>
        </p:nvSpPr>
        <p:spPr>
          <a:xfrm>
            <a:off x="7041892" y="5257801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4855894" y="186422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23C479-9EEE-4AD3-8437-2319ED237785}"/>
              </a:ext>
            </a:extLst>
          </p:cNvPr>
          <p:cNvSpPr txBox="1"/>
          <p:nvPr/>
        </p:nvSpPr>
        <p:spPr>
          <a:xfrm>
            <a:off x="4118564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ª</a:t>
            </a:r>
            <a:endParaRPr lang="en-US" sz="88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6794034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2A937DE-7D46-49D9-A087-59F44C1A210D}"/>
              </a:ext>
            </a:extLst>
          </p:cNvPr>
          <p:cNvSpPr txBox="1"/>
          <p:nvPr/>
        </p:nvSpPr>
        <p:spPr>
          <a:xfrm>
            <a:off x="9127762" y="185710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AF725C3-4347-43AE-9842-05F9CCA35BAE}"/>
              </a:ext>
            </a:extLst>
          </p:cNvPr>
          <p:cNvSpPr txBox="1"/>
          <p:nvPr/>
        </p:nvSpPr>
        <p:spPr>
          <a:xfrm>
            <a:off x="8460768" y="1858112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FF00"/>
                </a:solidFill>
                <a:latin typeface=".VnAvant" panose="020B7200000000000000" pitchFamily="34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381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2890677" y="764630"/>
            <a:ext cx="6759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ep     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ª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ip</a:t>
            </a:r>
            <a:r>
              <a:rPr lang="en-US" sz="5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  up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93437"/>
              </p:ext>
            </p:extLst>
          </p:nvPr>
        </p:nvGraphicFramePr>
        <p:xfrm>
          <a:off x="4666469" y="1896126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n</a:t>
                      </a:r>
                      <a:endParaRPr lang="en-US" sz="4800" dirty="0">
                        <a:solidFill>
                          <a:schemeClr val="tx1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ep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666469" y="2779887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Ð</a:t>
            </a:r>
            <a:r>
              <a:rPr lang="en-US" sz="4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1184031" y="3978209"/>
            <a:ext cx="109880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kÑp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nÑp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xÕp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nÕp</a:t>
            </a:r>
            <a:endParaRPr lang="en-US" sz="5400" b="1" dirty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kÞp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nhÞp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bóp</a:t>
            </a:r>
            <a:r>
              <a:rPr lang="en-US" sz="54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</a:t>
            </a:r>
            <a:r>
              <a:rPr lang="en-US" sz="54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gióp</a:t>
            </a:r>
            <a:endParaRPr lang="en-US" sz="5400" b="1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xmlns="" id="{EC07B194-AEED-4D12-9E20-3D5050BE3EE8}"/>
              </a:ext>
            </a:extLst>
          </p:cNvPr>
          <p:cNvSpPr/>
          <p:nvPr/>
        </p:nvSpPr>
        <p:spPr>
          <a:xfrm>
            <a:off x="1184031" y="302965"/>
            <a:ext cx="1429146" cy="6277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.VnAvant" panose="020B7200000000000000" pitchFamily="34" charset="0"/>
              </a:rPr>
              <a:t>§</a:t>
            </a:r>
            <a:r>
              <a:rPr lang="en-US" sz="3200" b="1" dirty="0" err="1">
                <a:latin typeface=".VnAvant" panose="020B7200000000000000" pitchFamily="34" charset="0"/>
              </a:rPr>
              <a:t>äc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E58B6F2-89D2-4A27-84D8-C51F94F3DFBD}"/>
              </a:ext>
            </a:extLst>
          </p:cNvPr>
          <p:cNvSpPr/>
          <p:nvPr/>
        </p:nvSpPr>
        <p:spPr>
          <a:xfrm>
            <a:off x="625245" y="18714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512120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smtClean="0">
                <a:latin typeface=".VnAvant" panose="020B7200000000000000" pitchFamily="34" charset="0"/>
              </a:rPr>
              <a:t>®«</a:t>
            </a:r>
            <a:r>
              <a:rPr lang="en-US" sz="6600" b="1" dirty="0" err="1" smtClean="0">
                <a:latin typeface=".VnAvant" panose="020B7200000000000000" pitchFamily="34" charset="0"/>
              </a:rPr>
              <a:t>i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dÐp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604012" y="5750004"/>
            <a:ext cx="3779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287" y="14714"/>
            <a:ext cx="10666954" cy="573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293160" y="573462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.VnAvant" panose="020B7200000000000000" pitchFamily="34" charset="0"/>
              </a:rPr>
              <a:t>®</a:t>
            </a:r>
            <a:r>
              <a:rPr lang="en-US" sz="6600" b="1" dirty="0" err="1" smtClean="0">
                <a:latin typeface=".VnAvant" panose="020B7200000000000000" pitchFamily="34" charset="0"/>
              </a:rPr>
              <a:t>Çu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bÕp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6692025" y="573462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ªp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5" y="-1"/>
            <a:ext cx="11032758" cy="546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323"/>
    </mc:Choice>
    <mc:Fallback xmlns=""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93328-4111-48E9-A82E-6DF4DF4E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549979" y="572419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.VnAvant" panose="020B7200000000000000" pitchFamily="34" charset="0"/>
              </a:rPr>
              <a:t>b×m</a:t>
            </a:r>
            <a:r>
              <a:rPr lang="en-US" sz="6600" b="1" dirty="0" smtClean="0"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latin typeface=".VnAvant" panose="020B7200000000000000" pitchFamily="34" charset="0"/>
              </a:rPr>
              <a:t>bÞp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886569" y="5724193"/>
            <a:ext cx="36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10" y="365125"/>
            <a:ext cx="6191780" cy="52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280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96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92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93&quot;/&gt;&lt;/object&gt;&lt;object type=&quot;3&quot; unique_id=&quot;10016&quot;&gt;&lt;property id=&quot;20148&quot; value=&quot;5&quot;/&gt;&lt;property id=&quot;20300&quot; value=&quot;Slide 13&quot;/&gt;&lt;property id=&quot;20307&quot; value=&quot;294&quot;/&gt;&lt;/object&gt;&lt;object type=&quot;3&quot; unique_id=&quot;10017&quot;&gt;&lt;property id=&quot;20148&quot; value=&quot;5&quot;/&gt;&lt;property id=&quot;20300&quot; value=&quot;Slide 14&quot;/&gt;&lt;property id=&quot;20307&quot; value=&quot;284&quot;/&gt;&lt;/object&gt;&lt;object type=&quot;3&quot; unique_id=&quot;10018&quot;&gt;&lt;property id=&quot;20148&quot; value=&quot;5&quot;/&gt;&lt;property id=&quot;20300&quot; value=&quot;Slide 15&quot;/&gt;&lt;property id=&quot;20307&quot; value=&quot;301&quot;/&gt;&lt;/object&gt;&lt;object type=&quot;3&quot; unique_id=&quot;10019&quot;&gt;&lt;property id=&quot;20148&quot; value=&quot;5&quot;/&gt;&lt;property id=&quot;20300&quot; value=&quot;Slide 16&quot;/&gt;&lt;property id=&quot;20307&quot; value=&quot;297&quot;/&gt;&lt;/object&gt;&lt;object type=&quot;3&quot; unique_id=&quot;10020&quot;&gt;&lt;property id=&quot;20148&quot; value=&quot;5&quot;/&gt;&lt;property id=&quot;20300&quot; value=&quot;Slide 17&quot;/&gt;&lt;property id=&quot;20307&quot; value=&quot;298&quot;/&gt;&lt;/object&gt;&lt;object type=&quot;3&quot; unique_id=&quot;10021&quot;&gt;&lt;property id=&quot;20148&quot; value=&quot;5&quot;/&gt;&lt;property id=&quot;20300&quot; value=&quot;Slide 18&quot;/&gt;&lt;property id=&quot;20307&quot; value=&quot;299&quot;/&gt;&lt;/object&gt;&lt;object type=&quot;3&quot; unique_id=&quot;10022&quot;&gt;&lt;property id=&quot;20148&quot; value=&quot;5&quot;/&gt;&lt;property id=&quot;20300&quot; value=&quot;Slide 19&quot;/&gt;&lt;property id=&quot;20307&quot; value=&quot;300&quot;/&gt;&lt;/object&gt;&lt;object type=&quot;3&quot; unique_id=&quot;10023&quot;&gt;&lt;property id=&quot;20148&quot; value=&quot;5&quot;/&gt;&lt;property id=&quot;20300&quot; value=&quot;Slide 20&quot;/&gt;&lt;property id=&quot;20307&quot; value=&quot;285&quot;/&gt;&lt;/object&gt;&lt;object type=&quot;3&quot; unique_id=&quot;10024&quot;&gt;&lt;property id=&quot;20148&quot; value=&quot;5&quot;/&gt;&lt;property id=&quot;20300&quot; value=&quot;Slide 21&quot;/&gt;&lt;property id=&quot;20307&quot; value=&quot;275&quot;/&gt;&lt;/object&gt;&lt;object type=&quot;3&quot; unique_id=&quot;10025&quot;&gt;&lt;property id=&quot;20148&quot; value=&quot;5&quot;/&gt;&lt;property id=&quot;20300&quot; value=&quot;Slide 22&quot;/&gt;&lt;property id=&quot;20307&quot; value=&quot;302&quot;/&gt;&lt;/object&gt;&lt;object type=&quot;3&quot; unique_id=&quot;10026&quot;&gt;&lt;property id=&quot;20148&quot; value=&quot;5&quot;/&gt;&lt;property id=&quot;20300&quot; value=&quot;Slide 23&quot;/&gt;&lt;property id=&quot;20307&quot; value=&quot;295&quot;/&gt;&lt;/object&gt;&lt;object type=&quot;3&quot; unique_id=&quot;10027&quot;&gt;&lt;property id=&quot;20148&quot; value=&quot;5&quot;/&gt;&lt;property id=&quot;20300&quot; value=&quot;Slide 24&quot;/&gt;&lt;property id=&quot;20307&quot; value=&quot;276&quot;/&gt;&lt;/object&gt;&lt;object type=&quot;3&quot; unique_id=&quot;10028&quot;&gt;&lt;property id=&quot;20148&quot; value=&quot;5&quot;/&gt;&lt;property id=&quot;20300&quot; value=&quot;Slide 25&quot;/&gt;&lt;property id=&quot;20307&quot; value=&quot;277&quot;/&gt;&lt;/object&gt;&lt;object type=&quot;3&quot; unique_id=&quot;10029&quot;&gt;&lt;property id=&quot;20148&quot; value=&quot;5&quot;/&gt;&lt;property id=&quot;20300&quot; value=&quot;Slide 26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228</Words>
  <Application>Microsoft Office PowerPoint</Application>
  <PresentationFormat>Custom</PresentationFormat>
  <Paragraphs>63</Paragraphs>
  <Slides>20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70</cp:revision>
  <dcterms:created xsi:type="dcterms:W3CDTF">2020-08-21T17:28:42Z</dcterms:created>
  <dcterms:modified xsi:type="dcterms:W3CDTF">2023-03-13T00:52:00Z</dcterms:modified>
</cp:coreProperties>
</file>