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4" r:id="rId3"/>
    <p:sldId id="280" r:id="rId4"/>
    <p:sldId id="260" r:id="rId5"/>
    <p:sldId id="261" r:id="rId6"/>
    <p:sldId id="293" r:id="rId7"/>
    <p:sldId id="262" r:id="rId8"/>
    <p:sldId id="263" r:id="rId9"/>
    <p:sldId id="264" r:id="rId10"/>
    <p:sldId id="265" r:id="rId11"/>
    <p:sldId id="267" r:id="rId12"/>
    <p:sldId id="290" r:id="rId13"/>
    <p:sldId id="291" r:id="rId14"/>
    <p:sldId id="284" r:id="rId15"/>
    <p:sldId id="296" r:id="rId16"/>
    <p:sldId id="294" r:id="rId17"/>
    <p:sldId id="295" r:id="rId18"/>
    <p:sldId id="286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=""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=""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=""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=""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=""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=""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p:transition spd="slow" advTm="9323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3941927"/>
      </p:ext>
    </p:extLst>
  </p:cSld>
  <p:clrMapOvr>
    <a:masterClrMapping/>
  </p:clrMapOvr>
  <p:transition spd="slow" advTm="1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083082"/>
      </p:ext>
    </p:extLst>
  </p:cSld>
  <p:clrMapOvr>
    <a:masterClrMapping/>
  </p:clrMapOvr>
  <p:transition spd="slow" advTm="1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0283384"/>
      </p:ext>
    </p:extLst>
  </p:cSld>
  <p:clrMapOvr>
    <a:masterClrMapping/>
  </p:clrMapOvr>
  <p:transition spd="slow" advTm="1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7842950"/>
      </p:ext>
    </p:extLst>
  </p:cSld>
  <p:clrMapOvr>
    <a:masterClrMapping/>
  </p:clrMapOvr>
  <p:transition spd="slow" advTm="1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5389462"/>
      </p:ext>
    </p:extLst>
  </p:cSld>
  <p:clrMapOvr>
    <a:masterClrMapping/>
  </p:clrMapOvr>
  <p:transition spd="slow" advTm="1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97039"/>
      </p:ext>
    </p:extLst>
  </p:cSld>
  <p:clrMapOvr>
    <a:masterClrMapping/>
  </p:clrMapOvr>
  <p:transition spd="slow" advTm="1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591658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58682704"/>
      </p:ext>
    </p:extLst>
  </p:cSld>
  <p:clrMapOvr>
    <a:masterClrMapping/>
  </p:clrMapOvr>
  <p:transition spd="slow" advTm="1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2195870"/>
      </p:ext>
    </p:extLst>
  </p:cSld>
  <p:clrMapOvr>
    <a:masterClrMapping/>
  </p:clrMapOvr>
  <p:transition spd="slow" advTm="1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3136162"/>
      </p:ext>
    </p:extLst>
  </p:cSld>
  <p:clrMapOvr>
    <a:masterClrMapping/>
  </p:clrMapOvr>
  <p:transition spd="slow" advTm="100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08919343"/>
      </p:ext>
    </p:extLst>
  </p:cSld>
  <p:clrMapOvr>
    <a:masterClrMapping/>
  </p:clrMapOvr>
  <p:transition spd="slow" advTm="100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09460759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="" xmlns:a16="http://schemas.microsoft.com/office/drawing/2014/main" id="{F768CD6C-1D22-4210-8101-7F433D7A5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1000">
    <p:split orient="vert"/>
  </p:transition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=""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=""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2762231" y="2364508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smtClean="0">
                <a:solidFill>
                  <a:srgbClr val="002060"/>
                </a:solidFill>
                <a:latin typeface=".VnAvant" panose="020B7200000000000000" pitchFamily="34" charset="0"/>
              </a:rPr>
              <a:t>54: 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   «p   ¬p     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249D229-CF15-4641-9EB0-8A6FCE434E52}"/>
              </a:ext>
            </a:extLst>
          </p:cNvPr>
          <p:cNvSpPr/>
          <p:nvPr/>
        </p:nvSpPr>
        <p:spPr>
          <a:xfrm>
            <a:off x="7765144" y="2510971"/>
            <a:ext cx="391885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299703" y="2380007"/>
            <a:ext cx="403449" cy="3381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31" y="496956"/>
            <a:ext cx="11119338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  <a:r>
              <a:rPr lang="en-US" sz="8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on </a:t>
            </a:r>
            <a:r>
              <a:rPr lang="en-US" sz="8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  <a:r>
              <a:rPr lang="en-US" sz="8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äp</a:t>
            </a:r>
            <a:r>
              <a:rPr lang="en-US" sz="8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8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l</a:t>
            </a:r>
            <a:r>
              <a:rPr lang="en-US" sz="8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èp</a:t>
            </a:r>
            <a:r>
              <a:rPr lang="en-US" sz="8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xe</a:t>
            </a:r>
            <a:r>
              <a:rPr lang="en-US" sz="8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8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tia</a:t>
            </a:r>
            <a:r>
              <a:rPr lang="en-US" sz="8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</a:t>
            </a:r>
            <a:r>
              <a:rPr lang="en-US" sz="8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íp</a:t>
            </a:r>
            <a:endParaRPr lang="en-US" sz="8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63" y="4098608"/>
            <a:ext cx="3850407" cy="18964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963607" y="7707"/>
            <a:ext cx="5015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op     «p     ¬p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51497"/>
              </p:ext>
            </p:extLst>
          </p:nvPr>
        </p:nvGraphicFramePr>
        <p:xfrm>
          <a:off x="4924886" y="794116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=""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=""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h</a:t>
                      </a:r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op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924886" y="1677877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äp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4773E9-97A5-4DB9-B517-B553E80761F6}"/>
              </a:ext>
            </a:extLst>
          </p:cNvPr>
          <p:cNvSpPr/>
          <p:nvPr/>
        </p:nvSpPr>
        <p:spPr>
          <a:xfrm>
            <a:off x="8415580" y="945397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746553" y="2561637"/>
            <a:ext cx="114498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häp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gãp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häp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hép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tèp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</a:t>
            </a:r>
          </a:p>
          <a:p>
            <a:r>
              <a:rPr lang="en-US" sz="40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xèp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hîp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líp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lîp</a:t>
            </a:r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endParaRPr lang="en-US" sz="4000" b="1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con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cäp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lèp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xe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tia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chíp</a:t>
            </a:r>
            <a:endParaRPr lang="en-US" sz="40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: Rounded Corners 4">
            <a:extLst>
              <a:ext uri="{FF2B5EF4-FFF2-40B4-BE49-F238E27FC236}">
                <a16:creationId xmlns=""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64" y="4608351"/>
            <a:ext cx="2575216" cy="13867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919" y="4568595"/>
            <a:ext cx="2794717" cy="138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=""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5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=""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=""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=""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=""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4" y="-328596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="" xmlns:a16="http://schemas.microsoft.com/office/drawing/2014/main" id="{D25FE374-987E-480A-8E72-CD1B630F2F9C}"/>
              </a:ext>
            </a:extLst>
          </p:cNvPr>
          <p:cNvSpPr txBox="1"/>
          <p:nvPr/>
        </p:nvSpPr>
        <p:spPr>
          <a:xfrm>
            <a:off x="1975882" y="2710704"/>
            <a:ext cx="455445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3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9809" y="934278"/>
            <a:ext cx="110721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600" b="1" dirty="0" smtClean="0">
                <a:latin typeface="HP001 4 hàng" panose="020B0603050302020204" pitchFamily="34" charset="-93"/>
              </a:rPr>
              <a:t>   </a:t>
            </a:r>
            <a:r>
              <a:rPr lang="en-US" sz="9600" b="1" smtClean="0">
                <a:latin typeface="HP001 4 hàng" panose="020B0603050302020204" pitchFamily="34" charset="-93"/>
              </a:rPr>
              <a:t>op    ôp</a:t>
            </a:r>
            <a:r>
              <a:rPr lang="en-US" sz="9600" b="1" dirty="0" smtClean="0">
                <a:latin typeface="HP001 4 hàng" panose="020B0603050302020204" pitchFamily="34" charset="-93"/>
              </a:rPr>
              <a:t>   </a:t>
            </a:r>
            <a:r>
              <a:rPr lang="en-US" sz="9600" b="1" dirty="0" err="1" smtClean="0">
                <a:latin typeface="HP001 4 hàng" panose="020B0603050302020204" pitchFamily="34" charset="-93"/>
              </a:rPr>
              <a:t>ơp</a:t>
            </a:r>
            <a:endParaRPr lang="en-US" sz="9600" b="1" dirty="0" smtClean="0">
              <a:latin typeface="HP001 4 hàng" panose="020B0603050302020204" pitchFamily="34" charset="-93"/>
            </a:endParaRPr>
          </a:p>
          <a:p>
            <a:pPr>
              <a:lnSpc>
                <a:spcPct val="150000"/>
              </a:lnSpc>
            </a:pPr>
            <a:r>
              <a:rPr lang="en-US" sz="9600" b="1" dirty="0" err="1" smtClean="0">
                <a:latin typeface="HP001 4 hàng" panose="020B0603050302020204" pitchFamily="34" charset="-93"/>
              </a:rPr>
              <a:t>lốp</a:t>
            </a:r>
            <a:r>
              <a:rPr lang="en-US" sz="9600" b="1" dirty="0" smtClean="0">
                <a:latin typeface="HP001 4 hàng" panose="020B0603050302020204" pitchFamily="34" charset="-93"/>
              </a:rPr>
              <a:t> </a:t>
            </a:r>
            <a:r>
              <a:rPr lang="en-US" sz="9600" b="1" dirty="0" err="1" smtClean="0">
                <a:latin typeface="HP001 4 hàng" panose="020B0603050302020204" pitchFamily="34" charset="-93"/>
              </a:rPr>
              <a:t>xe</a:t>
            </a:r>
            <a:r>
              <a:rPr lang="en-US" sz="9600" b="1" dirty="0">
                <a:latin typeface="HP001 4 hàng" panose="020B0603050302020204" pitchFamily="34" charset="-93"/>
              </a:rPr>
              <a:t> </a:t>
            </a:r>
            <a:r>
              <a:rPr lang="en-US" sz="9600" b="1" dirty="0" smtClean="0">
                <a:latin typeface="HP001 4 hàng" panose="020B0603050302020204" pitchFamily="34" charset="-93"/>
              </a:rPr>
              <a:t>     </a:t>
            </a:r>
            <a:r>
              <a:rPr lang="en-US" sz="9600" b="1" dirty="0" err="1" smtClean="0">
                <a:latin typeface="HP001 4 hàng" panose="020B0603050302020204" pitchFamily="34" charset="-93"/>
              </a:rPr>
              <a:t>tia</a:t>
            </a:r>
            <a:r>
              <a:rPr lang="en-US" sz="9600" b="1" dirty="0" smtClean="0">
                <a:latin typeface="HP001 4 hàng" panose="020B0603050302020204" pitchFamily="34" charset="-93"/>
              </a:rPr>
              <a:t> </a:t>
            </a:r>
            <a:r>
              <a:rPr lang="en-US" sz="9600" b="1" dirty="0" err="1" smtClean="0">
                <a:latin typeface="HP001 4 hàng" panose="020B0603050302020204" pitchFamily="34" charset="-93"/>
              </a:rPr>
              <a:t>chớp</a:t>
            </a:r>
            <a:endParaRPr lang="en-US" sz="9600" b="1" dirty="0"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63702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o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8651" y="15497"/>
            <a:ext cx="8722011" cy="63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6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w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4332" y="0"/>
            <a:ext cx="9159499" cy="615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=""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=""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=""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=""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=""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=""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=""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=""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611217" y="213966"/>
            <a:ext cx="5424295" cy="6384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1385412" y="731886"/>
            <a:ext cx="11953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r¹p     s¹p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th¸p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b¾p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cÆp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gÆp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®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Ëp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mËp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nÊp</a:t>
            </a:r>
            <a:endParaRPr lang="en-US" sz="40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xe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®¹p   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cÆp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da       c¸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mËp</a:t>
            </a:r>
            <a:endParaRPr lang="en-US" sz="40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842884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Khi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ngñ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t«i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n»m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im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l×m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mÆt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en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sÉm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Thøc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dËy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t«i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cã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thÓ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øa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b¹n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chu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du kh¾p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n¬i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kh¸m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ph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¸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thÕ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giíi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hÊp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dÉn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, ®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Çy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¾p s¾c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mµu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. B¹n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cã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thÓ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xem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phim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nghe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nh¹c ®Ó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cã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phót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gi©y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thù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gi·n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Êm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¸p. </a:t>
            </a:r>
            <a:r>
              <a:rPr lang="en-US" sz="36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T«i</a:t>
            </a:r>
            <a:r>
              <a:rPr lang="en-US" sz="36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lµ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ai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1275" y="4448014"/>
            <a:ext cx="139485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8660" y="5979763"/>
            <a:ext cx="139485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71" y="83150"/>
            <a:ext cx="11720524" cy="504432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2D0A9E1C-9162-4347-9616-C1FAF3D9AE7C}"/>
              </a:ext>
            </a:extLst>
          </p:cNvPr>
          <p:cNvSpPr/>
          <p:nvPr/>
        </p:nvSpPr>
        <p:spPr>
          <a:xfrm>
            <a:off x="1137603" y="399918"/>
            <a:ext cx="2917896" cy="90736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3E02BDFB-F771-4D67-9FD6-F3C352EA18F0}"/>
              </a:ext>
            </a:extLst>
          </p:cNvPr>
          <p:cNvSpPr/>
          <p:nvPr/>
        </p:nvSpPr>
        <p:spPr>
          <a:xfrm>
            <a:off x="733801" y="453156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D09A690-80ED-4D0A-83F9-79DD053A13CF}"/>
              </a:ext>
            </a:extLst>
          </p:cNvPr>
          <p:cNvSpPr txBox="1"/>
          <p:nvPr/>
        </p:nvSpPr>
        <p:spPr>
          <a:xfrm>
            <a:off x="213171" y="5262961"/>
            <a:ext cx="11960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anose="020B7200000000000000" pitchFamily="34" charset="0"/>
              </a:rPr>
              <a:t>    </a:t>
            </a:r>
            <a:r>
              <a:rPr lang="en-US" sz="4000" b="1" dirty="0" err="1" smtClean="0">
                <a:latin typeface=".VnAvant" panose="020B7200000000000000" pitchFamily="34" charset="0"/>
              </a:rPr>
              <a:t>Møa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rµo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lép</a:t>
            </a:r>
            <a:r>
              <a:rPr lang="en-US" sz="4000" b="1" dirty="0" smtClean="0">
                <a:latin typeface=".VnAvant" panose="020B7200000000000000" pitchFamily="34" charset="0"/>
              </a:rPr>
              <a:t> ®</a:t>
            </a:r>
            <a:r>
              <a:rPr lang="en-US" sz="4000" b="1" dirty="0" err="1" smtClean="0">
                <a:latin typeface=".VnAvant" panose="020B7200000000000000" pitchFamily="34" charset="0"/>
              </a:rPr>
              <a:t>ép</a:t>
            </a:r>
            <a:r>
              <a:rPr lang="en-US" sz="4000" b="1" dirty="0" smtClean="0">
                <a:latin typeface=".VnAvant" panose="020B7200000000000000" pitchFamily="34" charset="0"/>
              </a:rPr>
              <a:t>, </a:t>
            </a:r>
            <a:r>
              <a:rPr lang="en-US" sz="4000" b="1" dirty="0" err="1" smtClean="0">
                <a:latin typeface=".VnAvant" panose="020B7200000000000000" pitchFamily="34" charset="0"/>
              </a:rPr>
              <a:t>Õch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nh¸i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tô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häp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thi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h¸t</a:t>
            </a:r>
            <a:r>
              <a:rPr lang="en-US" sz="4000" b="1" dirty="0" smtClean="0">
                <a:latin typeface=".VnAvant" panose="020B7200000000000000" pitchFamily="34" charset="0"/>
              </a:rPr>
              <a:t>, c¸ </a:t>
            </a:r>
            <a:r>
              <a:rPr lang="en-US" sz="4000" b="1" dirty="0" err="1" smtClean="0">
                <a:latin typeface=".VnAvant" panose="020B7200000000000000" pitchFamily="34" charset="0"/>
              </a:rPr>
              <a:t>cê</a:t>
            </a:r>
            <a:r>
              <a:rPr lang="en-US" sz="4000" b="1" dirty="0" smtClean="0">
                <a:latin typeface=".VnAvant" panose="020B7200000000000000" pitchFamily="34" charset="0"/>
              </a:rPr>
              <a:t> h¸ </a:t>
            </a:r>
            <a:r>
              <a:rPr lang="en-US" sz="4000" b="1" dirty="0" err="1" smtClean="0">
                <a:latin typeface=".VnAvant" panose="020B7200000000000000" pitchFamily="34" charset="0"/>
              </a:rPr>
              <a:t>miÖng</a:t>
            </a:r>
            <a:r>
              <a:rPr lang="en-US" sz="4000" b="1" dirty="0" smtClean="0">
                <a:latin typeface=".VnAvant" panose="020B7200000000000000" pitchFamily="34" charset="0"/>
              </a:rPr>
              <a:t> ®</a:t>
            </a:r>
            <a:r>
              <a:rPr lang="en-US" sz="4000" b="1" err="1" smtClean="0">
                <a:latin typeface=".VnAvant" panose="020B7200000000000000" pitchFamily="34" charset="0"/>
              </a:rPr>
              <a:t>íp</a:t>
            </a:r>
            <a:r>
              <a:rPr lang="en-US" sz="4000" b="1" smtClean="0">
                <a:latin typeface=".VnAvant" panose="020B7200000000000000" pitchFamily="34" charset="0"/>
              </a:rPr>
              <a:t> m</a:t>
            </a:r>
            <a:r>
              <a:rPr lang="vi-VN" sz="4000" b="1" smtClean="0">
                <a:latin typeface=".VnAvant" panose="020B7200000000000000" pitchFamily="34" charset="0"/>
              </a:rPr>
              <a:t>ư</a:t>
            </a:r>
            <a:r>
              <a:rPr lang="en-US" sz="4000" b="1" smtClean="0">
                <a:latin typeface=".VnAvant" panose="020B7200000000000000" pitchFamily="34" charset="0"/>
              </a:rPr>
              <a:t>a</a:t>
            </a:r>
            <a:r>
              <a:rPr lang="en-US" sz="4000" b="1" dirty="0" smtClean="0">
                <a:latin typeface=".VnAvant" panose="020B7200000000000000" pitchFamily="34" charset="0"/>
              </a:rPr>
              <a:t>.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3097222" y="5262961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«p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86D8E35-E4F5-4072-9575-7DA7E58B86EB}"/>
              </a:ext>
            </a:extLst>
          </p:cNvPr>
          <p:cNvSpPr txBox="1"/>
          <p:nvPr/>
        </p:nvSpPr>
        <p:spPr>
          <a:xfrm>
            <a:off x="8408020" y="5271038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3834993" y="5875092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¬p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3884" y="3566275"/>
            <a:ext cx="7827003" cy="1561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58062" y="5295938"/>
            <a:ext cx="289087" cy="2079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63512" y="5970847"/>
            <a:ext cx="278969" cy="13548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4238618" y="5262961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«p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9" grpId="0"/>
      <p:bldP spid="10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459536" y="1864850"/>
            <a:ext cx="87443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op    «p   ¬p</a:t>
            </a:r>
            <a:endParaRPr lang="en-US" sz="8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83ABA89-75E3-43A4-9438-746269C4F4EF}"/>
              </a:ext>
            </a:extLst>
          </p:cNvPr>
          <p:cNvSpPr/>
          <p:nvPr/>
        </p:nvSpPr>
        <p:spPr>
          <a:xfrm>
            <a:off x="6746914" y="5312044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323C479-9EEE-4AD3-8437-2319ED237785}"/>
              </a:ext>
            </a:extLst>
          </p:cNvPr>
          <p:cNvSpPr txBox="1"/>
          <p:nvPr/>
        </p:nvSpPr>
        <p:spPr>
          <a:xfrm>
            <a:off x="2395284" y="1860301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o</a:t>
            </a:r>
            <a:endParaRPr lang="en-US" sz="88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AF725C3-4347-43AE-9842-05F9CCA35BAE}"/>
              </a:ext>
            </a:extLst>
          </p:cNvPr>
          <p:cNvSpPr txBox="1"/>
          <p:nvPr/>
        </p:nvSpPr>
        <p:spPr>
          <a:xfrm>
            <a:off x="7503064" y="1867375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2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3110713" y="1864850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240CFAB-0E5D-4E1F-B062-3A53BDA39208}"/>
              </a:ext>
            </a:extLst>
          </p:cNvPr>
          <p:cNvSpPr/>
          <p:nvPr/>
        </p:nvSpPr>
        <p:spPr>
          <a:xfrm>
            <a:off x="6746914" y="5350791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5829948" y="1864175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323C479-9EEE-4AD3-8437-2319ED237785}"/>
              </a:ext>
            </a:extLst>
          </p:cNvPr>
          <p:cNvSpPr txBox="1"/>
          <p:nvPr/>
        </p:nvSpPr>
        <p:spPr>
          <a:xfrm>
            <a:off x="5114519" y="1860975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«</a:t>
            </a:r>
            <a:endParaRPr lang="en-US" sz="88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8221109" y="1860301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8" name="Rectangle: Rounded Corners 4">
            <a:extLst>
              <a:ext uri="{FF2B5EF4-FFF2-40B4-BE49-F238E27FC236}">
                <a16:creationId xmlns=""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6405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784702" y="302965"/>
            <a:ext cx="5015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     «p     ¬p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656034"/>
              </p:ext>
            </p:extLst>
          </p:nvPr>
        </p:nvGraphicFramePr>
        <p:xfrm>
          <a:off x="4666469" y="1318116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=""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=""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h</a:t>
                      </a:r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op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666469" y="2201877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h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ä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1823943" y="3213680"/>
            <a:ext cx="1098809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  <a:r>
              <a:rPr lang="en-US" sz="5400" b="1" smtClean="0">
                <a:solidFill>
                  <a:srgbClr val="0070C0"/>
                </a:solidFill>
                <a:latin typeface=".VnAvant" panose="020B7200000000000000" pitchFamily="34" charset="0"/>
              </a:rPr>
              <a:t>äp    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gãp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häp</a:t>
            </a:r>
            <a:endParaRPr lang="en-US" sz="5400" b="1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h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ép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tèp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xèp</a:t>
            </a:r>
            <a:endParaRPr lang="en-US" sz="54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hîp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líp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lîp</a:t>
            </a:r>
            <a:endParaRPr lang="en-US" sz="54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4773E9-97A5-4DB9-B517-B553E80761F6}"/>
              </a:ext>
            </a:extLst>
          </p:cNvPr>
          <p:cNvSpPr/>
          <p:nvPr/>
        </p:nvSpPr>
        <p:spPr>
          <a:xfrm>
            <a:off x="8415580" y="945397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992862B-FFD0-4033-92A6-5669D90384F4}"/>
              </a:ext>
            </a:extLst>
          </p:cNvPr>
          <p:cNvSpPr txBox="1"/>
          <p:nvPr/>
        </p:nvSpPr>
        <p:spPr>
          <a:xfrm>
            <a:off x="4333218" y="5750004"/>
            <a:ext cx="4740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>
                <a:latin typeface=".VnAvant" panose="020B7200000000000000" pitchFamily="34" charset="0"/>
              </a:rPr>
              <a:t>c</a:t>
            </a:r>
            <a:r>
              <a:rPr lang="en-US" sz="6600" b="1" dirty="0" smtClean="0">
                <a:latin typeface=".VnAvant" panose="020B7200000000000000" pitchFamily="34" charset="0"/>
              </a:rPr>
              <a:t>on </a:t>
            </a:r>
            <a:r>
              <a:rPr lang="en-US" sz="6600" b="1" dirty="0" err="1" smtClean="0">
                <a:latin typeface=".VnAvant" panose="020B7200000000000000" pitchFamily="34" charset="0"/>
              </a:rPr>
              <a:t>cäp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01A803-4B2B-4D42-9DD6-CB40F1724D92}"/>
              </a:ext>
            </a:extLst>
          </p:cNvPr>
          <p:cNvSpPr txBox="1"/>
          <p:nvPr/>
        </p:nvSpPr>
        <p:spPr>
          <a:xfrm>
            <a:off x="6683524" y="5750004"/>
            <a:ext cx="3779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93" y="268356"/>
            <a:ext cx="9681332" cy="521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71DBB9-F01A-489A-B49F-3C6835C1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1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="" xmlns:a16="http://schemas.microsoft.com/office/drawing/2014/main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524AABD-5DD2-4C71-9768-48F46CA74340}"/>
              </a:ext>
            </a:extLst>
          </p:cNvPr>
          <p:cNvSpPr txBox="1"/>
          <p:nvPr/>
        </p:nvSpPr>
        <p:spPr>
          <a:xfrm>
            <a:off x="4293160" y="5734623"/>
            <a:ext cx="4305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.VnAvant" panose="020B7200000000000000" pitchFamily="34" charset="0"/>
              </a:rPr>
              <a:t>lèp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xe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937568-5ACB-4A4A-B730-1E5A1303660C}"/>
              </a:ext>
            </a:extLst>
          </p:cNvPr>
          <p:cNvSpPr txBox="1"/>
          <p:nvPr/>
        </p:nvSpPr>
        <p:spPr>
          <a:xfrm>
            <a:off x="4499282" y="5734623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«p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1" y="-15381"/>
            <a:ext cx="11674252" cy="575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323"/>
    </mc:Choice>
    <mc:Fallback xmlns="">
      <p:transition advTm="9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193328-4111-48E9-A82E-6DF4DF4E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DB400CE-DC6F-415E-B4D5-35DC38BFFE52}"/>
              </a:ext>
            </a:extLst>
          </p:cNvPr>
          <p:cNvSpPr txBox="1"/>
          <p:nvPr/>
        </p:nvSpPr>
        <p:spPr>
          <a:xfrm>
            <a:off x="4549979" y="5724193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t</a:t>
            </a:r>
            <a:r>
              <a:rPr lang="en-US" sz="6600" b="1" dirty="0" err="1" smtClean="0">
                <a:latin typeface=".VnAvant" panose="020B7200000000000000" pitchFamily="34" charset="0"/>
              </a:rPr>
              <a:t>ia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chíp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444E1A-EDEC-41DE-8D72-244642797119}"/>
              </a:ext>
            </a:extLst>
          </p:cNvPr>
          <p:cNvSpPr txBox="1"/>
          <p:nvPr/>
        </p:nvSpPr>
        <p:spPr>
          <a:xfrm>
            <a:off x="6826935" y="5724193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¬p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4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80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93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90&quot;/&gt;&lt;/object&gt;&lt;object type=&quot;3&quot; unique_id=&quot;10015&quot;&gt;&lt;property id=&quot;20148&quot; value=&quot;5&quot;/&gt;&lt;property id=&quot;20300&quot; value=&quot;Slide 12&quot;/&gt;&lt;property id=&quot;20307&quot; value=&quot;291&quot;/&gt;&lt;/object&gt;&lt;object type=&quot;3&quot; unique_id=&quot;10016&quot;&gt;&lt;property id=&quot;20148&quot; value=&quot;5&quot;/&gt;&lt;property id=&quot;20300&quot; value=&quot;Slide 13&quot;/&gt;&lt;property id=&quot;20307&quot; value=&quot;284&quot;/&gt;&lt;/object&gt;&lt;object type=&quot;3&quot; unique_id=&quot;10017&quot;&gt;&lt;property id=&quot;20148&quot; value=&quot;5&quot;/&gt;&lt;property id=&quot;20300&quot; value=&quot;Slide 14&quot;/&gt;&lt;property id=&quot;20307&quot; value=&quot;296&quot;/&gt;&lt;/object&gt;&lt;object type=&quot;3&quot; unique_id=&quot;10018&quot;&gt;&lt;property id=&quot;20148&quot; value=&quot;5&quot;/&gt;&lt;property id=&quot;20300&quot; value=&quot;Slide 15&quot;/&gt;&lt;property id=&quot;20307&quot; value=&quot;294&quot;/&gt;&lt;/object&gt;&lt;object type=&quot;3&quot; unique_id=&quot;10019&quot;&gt;&lt;property id=&quot;20148&quot; value=&quot;5&quot;/&gt;&lt;property id=&quot;20300&quot; value=&quot;Slide 16&quot;/&gt;&lt;property id=&quot;20307&quot; value=&quot;295&quot;/&gt;&lt;/object&gt;&lt;object type=&quot;3&quot; unique_id=&quot;10020&quot;&gt;&lt;property id=&quot;20148&quot; value=&quot;5&quot;/&gt;&lt;property id=&quot;20300&quot; value=&quot;Slide 17&quot;/&gt;&lt;property id=&quot;20307&quot; value=&quot;285&quot;/&gt;&lt;/object&gt;&lt;object type=&quot;3&quot; unique_id=&quot;10021&quot;&gt;&lt;property id=&quot;20148&quot; value=&quot;5&quot;/&gt;&lt;property id=&quot;20300&quot; value=&quot;Slide 18&quot;/&gt;&lt;property id=&quot;20307&quot; value=&quot;275&quot;/&gt;&lt;/object&gt;&lt;object type=&quot;3&quot; unique_id=&quot;10022&quot;&gt;&lt;property id=&quot;20148&quot; value=&quot;5&quot;/&gt;&lt;property id=&quot;20300&quot; value=&quot;Slide 19&quot;/&gt;&lt;property id=&quot;20307&quot; value=&quot;292&quot;/&gt;&lt;/object&gt;&lt;object type=&quot;3&quot; unique_id=&quot;10023&quot;&gt;&lt;property id=&quot;20148&quot; value=&quot;5&quot;/&gt;&lt;property id=&quot;20300&quot; value=&quot;Slide 20&quot;/&gt;&lt;property id=&quot;20307&quot; value=&quot;276&quot;/&gt;&lt;/object&gt;&lt;object type=&quot;3&quot; unique_id=&quot;10024&quot;&gt;&lt;property id=&quot;20148&quot; value=&quot;5&quot;/&gt;&lt;property id=&quot;20300&quot; value=&quot;Slide 21&quot;/&gt;&lt;property id=&quot;20307&quot; value=&quot;277&quot;/&gt;&lt;/object&gt;&lt;object type=&quot;3&quot; unique_id=&quot;10025&quot;&gt;&lt;property id=&quot;20148&quot; value=&quot;5&quot;/&gt;&lt;property id=&quot;20300&quot; value=&quot;Slide 22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243</Words>
  <Application>Microsoft Office PowerPoint</Application>
  <PresentationFormat>Custom</PresentationFormat>
  <Paragraphs>63</Paragraphs>
  <Slides>17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54</cp:revision>
  <dcterms:created xsi:type="dcterms:W3CDTF">2020-08-21T17:28:42Z</dcterms:created>
  <dcterms:modified xsi:type="dcterms:W3CDTF">2023-02-20T03:50:30Z</dcterms:modified>
</cp:coreProperties>
</file>