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5" r:id="rId2"/>
    <p:sldId id="296" r:id="rId3"/>
    <p:sldId id="275" r:id="rId4"/>
    <p:sldId id="290" r:id="rId5"/>
    <p:sldId id="276" r:id="rId6"/>
    <p:sldId id="277" r:id="rId7"/>
    <p:sldId id="29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731E89-949E-4235-A9FA-A1EC7689843A}">
          <p14:sldIdLst>
            <p14:sldId id="295"/>
            <p14:sldId id="296"/>
            <p14:sldId id="275"/>
            <p14:sldId id="290"/>
            <p14:sldId id="276"/>
            <p14:sldId id="277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-138" y="-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58572-0922-455C-B444-0E98AF5FB8A7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5DE0-8BAE-4E6D-A35E-6DAB5BBF1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2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2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34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6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6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939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4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DA55-EB64-4D61-98A1-89616548955C}" type="datetimeFigureOut">
              <a:rPr lang="en-US" smtClean="0"/>
              <a:pPr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B654-7948-4EB4-AB02-52B1FA50ED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023360" y="-323854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7FA2E47-54FC-409F-A149-88676DB1BBB9}"/>
              </a:ext>
            </a:extLst>
          </p:cNvPr>
          <p:cNvSpPr txBox="1"/>
          <p:nvPr/>
        </p:nvSpPr>
        <p:spPr>
          <a:xfrm>
            <a:off x="2531044" y="1679174"/>
            <a:ext cx="8301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26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: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  <a:p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6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T« vµ </a:t>
            </a:r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17" y="1545465"/>
            <a:ext cx="9994004" cy="112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710" y="227309"/>
            <a:ext cx="6356580" cy="68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9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128789"/>
            <a:ext cx="10959921" cy="517730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513785" y="294812"/>
            <a:ext cx="1757170" cy="730033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137354" y="332390"/>
            <a:ext cx="678207" cy="62050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334851" y="5527964"/>
            <a:ext cx="1138810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VnAvant" panose="020B7200000000000000" pitchFamily="34" charset="0"/>
              </a:rPr>
              <a:t>    Bµ </a:t>
            </a:r>
            <a:r>
              <a:rPr lang="en-US" sz="4000" b="1" dirty="0" err="1" smtClean="0">
                <a:latin typeface=".VnAvant" panose="020B7200000000000000" pitchFamily="34" charset="0"/>
              </a:rPr>
              <a:t>ra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thñ</a:t>
            </a:r>
            <a:r>
              <a:rPr lang="en-US" sz="4000" b="1" dirty="0" smtClean="0">
                <a:latin typeface=".VnAvant" panose="020B7200000000000000" pitchFamily="34" charset="0"/>
              </a:rPr>
              <a:t> ®«. Bµ </a:t>
            </a:r>
            <a:r>
              <a:rPr lang="en-US" sz="4000" b="1" dirty="0" err="1" smtClean="0">
                <a:latin typeface=".VnAvant" panose="020B7200000000000000" pitchFamily="34" charset="0"/>
              </a:rPr>
              <a:t>cho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bÐ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µ </a:t>
            </a:r>
            <a:r>
              <a:rPr lang="en-US" sz="4000" b="1" dirty="0" err="1" smtClean="0">
                <a:latin typeface=".VnAvant" panose="020B7200000000000000" pitchFamily="34" charset="0"/>
              </a:rPr>
              <a:t>qu</a:t>
            </a:r>
            <a:r>
              <a:rPr lang="en-US" sz="4000" b="1" dirty="0" smtClean="0">
                <a:latin typeface=".VnAvant" panose="020B7200000000000000" pitchFamily="34" charset="0"/>
              </a:rPr>
              <a:t>ª. </a:t>
            </a:r>
            <a:r>
              <a:rPr lang="en-US" sz="4000" b="1" err="1" smtClean="0">
                <a:latin typeface=".VnAvant" panose="020B7200000000000000" pitchFamily="34" charset="0"/>
              </a:rPr>
              <a:t>Bè</a:t>
            </a:r>
            <a:r>
              <a:rPr lang="en-US" sz="4000" b="1" smtClean="0">
                <a:latin typeface=".VnAvant" panose="020B7200000000000000" pitchFamily="34" charset="0"/>
              </a:rPr>
              <a:t> ®­</a:t>
            </a:r>
            <a:r>
              <a:rPr lang="en-US" sz="4000" b="1">
                <a:latin typeface=".VnAvant" panose="020B7200000000000000" pitchFamily="34" charset="0"/>
              </a:rPr>
              <a:t>õ</a:t>
            </a:r>
            <a:r>
              <a:rPr lang="en-US" sz="4000" b="1" smtClean="0">
                <a:latin typeface=".VnAvant" panose="020B7200000000000000" pitchFamily="34" charset="0"/>
              </a:rPr>
              <a:t>a </a:t>
            </a:r>
            <a:r>
              <a:rPr lang="en-US" sz="4000" b="1" dirty="0" smtClean="0">
                <a:latin typeface=".VnAvant" panose="020B7200000000000000" pitchFamily="34" charset="0"/>
              </a:rPr>
              <a:t>bµ ®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bê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Hå</a:t>
            </a:r>
            <a:r>
              <a:rPr lang="en-US" sz="4000" b="1" dirty="0" smtClean="0">
                <a:latin typeface=".VnAvant" panose="020B7200000000000000" pitchFamily="34" charset="0"/>
              </a:rPr>
              <a:t>, ®</a:t>
            </a:r>
            <a:r>
              <a:rPr lang="en-US" sz="4000" b="1" dirty="0" err="1" smtClean="0"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phè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cæ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/>
          <p:nvPr/>
        </p:nvCxnSpPr>
        <p:spPr>
          <a:xfrm flipV="1">
            <a:off x="8075054" y="6153121"/>
            <a:ext cx="592428" cy="47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/>
          <p:nvPr/>
        </p:nvCxnSpPr>
        <p:spPr>
          <a:xfrm>
            <a:off x="6967470" y="6128811"/>
            <a:ext cx="850006" cy="13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/>
          <p:nvPr/>
        </p:nvCxnSpPr>
        <p:spPr>
          <a:xfrm>
            <a:off x="4070941" y="6745107"/>
            <a:ext cx="107613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396330" y="6089055"/>
            <a:ext cx="457200" cy="19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6330" y="5369056"/>
            <a:ext cx="4378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5021452" y="181075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.VnAvant" panose="020B7200000000000000" pitchFamily="34" charset="0"/>
              </a:rPr>
              <a:t>C¶m</a:t>
            </a:r>
            <a:r>
              <a:rPr lang="en-US" sz="4800" b="1" dirty="0" smtClean="0">
                <a:latin typeface=".VnAvant" panose="020B7200000000000000" pitchFamily="34" charset="0"/>
              </a:rPr>
              <a:t> ¬n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473" y="1171260"/>
            <a:ext cx="4025872" cy="50742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029" y="1171260"/>
            <a:ext cx="4089340" cy="50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466048" y="264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:a16="http://schemas.microsoft.com/office/drawing/2014/main" xmlns="" id="{C3D290E4-D4B9-476B-A8C9-4EDF4E9FBEBE}"/>
              </a:ext>
            </a:extLst>
          </p:cNvPr>
          <p:cNvSpPr txBox="1"/>
          <p:nvPr/>
        </p:nvSpPr>
        <p:spPr>
          <a:xfrm>
            <a:off x="2773356" y="1669972"/>
            <a:ext cx="2954655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 </a:t>
            </a:r>
            <a:r>
              <a:rPr lang="en-US" altLang="zh-CN" sz="5400" b="1" dirty="0" err="1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01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5&quot;/&gt;&lt;/object&gt;&lt;object type=&quot;3&quot; unique_id=&quot;10005&quot;&gt;&lt;property id=&quot;20148&quot; value=&quot;5&quot;/&gt;&lt;property id=&quot;20300&quot; value=&quot;Slide 2&quot;/&gt;&lt;property id=&quot;20307&quot; value=&quot;291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3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6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92&quot;/&gt;&lt;/object&gt;&lt;object type=&quot;3&quot; unique_id=&quot;10016&quot;&gt;&lt;property id=&quot;20148&quot; value=&quot;5&quot;/&gt;&lt;property id=&quot;20300&quot; value=&quot;Slide 13&quot;/&gt;&lt;property id=&quot;20307&quot; value=&quot;286&quot;/&gt;&lt;/object&gt;&lt;object type=&quot;3&quot; unique_id=&quot;10017&quot;&gt;&lt;property id=&quot;20148&quot; value=&quot;5&quot;/&gt;&lt;property id=&quot;20300&quot; value=&quot;Slide 14&quot;/&gt;&lt;property id=&quot;20307&quot; value=&quot;287&quot;/&gt;&lt;/object&gt;&lt;object type=&quot;3&quot; unique_id=&quot;10018&quot;&gt;&lt;property id=&quot;20148&quot; value=&quot;5&quot;/&gt;&lt;property id=&quot;20300&quot; value=&quot;Slide 15&quot;/&gt;&lt;property id=&quot;20307&quot; value=&quot;288&quot;/&gt;&lt;/object&gt;&lt;object type=&quot;3&quot; unique_id=&quot;10019&quot;&gt;&lt;property id=&quot;20148&quot; value=&quot;5&quot;/&gt;&lt;property id=&quot;20300&quot; value=&quot;Slide 16&quot;/&gt;&lt;property id=&quot;20307&quot; value=&quot;289&quot;/&gt;&lt;/object&gt;&lt;object type=&quot;3&quot; unique_id=&quot;10020&quot;&gt;&lt;property id=&quot;20148&quot; value=&quot;5&quot;/&gt;&lt;property id=&quot;20300&quot; value=&quot;Slide 17&quot;/&gt;&lt;property id=&quot;20307&quot; value=&quot;296&quot;/&gt;&lt;/object&gt;&lt;object type=&quot;3&quot; unique_id=&quot;10021&quot;&gt;&lt;property id=&quot;20148&quot; value=&quot;5&quot;/&gt;&lt;property id=&quot;20300&quot; value=&quot;Slide 18&quot;/&gt;&lt;property id=&quot;20307&quot; value=&quot;275&quot;/&gt;&lt;/object&gt;&lt;object type=&quot;3&quot; unique_id=&quot;10022&quot;&gt;&lt;property id=&quot;20148&quot; value=&quot;5&quot;/&gt;&lt;property id=&quot;20300&quot; value=&quot;Slide 19&quot;/&gt;&lt;property id=&quot;20307&quot; value=&quot;290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9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55</Words>
  <Application>Microsoft Office PowerPoint</Application>
  <PresentationFormat>Custom</PresentationFormat>
  <Paragraphs>15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2020-08-21T08:39:18Z</dcterms:created>
  <dcterms:modified xsi:type="dcterms:W3CDTF">2023-12-11T02:05:14Z</dcterms:modified>
</cp:coreProperties>
</file>