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5" r:id="rId2"/>
    <p:sldId id="291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92" r:id="rId13"/>
    <p:sldId id="286" r:id="rId14"/>
    <p:sldId id="287" r:id="rId15"/>
    <p:sldId id="288" r:id="rId16"/>
    <p:sldId id="289" r:id="rId17"/>
    <p:sldId id="297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731E89-949E-4235-A9FA-A1EC7689843A}">
          <p14:sldIdLst>
            <p14:sldId id="295"/>
            <p14:sldId id="291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92"/>
            <p14:sldId id="286"/>
            <p14:sldId id="287"/>
            <p14:sldId id="288"/>
            <p14:sldId id="289"/>
            <p14:sldId id="29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9" d="100"/>
          <a:sy n="49" d="100"/>
        </p:scale>
        <p:origin x="-96" y="-12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58572-0922-455C-B444-0E98AF5FB8A7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65DE0-8BAE-4E6D-A35E-6DAB5BBF16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28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022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431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876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868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DA55-EB64-4D61-98A1-89616548955C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654-7948-4EB4-AB02-52B1FA50E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6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DA55-EB64-4D61-98A1-89616548955C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654-7948-4EB4-AB02-52B1FA50E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0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DA55-EB64-4D61-98A1-89616548955C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654-7948-4EB4-AB02-52B1FA50E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8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193941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DA55-EB64-4D61-98A1-89616548955C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654-7948-4EB4-AB02-52B1FA50E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1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DA55-EB64-4D61-98A1-89616548955C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654-7948-4EB4-AB02-52B1FA50E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4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DA55-EB64-4D61-98A1-89616548955C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654-7948-4EB4-AB02-52B1FA50E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5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DA55-EB64-4D61-98A1-89616548955C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654-7948-4EB4-AB02-52B1FA50E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5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DA55-EB64-4D61-98A1-89616548955C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654-7948-4EB4-AB02-52B1FA50E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8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DA55-EB64-4D61-98A1-89616548955C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654-7948-4EB4-AB02-52B1FA50E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1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DA55-EB64-4D61-98A1-89616548955C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654-7948-4EB4-AB02-52B1FA50E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4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DA55-EB64-4D61-98A1-89616548955C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654-7948-4EB4-AB02-52B1FA50E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7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ADA55-EB64-4D61-98A1-89616548955C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3B654-7948-4EB4-AB02-52B1FA50E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0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7" t="34134" r="9200" b="25096"/>
          <a:stretch/>
        </p:blipFill>
        <p:spPr>
          <a:xfrm>
            <a:off x="9395968" y="2738656"/>
            <a:ext cx="1436155" cy="23982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0" t="36504" r="30000" b="16814"/>
          <a:stretch/>
        </p:blipFill>
        <p:spPr>
          <a:xfrm>
            <a:off x="6534912" y="3154118"/>
            <a:ext cx="1593088" cy="2550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6504" r="52933" b="21541"/>
          <a:stretch/>
        </p:blipFill>
        <p:spPr>
          <a:xfrm>
            <a:off x="4291584" y="3150010"/>
            <a:ext cx="1121664" cy="2230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t="29392" r="73333" b="21541"/>
          <a:stretch/>
        </p:blipFill>
        <p:spPr>
          <a:xfrm>
            <a:off x="1658112" y="2852420"/>
            <a:ext cx="1593088" cy="25283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0" y="3429000"/>
            <a:ext cx="12192000" cy="25283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>
            <a:off x="4876800" y="4551680"/>
            <a:ext cx="7315200" cy="2306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>
            <a:off x="0" y="4697984"/>
            <a:ext cx="8046720" cy="2160016"/>
          </a:xfrm>
          <a:prstGeom prst="rect">
            <a:avLst/>
          </a:prstGeom>
        </p:spPr>
      </p:pic>
      <p:sp>
        <p:nvSpPr>
          <p:cNvPr id="20" name="Google Shape;387;p28">
            <a:extLst>
              <a:ext uri="{FF2B5EF4-FFF2-40B4-BE49-F238E27FC236}">
                <a16:creationId xmlns:a16="http://schemas.microsoft.com/office/drawing/2014/main" xmlns="" id="{78748FC1-0945-4D75-B6CA-B05CD1E933FE}"/>
              </a:ext>
            </a:extLst>
          </p:cNvPr>
          <p:cNvSpPr txBox="1">
            <a:spLocks/>
          </p:cNvSpPr>
          <p:nvPr/>
        </p:nvSpPr>
        <p:spPr>
          <a:xfrm>
            <a:off x="4023360" y="-323854"/>
            <a:ext cx="11360800" cy="175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7FA2E47-54FC-409F-A149-88676DB1BBB9}"/>
              </a:ext>
            </a:extLst>
          </p:cNvPr>
          <p:cNvSpPr txBox="1"/>
          <p:nvPr/>
        </p:nvSpPr>
        <p:spPr>
          <a:xfrm>
            <a:off x="2531044" y="1679174"/>
            <a:ext cx="83010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.VnAvantH" panose="020B7200000000000000" pitchFamily="34" charset="0"/>
              </a:rPr>
              <a:t>B</a:t>
            </a:r>
            <a:r>
              <a:rPr lang="en-US" sz="4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µi</a:t>
            </a:r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26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: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Ph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ph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Qu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qu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  <a:p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66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5E9203-5DE6-4E6D-AB1F-C7ABA5C5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74" y="1185795"/>
            <a:ext cx="11119338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r>
              <a:rPr lang="en-US" sz="8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8800" b="1" dirty="0" err="1" smtClean="0">
                <a:solidFill>
                  <a:schemeClr val="tx2"/>
                </a:solidFill>
                <a:latin typeface=".VnAvant" panose="020B7200000000000000" pitchFamily="34" charset="0"/>
              </a:rPr>
              <a:t>a</a:t>
            </a:r>
            <a:r>
              <a:rPr lang="en-US" sz="8800" b="1" dirty="0" smtClean="0">
                <a:solidFill>
                  <a:schemeClr val="tx2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 err="1" smtClean="0">
                <a:solidFill>
                  <a:schemeClr val="tx2"/>
                </a:solidFill>
                <a:latin typeface=".VnAvant" panose="020B7200000000000000" pitchFamily="34" charset="0"/>
              </a:rPr>
              <a:t>tr</a:t>
            </a:r>
            <a:r>
              <a:rPr lang="en-US" sz="8800" b="1" dirty="0" smtClean="0">
                <a:solidFill>
                  <a:schemeClr val="tx2"/>
                </a:solidFill>
                <a:latin typeface=".VnAvant" panose="020B7200000000000000" pitchFamily="34" charset="0"/>
              </a:rPr>
              <a:t>µ       </a:t>
            </a:r>
            <a:r>
              <a:rPr lang="en-US" sz="8800" b="1" err="1" smtClean="0">
                <a:solidFill>
                  <a:srgbClr val="FF0000"/>
                </a:solidFill>
                <a:latin typeface=".VnAvant" panose="020B7200000000000000" pitchFamily="34" charset="0"/>
              </a:rPr>
              <a:t>ph</a:t>
            </a:r>
            <a:r>
              <a:rPr lang="en-US" sz="8800" b="1" err="1" smtClean="0">
                <a:solidFill>
                  <a:schemeClr val="tx2"/>
                </a:solidFill>
                <a:latin typeface=".VnAvant" panose="020B7200000000000000" pitchFamily="34" charset="0"/>
              </a:rPr>
              <a:t>è</a:t>
            </a:r>
            <a:r>
              <a:rPr lang="en-US" sz="8800" b="1" smtClean="0">
                <a:solidFill>
                  <a:schemeClr val="tx2"/>
                </a:solidFill>
                <a:latin typeface=".VnAvant" panose="020B7200000000000000" pitchFamily="34" charset="0"/>
              </a:rPr>
              <a:t> cæ</a:t>
            </a:r>
            <a:endParaRPr lang="en-US" sz="8800" b="1" dirty="0">
              <a:solidFill>
                <a:schemeClr val="tx2"/>
              </a:solidFill>
              <a:latin typeface=".VnAvant" panose="020B7200000000000000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  <a:r>
              <a:rPr lang="en-US" sz="8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r>
              <a:rPr lang="en-US" sz="8800" b="1" dirty="0" smtClean="0">
                <a:solidFill>
                  <a:schemeClr val="tx2"/>
                </a:solidFill>
                <a:latin typeface=".VnAvant" panose="020B7200000000000000" pitchFamily="34" charset="0"/>
              </a:rPr>
              <a:t>ª </a:t>
            </a:r>
            <a:r>
              <a:rPr lang="en-US" sz="8800" b="1" dirty="0" err="1" smtClean="0">
                <a:solidFill>
                  <a:schemeClr val="tx2"/>
                </a:solidFill>
                <a:latin typeface=".VnAvant" panose="020B7200000000000000" pitchFamily="34" charset="0"/>
              </a:rPr>
              <a:t>nh</a:t>
            </a:r>
            <a:r>
              <a:rPr lang="en-US" sz="8800" b="1" dirty="0" smtClean="0">
                <a:solidFill>
                  <a:schemeClr val="tx2"/>
                </a:solidFill>
                <a:latin typeface=".VnAvant" panose="020B7200000000000000" pitchFamily="34" charset="0"/>
              </a:rPr>
              <a:t>µ    </a:t>
            </a:r>
            <a:r>
              <a:rPr lang="en-US" sz="8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qu</a:t>
            </a:r>
            <a:r>
              <a:rPr lang="en-US" sz="8800" b="1" dirty="0" smtClean="0">
                <a:solidFill>
                  <a:schemeClr val="tx2"/>
                </a:solidFill>
                <a:latin typeface=".VnAvant" panose="020B7200000000000000" pitchFamily="34" charset="0"/>
              </a:rPr>
              <a:t>¶ </a:t>
            </a:r>
            <a:r>
              <a:rPr lang="en-US" sz="8800" b="1" dirty="0" err="1" smtClean="0">
                <a:solidFill>
                  <a:schemeClr val="tx2"/>
                </a:solidFill>
                <a:latin typeface=".VnAvant" panose="020B7200000000000000" pitchFamily="34" charset="0"/>
              </a:rPr>
              <a:t>kh</a:t>
            </a:r>
            <a:r>
              <a:rPr lang="en-US" sz="8800" b="1" dirty="0" err="1">
                <a:solidFill>
                  <a:schemeClr val="tx2"/>
                </a:solidFill>
                <a:latin typeface=".VnAvant" panose="020B7200000000000000" pitchFamily="34" charset="0"/>
              </a:rPr>
              <a:t>Õ</a:t>
            </a:r>
            <a:endParaRPr lang="en-US" sz="8800" b="1" dirty="0">
              <a:solidFill>
                <a:schemeClr val="tx2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2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2737045" y="312365"/>
            <a:ext cx="7244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ph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                   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qu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304454"/>
              </p:ext>
            </p:extLst>
          </p:nvPr>
        </p:nvGraphicFramePr>
        <p:xfrm>
          <a:off x="2174045" y="1368914"/>
          <a:ext cx="285906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xmlns="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xmlns="" val="3817047322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ph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«</a:t>
                      </a:r>
                      <a:endParaRPr lang="en-US" sz="40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57CE6E-C9DF-4B0E-AFC8-B721E6A22048}"/>
              </a:ext>
            </a:extLst>
          </p:cNvPr>
          <p:cNvSpPr/>
          <p:nvPr/>
        </p:nvSpPr>
        <p:spPr>
          <a:xfrm>
            <a:off x="2174045" y="2110387"/>
            <a:ext cx="2859062" cy="64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ph</a:t>
            </a:r>
            <a:r>
              <a:rPr lang="en-US" sz="44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è</a:t>
            </a:r>
            <a:endParaRPr lang="en-US" sz="44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xmlns="" id="{74EE96B1-1FEB-4358-8AE8-A9D83C299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468936"/>
              </p:ext>
            </p:extLst>
          </p:nvPr>
        </p:nvGraphicFramePr>
        <p:xfrm>
          <a:off x="6938201" y="1449610"/>
          <a:ext cx="285906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xmlns="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xmlns="" val="3817047322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qu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ª</a:t>
                      </a:r>
                      <a:endParaRPr lang="en-US" sz="40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84299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DBEDF17-6D76-44BA-A89E-A736E9AC7E35}"/>
              </a:ext>
            </a:extLst>
          </p:cNvPr>
          <p:cNvSpPr/>
          <p:nvPr/>
        </p:nvSpPr>
        <p:spPr>
          <a:xfrm>
            <a:off x="6938201" y="2130267"/>
            <a:ext cx="2859062" cy="64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qu</a:t>
            </a:r>
            <a:r>
              <a:rPr lang="en-US" sz="44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ª</a:t>
            </a:r>
            <a:endParaRPr lang="en-US" sz="44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89B4AD-9D96-4642-B0B4-15F4E625DA6E}"/>
              </a:ext>
            </a:extLst>
          </p:cNvPr>
          <p:cNvSpPr txBox="1"/>
          <p:nvPr/>
        </p:nvSpPr>
        <p:spPr>
          <a:xfrm>
            <a:off x="774915" y="3058345"/>
            <a:ext cx="10893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p</a:t>
            </a:r>
            <a:r>
              <a:rPr lang="en-US" sz="4400" b="1" dirty="0" err="1" smtClean="0">
                <a:latin typeface=".VnAvant" panose="020B7200000000000000" pitchFamily="34" charset="0"/>
              </a:rPr>
              <a:t>h</a:t>
            </a:r>
            <a:r>
              <a:rPr lang="en-US" sz="4400" b="1" dirty="0" smtClean="0">
                <a:latin typeface=".VnAvant" panose="020B7200000000000000" pitchFamily="34" charset="0"/>
              </a:rPr>
              <a:t>µ      </a:t>
            </a:r>
            <a:r>
              <a:rPr lang="en-US" sz="4400" b="1" dirty="0" err="1" smtClean="0">
                <a:latin typeface=".VnAvant" panose="020B7200000000000000" pitchFamily="34" charset="0"/>
              </a:rPr>
              <a:t>phÝ</a:t>
            </a:r>
            <a:r>
              <a:rPr lang="en-US" sz="4400" b="1" dirty="0" smtClean="0">
                <a:latin typeface=".VnAvant" panose="020B7200000000000000" pitchFamily="34" charset="0"/>
              </a:rPr>
              <a:t>      </a:t>
            </a:r>
            <a:r>
              <a:rPr lang="en-US" sz="4400" b="1" dirty="0" err="1" smtClean="0">
                <a:latin typeface=".VnAvant" panose="020B7200000000000000" pitchFamily="34" charset="0"/>
              </a:rPr>
              <a:t>phë</a:t>
            </a:r>
            <a:r>
              <a:rPr lang="en-US" sz="4400" b="1" dirty="0" smtClean="0">
                <a:latin typeface=".VnAvant" panose="020B7200000000000000" pitchFamily="34" charset="0"/>
              </a:rPr>
              <a:t>      qu¹     </a:t>
            </a:r>
            <a:r>
              <a:rPr lang="en-US" sz="4400" b="1" dirty="0" err="1" smtClean="0">
                <a:latin typeface=".VnAvant" panose="020B7200000000000000" pitchFamily="34" charset="0"/>
              </a:rPr>
              <a:t>qu</a:t>
            </a:r>
            <a:r>
              <a:rPr lang="en-US" sz="4400" b="1" dirty="0" smtClean="0">
                <a:latin typeface=".VnAvant" panose="020B7200000000000000" pitchFamily="34" charset="0"/>
              </a:rPr>
              <a:t>ª      </a:t>
            </a:r>
            <a:r>
              <a:rPr lang="en-US" sz="4400" b="1" dirty="0" err="1" smtClean="0">
                <a:latin typeface=".VnAvant" panose="020B7200000000000000" pitchFamily="34" charset="0"/>
              </a:rPr>
              <a:t>qu</a:t>
            </a:r>
            <a:r>
              <a:rPr lang="en-US" sz="4400" b="1" dirty="0" err="1">
                <a:latin typeface=".VnAvant" panose="020B7200000000000000" pitchFamily="34" charset="0"/>
              </a:rPr>
              <a:t>Õ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E969F5D-705B-4D09-9EB4-FF4005943ECD}"/>
              </a:ext>
            </a:extLst>
          </p:cNvPr>
          <p:cNvSpPr txBox="1"/>
          <p:nvPr/>
        </p:nvSpPr>
        <p:spPr>
          <a:xfrm>
            <a:off x="233248" y="5809184"/>
            <a:ext cx="12580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 smtClean="0">
                <a:latin typeface=".VnAvant" panose="020B7200000000000000" pitchFamily="34" charset="0"/>
              </a:rPr>
              <a:t>pha</a:t>
            </a:r>
            <a:r>
              <a:rPr lang="en-US" sz="4400" b="1" dirty="0" smtClean="0">
                <a:latin typeface=".VnAvant" panose="020B7200000000000000" pitchFamily="34" charset="0"/>
              </a:rPr>
              <a:t> </a:t>
            </a:r>
            <a:r>
              <a:rPr lang="en-US" sz="4400" b="1" dirty="0" err="1" smtClean="0">
                <a:latin typeface=".VnAvant" panose="020B7200000000000000" pitchFamily="34" charset="0"/>
              </a:rPr>
              <a:t>tr</a:t>
            </a:r>
            <a:r>
              <a:rPr lang="en-US" sz="4400" b="1" dirty="0" smtClean="0">
                <a:latin typeface=".VnAvant" panose="020B7200000000000000" pitchFamily="34" charset="0"/>
              </a:rPr>
              <a:t>µ       </a:t>
            </a:r>
            <a:r>
              <a:rPr lang="en-US" sz="4400" b="1" err="1" smtClean="0">
                <a:latin typeface=".VnAvant" panose="020B7200000000000000" pitchFamily="34" charset="0"/>
              </a:rPr>
              <a:t>phè</a:t>
            </a:r>
            <a:r>
              <a:rPr lang="en-US" sz="4400" b="1" smtClean="0">
                <a:latin typeface=".VnAvant" panose="020B7200000000000000" pitchFamily="34" charset="0"/>
              </a:rPr>
              <a:t> cæ      </a:t>
            </a:r>
            <a:r>
              <a:rPr lang="en-US" sz="4400" b="1" dirty="0" err="1" smtClean="0">
                <a:latin typeface=".VnAvant" panose="020B7200000000000000" pitchFamily="34" charset="0"/>
              </a:rPr>
              <a:t>qu</a:t>
            </a:r>
            <a:r>
              <a:rPr lang="en-US" sz="4400" b="1" dirty="0" smtClean="0">
                <a:latin typeface=".VnAvant" panose="020B7200000000000000" pitchFamily="34" charset="0"/>
              </a:rPr>
              <a:t>ª </a:t>
            </a:r>
            <a:r>
              <a:rPr lang="en-US" sz="4400" b="1" dirty="0" err="1" smtClean="0">
                <a:latin typeface=".VnAvant" panose="020B7200000000000000" pitchFamily="34" charset="0"/>
              </a:rPr>
              <a:t>nh</a:t>
            </a:r>
            <a:r>
              <a:rPr lang="en-US" sz="4400" b="1" dirty="0" smtClean="0">
                <a:latin typeface=".VnAvant" panose="020B7200000000000000" pitchFamily="34" charset="0"/>
              </a:rPr>
              <a:t>µ      </a:t>
            </a:r>
            <a:r>
              <a:rPr lang="en-US" sz="4400" b="1" dirty="0" err="1" smtClean="0">
                <a:latin typeface=".VnAvant" panose="020B7200000000000000" pitchFamily="34" charset="0"/>
              </a:rPr>
              <a:t>qu</a:t>
            </a:r>
            <a:r>
              <a:rPr lang="en-US" sz="4400" b="1" dirty="0" smtClean="0">
                <a:latin typeface=".VnAvant" panose="020B7200000000000000" pitchFamily="34" charset="0"/>
              </a:rPr>
              <a:t>¶ </a:t>
            </a:r>
            <a:r>
              <a:rPr lang="en-US" sz="4400" b="1" dirty="0" err="1" smtClean="0">
                <a:latin typeface=".VnAvant" panose="020B7200000000000000" pitchFamily="34" charset="0"/>
              </a:rPr>
              <a:t>kh</a:t>
            </a:r>
            <a:r>
              <a:rPr lang="en-US" sz="4400" b="1" dirty="0" err="1">
                <a:latin typeface=".VnAvant" panose="020B7200000000000000" pitchFamily="34" charset="0"/>
              </a:rPr>
              <a:t>Õ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47" y="4050545"/>
            <a:ext cx="2503797" cy="16628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69" y="4040734"/>
            <a:ext cx="2466975" cy="1682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069" y="4037829"/>
            <a:ext cx="2564354" cy="16854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447" y="4050545"/>
            <a:ext cx="2222811" cy="165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2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51148" y="-255061"/>
            <a:ext cx="8128630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xmlns="" id="{C3D290E4-D4B9-476B-A8C9-4EDF4E9FBEBE}"/>
              </a:ext>
            </a:extLst>
          </p:cNvPr>
          <p:cNvSpPr txBox="1"/>
          <p:nvPr/>
        </p:nvSpPr>
        <p:spPr>
          <a:xfrm>
            <a:off x="1488130" y="1805181"/>
            <a:ext cx="600997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88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 VIÕT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93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09748" y="76201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b="1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470" y="1331563"/>
            <a:ext cx="4368643" cy="466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17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09748" y="76201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b="1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  <p:pic>
        <p:nvPicPr>
          <p:cNvPr id="2" name="ph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31136" r="26818"/>
          <a:stretch/>
        </p:blipFill>
        <p:spPr>
          <a:xfrm>
            <a:off x="3781586" y="1472111"/>
            <a:ext cx="4695986" cy="434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1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09748" y="76201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b="1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9" y="1639889"/>
            <a:ext cx="4035425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48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09748" y="76201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b="1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  <p:pic>
        <p:nvPicPr>
          <p:cNvPr id="3" name="qu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38600" y="791804"/>
            <a:ext cx="40386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1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466048" y="2644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xmlns="" id="{C3D290E4-D4B9-476B-A8C9-4EDF4E9FBEBE}"/>
              </a:ext>
            </a:extLst>
          </p:cNvPr>
          <p:cNvSpPr txBox="1"/>
          <p:nvPr/>
        </p:nvSpPr>
        <p:spPr>
          <a:xfrm>
            <a:off x="2773356" y="1669972"/>
            <a:ext cx="295465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DÆN </a:t>
            </a:r>
            <a:r>
              <a:rPr lang="en-US" altLang="zh-CN" sz="5400" b="1" dirty="0" err="1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Dß</a:t>
            </a:r>
            <a:endParaRPr kumimoji="0" lang="tr-TR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016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xmlns="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1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375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3C2C170-E2C0-4ACD-BB94-60096273C4B8}"/>
              </a:ext>
            </a:extLst>
          </p:cNvPr>
          <p:cNvSpPr txBox="1"/>
          <p:nvPr/>
        </p:nvSpPr>
        <p:spPr>
          <a:xfrm>
            <a:off x="321971" y="1660404"/>
            <a:ext cx="115523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rÔ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800" b="1" err="1" smtClean="0">
                <a:solidFill>
                  <a:srgbClr val="002060"/>
                </a:solidFill>
                <a:latin typeface=".VnAvant" panose="020B7200000000000000" pitchFamily="34" charset="0"/>
              </a:rPr>
              <a:t>tre</a:t>
            </a:r>
            <a:r>
              <a:rPr lang="en-US" sz="4800" b="1" smtClean="0">
                <a:solidFill>
                  <a:srgbClr val="002060"/>
                </a:solidFill>
                <a:latin typeface=".VnAvant" panose="020B7200000000000000" pitchFamily="34" charset="0"/>
              </a:rPr>
              <a:t>       </a:t>
            </a:r>
            <a:r>
              <a:rPr lang="en-US" sz="4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cöa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sæ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l¸ </a:t>
            </a:r>
            <a:r>
              <a:rPr lang="en-US" sz="4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mÝa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</a:t>
            </a:r>
            <a:r>
              <a:rPr lang="en-US" sz="4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cñ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s¶</a:t>
            </a:r>
          </a:p>
          <a:p>
            <a:endParaRPr lang="en-US" sz="48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</a:t>
            </a:r>
            <a:r>
              <a:rPr lang="en-US" sz="4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mïa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thu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</a:t>
            </a:r>
            <a:r>
              <a:rPr lang="en-US" sz="4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tæ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cß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 </a:t>
            </a:r>
            <a:r>
              <a:rPr lang="en-US" sz="4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khÕ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800" b="1" err="1" smtClean="0">
                <a:solidFill>
                  <a:srgbClr val="002060"/>
                </a:solidFill>
                <a:latin typeface=".VnAvant" panose="020B7200000000000000" pitchFamily="34" charset="0"/>
              </a:rPr>
              <a:t>chua</a:t>
            </a:r>
            <a:r>
              <a:rPr lang="en-US" sz="4800" b="1" smtClean="0">
                <a:solidFill>
                  <a:srgbClr val="002060"/>
                </a:solidFill>
                <a:latin typeface=".VnAvant" panose="020B7200000000000000" pitchFamily="34" charset="0"/>
              </a:rPr>
              <a:t>         </a:t>
            </a:r>
            <a:endParaRPr lang="en-US" sz="48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7A62D4-A4D4-4F25-B1F5-0092D6BC86CE}"/>
              </a:ext>
            </a:extLst>
          </p:cNvPr>
          <p:cNvSpPr txBox="1"/>
          <p:nvPr/>
        </p:nvSpPr>
        <p:spPr>
          <a:xfrm>
            <a:off x="160985" y="4707392"/>
            <a:ext cx="118700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1" dirty="0">
                <a:solidFill>
                  <a:srgbClr val="7030A0"/>
                </a:solidFill>
                <a:latin typeface=".VnAvant" panose="020B7200000000000000" pitchFamily="34" charset="0"/>
              </a:rPr>
              <a:t>   </a:t>
            </a:r>
            <a:r>
              <a:rPr lang="en-US" sz="4400" b="1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Mïa</a:t>
            </a:r>
            <a:r>
              <a:rPr lang="en-US" sz="44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hÌ</a:t>
            </a:r>
            <a:r>
              <a:rPr lang="en-US" sz="44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, </a:t>
            </a:r>
            <a:r>
              <a:rPr lang="en-US" sz="4400" b="1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nh</a:t>
            </a:r>
            <a:r>
              <a:rPr lang="en-US" sz="44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µ bµ </a:t>
            </a:r>
            <a:r>
              <a:rPr lang="en-US" sz="4400" b="1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cã</a:t>
            </a:r>
            <a:r>
              <a:rPr lang="en-US" sz="44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dõa</a:t>
            </a:r>
            <a:r>
              <a:rPr lang="en-US" sz="44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, </a:t>
            </a:r>
            <a:r>
              <a:rPr lang="en-US" sz="4400" b="1" err="1" smtClean="0">
                <a:solidFill>
                  <a:srgbClr val="7030A0"/>
                </a:solidFill>
                <a:latin typeface=".VnAvant" panose="020B7200000000000000" pitchFamily="34" charset="0"/>
              </a:rPr>
              <a:t>cã</a:t>
            </a:r>
            <a:r>
              <a:rPr lang="en-US" sz="4400" b="1" smtClean="0">
                <a:solidFill>
                  <a:srgbClr val="7030A0"/>
                </a:solidFill>
                <a:latin typeface=".VnAvant" panose="020B7200000000000000" pitchFamily="34" charset="0"/>
              </a:rPr>
              <a:t> dùa </a:t>
            </a:r>
            <a:r>
              <a:rPr lang="en-US" sz="44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lª. </a:t>
            </a:r>
            <a:r>
              <a:rPr lang="en-US" sz="4400" b="1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Mïa</a:t>
            </a:r>
            <a:r>
              <a:rPr lang="en-US" sz="44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thu</a:t>
            </a:r>
            <a:r>
              <a:rPr lang="en-US" sz="44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, </a:t>
            </a:r>
            <a:r>
              <a:rPr lang="en-US" sz="4400" b="1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nh</a:t>
            </a:r>
            <a:r>
              <a:rPr lang="en-US" sz="44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µ bµ </a:t>
            </a:r>
            <a:r>
              <a:rPr lang="en-US" sz="4400" b="1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cã</a:t>
            </a:r>
            <a:r>
              <a:rPr lang="en-US" sz="44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na</a:t>
            </a:r>
            <a:r>
              <a:rPr lang="en-US" sz="44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, </a:t>
            </a:r>
            <a:r>
              <a:rPr lang="en-US" sz="4400" b="1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cã</a:t>
            </a:r>
            <a:r>
              <a:rPr lang="en-US" sz="44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thÞ</a:t>
            </a:r>
            <a:r>
              <a:rPr lang="en-US" sz="44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.</a:t>
            </a:r>
            <a:endParaRPr lang="en-US" sz="44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8E83664-91EE-47FC-87CF-AF3112663C48}"/>
              </a:ext>
            </a:extLst>
          </p:cNvPr>
          <p:cNvSpPr/>
          <p:nvPr/>
        </p:nvSpPr>
        <p:spPr>
          <a:xfrm>
            <a:off x="3611217" y="353451"/>
            <a:ext cx="5610275" cy="7469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vµ 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40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01628" y="5309194"/>
            <a:ext cx="278970" cy="234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8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43" y="0"/>
            <a:ext cx="11578107" cy="546064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2D0A9E1C-9162-4347-9616-C1FAF3D9AE7C}"/>
              </a:ext>
            </a:extLst>
          </p:cNvPr>
          <p:cNvSpPr/>
          <p:nvPr/>
        </p:nvSpPr>
        <p:spPr>
          <a:xfrm>
            <a:off x="1850613" y="1011972"/>
            <a:ext cx="2403335" cy="737316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NhËn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E02BDFB-F771-4D67-9FD6-F3C352EA18F0}"/>
              </a:ext>
            </a:extLst>
          </p:cNvPr>
          <p:cNvSpPr/>
          <p:nvPr/>
        </p:nvSpPr>
        <p:spPr>
          <a:xfrm>
            <a:off x="1301427" y="1011972"/>
            <a:ext cx="807604" cy="7436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D09A690-80ED-4D0A-83F9-79DD053A13CF}"/>
              </a:ext>
            </a:extLst>
          </p:cNvPr>
          <p:cNvSpPr txBox="1"/>
          <p:nvPr/>
        </p:nvSpPr>
        <p:spPr>
          <a:xfrm>
            <a:off x="2806665" y="5916768"/>
            <a:ext cx="8421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VnAvant" panose="020B7200000000000000" pitchFamily="34" charset="0"/>
              </a:rPr>
              <a:t>C¶ </a:t>
            </a:r>
            <a:r>
              <a:rPr lang="en-US" sz="4000" b="1" dirty="0" err="1" smtClean="0">
                <a:latin typeface=".VnAvant" panose="020B7200000000000000" pitchFamily="34" charset="0"/>
              </a:rPr>
              <a:t>nh</a:t>
            </a:r>
            <a:r>
              <a:rPr lang="en-US" sz="4000" b="1" dirty="0" smtClean="0">
                <a:latin typeface=".VnAvant" panose="020B7200000000000000" pitchFamily="34" charset="0"/>
              </a:rPr>
              <a:t>µ </a:t>
            </a:r>
            <a:r>
              <a:rPr lang="en-US" sz="4000" b="1" dirty="0" err="1" smtClean="0">
                <a:latin typeface=".VnAvant" panose="020B7200000000000000" pitchFamily="34" charset="0"/>
              </a:rPr>
              <a:t>tõ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phè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vÒ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th¨m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qu</a:t>
            </a:r>
            <a:r>
              <a:rPr lang="en-US" sz="4000" b="1" dirty="0" smtClean="0">
                <a:latin typeface=".VnAvant" panose="020B7200000000000000" pitchFamily="34" charset="0"/>
              </a:rPr>
              <a:t>ª.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924712B-DFD1-4EBD-859F-42F48766D73F}"/>
              </a:ext>
            </a:extLst>
          </p:cNvPr>
          <p:cNvSpPr txBox="1"/>
          <p:nvPr/>
        </p:nvSpPr>
        <p:spPr>
          <a:xfrm>
            <a:off x="5375251" y="5916768"/>
            <a:ext cx="949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ph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24712B-DFD1-4EBD-859F-42F48766D73F}"/>
              </a:ext>
            </a:extLst>
          </p:cNvPr>
          <p:cNvSpPr txBox="1"/>
          <p:nvPr/>
        </p:nvSpPr>
        <p:spPr>
          <a:xfrm>
            <a:off x="8639293" y="5916768"/>
            <a:ext cx="1136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qu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/>
      <p:bldP spid="11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3267553" y="822627"/>
            <a:ext cx="1567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ph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727634"/>
              </p:ext>
            </p:extLst>
          </p:nvPr>
        </p:nvGraphicFramePr>
        <p:xfrm>
          <a:off x="2201257" y="1952808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xmlns="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xmlns="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ph</a:t>
                      </a:r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.VnAvant" panose="020B7200000000000000" pitchFamily="34" charset="0"/>
                        </a:rPr>
                        <a:t>«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57CE6E-C9DF-4B0E-AFC8-B721E6A22048}"/>
              </a:ext>
            </a:extLst>
          </p:cNvPr>
          <p:cNvSpPr/>
          <p:nvPr/>
        </p:nvSpPr>
        <p:spPr>
          <a:xfrm>
            <a:off x="2195343" y="2823016"/>
            <a:ext cx="2859062" cy="822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ph</a:t>
            </a:r>
            <a:r>
              <a:rPr lang="en-US" sz="4800" b="1" smtClean="0">
                <a:solidFill>
                  <a:schemeClr val="tx1"/>
                </a:solidFill>
                <a:latin typeface=".VnAvant" panose="020B7200000000000000" pitchFamily="34" charset="0"/>
              </a:rPr>
              <a:t>ố</a:t>
            </a:r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xmlns="" id="{74EE96B1-1FEB-4358-8AE8-A9D83C299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261915"/>
              </p:ext>
            </p:extLst>
          </p:nvPr>
        </p:nvGraphicFramePr>
        <p:xfrm>
          <a:off x="7531716" y="1992836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384">
                  <a:extLst>
                    <a:ext uri="{9D8B030D-6E8A-4147-A177-3AD203B41FA5}">
                      <a16:colId xmlns:a16="http://schemas.microsoft.com/office/drawing/2014/main" xmlns="" val="3141433771"/>
                    </a:ext>
                  </a:extLst>
                </a:gridCol>
                <a:gridCol w="1481678">
                  <a:extLst>
                    <a:ext uri="{9D8B030D-6E8A-4147-A177-3AD203B41FA5}">
                      <a16:colId xmlns:a16="http://schemas.microsoft.com/office/drawing/2014/main" xmlns="" val="3817047322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qu</a:t>
                      </a:r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ª</a:t>
                      </a:r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84299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DBEDF17-6D76-44BA-A89E-A736E9AC7E35}"/>
              </a:ext>
            </a:extLst>
          </p:cNvPr>
          <p:cNvSpPr/>
          <p:nvPr/>
        </p:nvSpPr>
        <p:spPr>
          <a:xfrm>
            <a:off x="7514670" y="2823016"/>
            <a:ext cx="285906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r>
              <a:rPr lang="en-US" sz="48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ª</a:t>
            </a:r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89B4AD-9D96-4642-B0B4-15F4E625DA6E}"/>
              </a:ext>
            </a:extLst>
          </p:cNvPr>
          <p:cNvSpPr txBox="1"/>
          <p:nvPr/>
        </p:nvSpPr>
        <p:spPr>
          <a:xfrm>
            <a:off x="2126367" y="3853477"/>
            <a:ext cx="100656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p</a:t>
            </a:r>
            <a:r>
              <a:rPr lang="en-US" sz="54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h</a:t>
            </a:r>
            <a:r>
              <a:rPr lang="en-US" sz="54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µ         </a:t>
            </a:r>
            <a:r>
              <a:rPr lang="en-US" sz="54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phÝ</a:t>
            </a:r>
            <a:r>
              <a:rPr lang="en-US" sz="54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 </a:t>
            </a:r>
            <a:r>
              <a:rPr lang="en-US" sz="54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ph</a:t>
            </a:r>
            <a:r>
              <a:rPr lang="en-US" sz="5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ë</a:t>
            </a:r>
            <a:endParaRPr lang="en-US" sz="5400" b="1" dirty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FF0066"/>
                </a:solidFill>
                <a:latin typeface=".VnAvant" panose="020B7200000000000000" pitchFamily="34" charset="0"/>
              </a:rPr>
              <a:t>q</a:t>
            </a:r>
            <a:r>
              <a:rPr lang="en-US" sz="5400" b="1" dirty="0" smtClean="0">
                <a:solidFill>
                  <a:srgbClr val="FF0066"/>
                </a:solidFill>
                <a:latin typeface=".VnAvant" panose="020B7200000000000000" pitchFamily="34" charset="0"/>
              </a:rPr>
              <a:t>u¹        </a:t>
            </a:r>
            <a:r>
              <a:rPr lang="en-US" sz="5400" b="1" dirty="0" err="1" smtClean="0">
                <a:solidFill>
                  <a:srgbClr val="FF0066"/>
                </a:solidFill>
                <a:latin typeface=".VnAvant" panose="020B7200000000000000" pitchFamily="34" charset="0"/>
              </a:rPr>
              <a:t>qu</a:t>
            </a:r>
            <a:r>
              <a:rPr lang="en-US" sz="5400" b="1" dirty="0" smtClean="0">
                <a:solidFill>
                  <a:srgbClr val="FF0066"/>
                </a:solidFill>
                <a:latin typeface=".VnAvant" panose="020B7200000000000000" pitchFamily="34" charset="0"/>
              </a:rPr>
              <a:t>ª        </a:t>
            </a:r>
            <a:r>
              <a:rPr lang="en-US" sz="5400" b="1" dirty="0" err="1" smtClean="0">
                <a:solidFill>
                  <a:srgbClr val="FF0066"/>
                </a:solidFill>
                <a:latin typeface=".VnAvant" panose="020B7200000000000000" pitchFamily="34" charset="0"/>
              </a:rPr>
              <a:t>quÕ</a:t>
            </a:r>
            <a:endParaRPr lang="en-US" sz="5400" b="1" dirty="0">
              <a:solidFill>
                <a:srgbClr val="FF0066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5F1228E-2023-489D-8B7C-52FAB12CC85A}"/>
              </a:ext>
            </a:extLst>
          </p:cNvPr>
          <p:cNvSpPr txBox="1"/>
          <p:nvPr/>
        </p:nvSpPr>
        <p:spPr>
          <a:xfrm>
            <a:off x="8283323" y="850848"/>
            <a:ext cx="1826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qu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9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3" grpId="0" animBg="1"/>
      <p:bldP spid="10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992862B-FFD0-4033-92A6-5669D90384F4}"/>
              </a:ext>
            </a:extLst>
          </p:cNvPr>
          <p:cNvSpPr txBox="1"/>
          <p:nvPr/>
        </p:nvSpPr>
        <p:spPr>
          <a:xfrm>
            <a:off x="4532035" y="5750004"/>
            <a:ext cx="37799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p</a:t>
            </a:r>
            <a:r>
              <a:rPr lang="en-US" sz="6600" b="1" dirty="0" err="1" smtClean="0">
                <a:latin typeface=".VnAvant" panose="020B7200000000000000" pitchFamily="34" charset="0"/>
              </a:rPr>
              <a:t>ha</a:t>
            </a:r>
            <a:r>
              <a:rPr lang="en-US" sz="6600" b="1" dirty="0" smtClean="0"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latin typeface=".VnAvant" panose="020B7200000000000000" pitchFamily="34" charset="0"/>
              </a:rPr>
              <a:t>tr</a:t>
            </a:r>
            <a:r>
              <a:rPr lang="en-US" sz="6600" b="1" dirty="0" smtClean="0">
                <a:latin typeface=".VnAvant" panose="020B7200000000000000" pitchFamily="34" charset="0"/>
              </a:rPr>
              <a:t>µ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7133945-C869-454D-A53E-BB2D4677135A}"/>
              </a:ext>
            </a:extLst>
          </p:cNvPr>
          <p:cNvCxnSpPr/>
          <p:nvPr/>
        </p:nvCxnSpPr>
        <p:spPr>
          <a:xfrm>
            <a:off x="5669280" y="64289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001A803-4B2B-4D42-9DD6-CB40F1724D92}"/>
              </a:ext>
            </a:extLst>
          </p:cNvPr>
          <p:cNvSpPr txBox="1"/>
          <p:nvPr/>
        </p:nvSpPr>
        <p:spPr>
          <a:xfrm>
            <a:off x="4532035" y="5750004"/>
            <a:ext cx="16111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2" y="90152"/>
            <a:ext cx="11101589" cy="574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1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:a16="http://schemas.microsoft.com/office/drawing/2014/main" xmlns="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8607" y="968188"/>
            <a:ext cx="0" cy="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524AABD-5DD2-4C71-9768-48F46CA74340}"/>
              </a:ext>
            </a:extLst>
          </p:cNvPr>
          <p:cNvSpPr txBox="1"/>
          <p:nvPr/>
        </p:nvSpPr>
        <p:spPr>
          <a:xfrm>
            <a:off x="4396260" y="5734621"/>
            <a:ext cx="4305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err="1" smtClean="0">
                <a:latin typeface=".VnAvant" panose="020B7200000000000000" pitchFamily="34" charset="0"/>
              </a:rPr>
              <a:t>phè</a:t>
            </a:r>
            <a:r>
              <a:rPr lang="en-US" sz="6600" b="1" smtClean="0">
                <a:latin typeface=".VnAvant" panose="020B7200000000000000" pitchFamily="34" charset="0"/>
              </a:rPr>
              <a:t> cæ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9937568-5ACB-4A4A-B730-1E5A1303660C}"/>
              </a:ext>
            </a:extLst>
          </p:cNvPr>
          <p:cNvSpPr txBox="1"/>
          <p:nvPr/>
        </p:nvSpPr>
        <p:spPr>
          <a:xfrm>
            <a:off x="4396260" y="5734621"/>
            <a:ext cx="16664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387066"/>
            <a:ext cx="11487955" cy="534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DB400CE-DC6F-415E-B4D5-35DC38BFFE52}"/>
              </a:ext>
            </a:extLst>
          </p:cNvPr>
          <p:cNvSpPr txBox="1"/>
          <p:nvPr/>
        </p:nvSpPr>
        <p:spPr>
          <a:xfrm>
            <a:off x="4709002" y="5664559"/>
            <a:ext cx="38644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q</a:t>
            </a:r>
            <a:r>
              <a:rPr lang="en-US" sz="6600" b="1" dirty="0" err="1" smtClean="0">
                <a:latin typeface=".VnAvant" panose="020B7200000000000000" pitchFamily="34" charset="0"/>
              </a:rPr>
              <a:t>u</a:t>
            </a:r>
            <a:r>
              <a:rPr lang="en-US" sz="6600" b="1" dirty="0" smtClean="0">
                <a:latin typeface=".VnAvant" panose="020B7200000000000000" pitchFamily="34" charset="0"/>
              </a:rPr>
              <a:t>ª </a:t>
            </a:r>
            <a:r>
              <a:rPr lang="en-US" sz="6600" b="1" dirty="0" err="1" smtClean="0">
                <a:latin typeface=".VnAvant" panose="020B7200000000000000" pitchFamily="34" charset="0"/>
              </a:rPr>
              <a:t>nh</a:t>
            </a:r>
            <a:r>
              <a:rPr lang="en-US" sz="6600" b="1" dirty="0" smtClean="0">
                <a:latin typeface=".VnAvant" panose="020B7200000000000000" pitchFamily="34" charset="0"/>
              </a:rPr>
              <a:t>µ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444E1A-EDEC-41DE-8D72-244642797119}"/>
              </a:ext>
            </a:extLst>
          </p:cNvPr>
          <p:cNvSpPr txBox="1"/>
          <p:nvPr/>
        </p:nvSpPr>
        <p:spPr>
          <a:xfrm>
            <a:off x="4709002" y="5651680"/>
            <a:ext cx="18085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qu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1" y="254000"/>
            <a:ext cx="11539470" cy="53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8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DB400CE-DC6F-415E-B4D5-35DC38BFFE52}"/>
              </a:ext>
            </a:extLst>
          </p:cNvPr>
          <p:cNvSpPr txBox="1"/>
          <p:nvPr/>
        </p:nvSpPr>
        <p:spPr>
          <a:xfrm>
            <a:off x="4683244" y="5720973"/>
            <a:ext cx="4104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q</a:t>
            </a:r>
            <a:r>
              <a:rPr lang="en-US" sz="6600" b="1" dirty="0" err="1" smtClean="0">
                <a:latin typeface=".VnAvant" panose="020B7200000000000000" pitchFamily="34" charset="0"/>
              </a:rPr>
              <a:t>u</a:t>
            </a:r>
            <a:r>
              <a:rPr lang="en-US" sz="6600" b="1" dirty="0" smtClean="0">
                <a:latin typeface=".VnAvant" panose="020B7200000000000000" pitchFamily="34" charset="0"/>
              </a:rPr>
              <a:t>¶ </a:t>
            </a:r>
            <a:r>
              <a:rPr lang="en-US" sz="6600" b="1" dirty="0" err="1" smtClean="0">
                <a:latin typeface=".VnAvant" panose="020B7200000000000000" pitchFamily="34" charset="0"/>
              </a:rPr>
              <a:t>kh</a:t>
            </a:r>
            <a:r>
              <a:rPr lang="en-US" sz="6600" b="1" dirty="0" err="1">
                <a:latin typeface=".VnAvant" panose="020B7200000000000000" pitchFamily="34" charset="0"/>
              </a:rPr>
              <a:t>Õ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444E1A-EDEC-41DE-8D72-244642797119}"/>
              </a:ext>
            </a:extLst>
          </p:cNvPr>
          <p:cNvSpPr txBox="1"/>
          <p:nvPr/>
        </p:nvSpPr>
        <p:spPr>
          <a:xfrm>
            <a:off x="4683244" y="5721727"/>
            <a:ext cx="20163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qu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3" y="167425"/>
            <a:ext cx="11372045" cy="5541423"/>
          </a:xfrm>
        </p:spPr>
      </p:pic>
    </p:spTree>
    <p:extLst>
      <p:ext uri="{BB962C8B-B14F-4D97-AF65-F5344CB8AC3E}">
        <p14:creationId xmlns:p14="http://schemas.microsoft.com/office/powerpoint/2010/main" val="363709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95&quot;/&gt;&lt;/object&gt;&lt;object type=&quot;3&quot; unique_id=&quot;10005&quot;&gt;&lt;property id=&quot;20148&quot; value=&quot;5&quot;/&gt;&lt;property id=&quot;20300&quot; value=&quot;Slide 2&quot;/&gt;&lt;property id=&quot;20307&quot; value=&quot;291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62&quot;/&gt;&lt;/object&gt;&lt;object type=&quot;3&quot; unique_id=&quot;10009&quot;&gt;&lt;property id=&quot;20148&quot; value=&quot;5&quot;/&gt;&lt;property id=&quot;20300&quot; value=&quot;Slide 6&quot;/&gt;&lt;property id=&quot;20307&quot; value=&quot;263&quot;/&gt;&lt;/object&gt;&lt;object type=&quot;3&quot; unique_id=&quot;10010&quot;&gt;&lt;property id=&quot;20148&quot; value=&quot;5&quot;/&gt;&lt;property id=&quot;20300&quot; value=&quot;Slide 7&quot;/&gt;&lt;property id=&quot;20307&quot; value=&quot;264&quot;/&gt;&lt;/object&gt;&lt;object type=&quot;3&quot; unique_id=&quot;10011&quot;&gt;&lt;property id=&quot;20148&quot; value=&quot;5&quot;/&gt;&lt;property id=&quot;20300&quot; value=&quot;Slide 8&quot;/&gt;&lt;property id=&quot;20307&quot; value=&quot;265&quot;/&gt;&lt;/object&gt;&lt;object type=&quot;3&quot; unique_id=&quot;10012&quot;&gt;&lt;property id=&quot;20148&quot; value=&quot;5&quot;/&gt;&lt;property id=&quot;20300&quot; value=&quot;Slide 9&quot;/&gt;&lt;property id=&quot;20307&quot; value=&quot;266&quot;/&gt;&lt;/object&gt;&lt;object type=&quot;3&quot; unique_id=&quot;10013&quot;&gt;&lt;property id=&quot;20148&quot; value=&quot;5&quot;/&gt;&lt;property id=&quot;20300&quot; value=&quot;Slide 10&quot;/&gt;&lt;property id=&quot;20307&quot; value=&quot;267&quot;/&gt;&lt;/object&gt;&lt;object type=&quot;3&quot; unique_id=&quot;10014&quot;&gt;&lt;property id=&quot;20148&quot; value=&quot;5&quot;/&gt;&lt;property id=&quot;20300&quot; value=&quot;Slide 11&quot;/&gt;&lt;property id=&quot;20307&quot; value=&quot;268&quot;/&gt;&lt;/object&gt;&lt;object type=&quot;3&quot; unique_id=&quot;10015&quot;&gt;&lt;property id=&quot;20148&quot; value=&quot;5&quot;/&gt;&lt;property id=&quot;20300&quot; value=&quot;Slide 12&quot;/&gt;&lt;property id=&quot;20307&quot; value=&quot;292&quot;/&gt;&lt;/object&gt;&lt;object type=&quot;3&quot; unique_id=&quot;10016&quot;&gt;&lt;property id=&quot;20148&quot; value=&quot;5&quot;/&gt;&lt;property id=&quot;20300&quot; value=&quot;Slide 13&quot;/&gt;&lt;property id=&quot;20307&quot; value=&quot;286&quot;/&gt;&lt;/object&gt;&lt;object type=&quot;3&quot; unique_id=&quot;10017&quot;&gt;&lt;property id=&quot;20148&quot; value=&quot;5&quot;/&gt;&lt;property id=&quot;20300&quot; value=&quot;Slide 14&quot;/&gt;&lt;property id=&quot;20307&quot; value=&quot;287&quot;/&gt;&lt;/object&gt;&lt;object type=&quot;3&quot; unique_id=&quot;10018&quot;&gt;&lt;property id=&quot;20148&quot; value=&quot;5&quot;/&gt;&lt;property id=&quot;20300&quot; value=&quot;Slide 15&quot;/&gt;&lt;property id=&quot;20307&quot; value=&quot;288&quot;/&gt;&lt;/object&gt;&lt;object type=&quot;3&quot; unique_id=&quot;10019&quot;&gt;&lt;property id=&quot;20148&quot; value=&quot;5&quot;/&gt;&lt;property id=&quot;20300&quot; value=&quot;Slide 16&quot;/&gt;&lt;property id=&quot;20307&quot; value=&quot;289&quot;/&gt;&lt;/object&gt;&lt;object type=&quot;3&quot; unique_id=&quot;10020&quot;&gt;&lt;property id=&quot;20148&quot; value=&quot;5&quot;/&gt;&lt;property id=&quot;20300&quot; value=&quot;Slide 17&quot;/&gt;&lt;property id=&quot;20307&quot; value=&quot;296&quot;/&gt;&lt;/object&gt;&lt;object type=&quot;3&quot; unique_id=&quot;10021&quot;&gt;&lt;property id=&quot;20148&quot; value=&quot;5&quot;/&gt;&lt;property id=&quot;20300&quot; value=&quot;Slide 18&quot;/&gt;&lt;property id=&quot;20307&quot; value=&quot;275&quot;/&gt;&lt;/object&gt;&lt;object type=&quot;3&quot; unique_id=&quot;10022&quot;&gt;&lt;property id=&quot;20148&quot; value=&quot;5&quot;/&gt;&lt;property id=&quot;20300&quot; value=&quot;Slide 19&quot;/&gt;&lt;property id=&quot;20307&quot; value=&quot;290&quot;/&gt;&lt;/object&gt;&lt;object type=&quot;3&quot; unique_id=&quot;10023&quot;&gt;&lt;property id=&quot;20148&quot; value=&quot;5&quot;/&gt;&lt;property id=&quot;20300&quot; value=&quot;Slide 20&quot;/&gt;&lt;property id=&quot;20307&quot; value=&quot;276&quot;/&gt;&lt;/object&gt;&lt;object type=&quot;3&quot; unique_id=&quot;10024&quot;&gt;&lt;property id=&quot;20148&quot; value=&quot;5&quot;/&gt;&lt;property id=&quot;20300&quot; value=&quot;Slide 21&quot;/&gt;&lt;property id=&quot;20307&quot; value=&quot;277&quot;/&gt;&lt;/object&gt;&lt;object type=&quot;3&quot; unique_id=&quot;10025&quot;&gt;&lt;property id=&quot;20148&quot; value=&quot;5&quot;/&gt;&lt;property id=&quot;20300&quot; value=&quot;Slide 22&quot;/&gt;&lt;property id=&quot;20307&quot; value=&quot;29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159</Words>
  <Application>Microsoft Office PowerPoint</Application>
  <PresentationFormat>Custom</PresentationFormat>
  <Paragraphs>61</Paragraphs>
  <Slides>17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70</cp:revision>
  <dcterms:created xsi:type="dcterms:W3CDTF">2020-08-21T08:39:18Z</dcterms:created>
  <dcterms:modified xsi:type="dcterms:W3CDTF">2023-12-11T02:04:57Z</dcterms:modified>
</cp:coreProperties>
</file>