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9" r:id="rId2"/>
    <p:sldId id="281" r:id="rId3"/>
    <p:sldId id="291" r:id="rId4"/>
    <p:sldId id="286" r:id="rId5"/>
    <p:sldId id="292" r:id="rId6"/>
    <p:sldId id="293" r:id="rId7"/>
    <p:sldId id="298" r:id="rId8"/>
    <p:sldId id="287" r:id="rId9"/>
    <p:sldId id="384" r:id="rId10"/>
    <p:sldId id="419" r:id="rId11"/>
    <p:sldId id="420" r:id="rId12"/>
    <p:sldId id="421" r:id="rId13"/>
    <p:sldId id="422" r:id="rId14"/>
    <p:sldId id="423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6600"/>
    <a:srgbClr val="159B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-108" y="-264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E9D6B-5C4E-4B71-A8A2-D2320A239CF8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AEEBC-63CA-43AB-A60C-B8EFF7ABC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4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102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7ECB50-3FF3-46FA-A82B-0074B7011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68182EF-9BE3-4C74-BAD9-54F26B0AF0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45B672-8555-4B3E-8F2D-023BFEBB8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B684-AC9F-4657-AD3B-BECC1780459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1140A6-CB88-49BE-9AE6-4DFB486B0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B39287-E771-40EC-9455-4C858760D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E8DB-C776-4A41-ABA1-5E100F895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31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AB6BA4-D441-4FFF-9F42-E99F0F16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4F87553-3F63-403F-A18E-F1F618D8ED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2389E3-4E03-4C6F-BF25-E9754CD53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B684-AC9F-4657-AD3B-BECC1780459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9E4AA8-5E73-443C-B157-61C557D97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59BECA-2A26-424E-B287-18C6698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E8DB-C776-4A41-ABA1-5E100F895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0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D0733D7-1C76-4A52-9158-065A83BA1C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A55BB-A0DE-42A0-80B8-BE42F4719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C8208D-9ECA-4B28-B215-9B84434C4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B684-AC9F-4657-AD3B-BECC1780459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0A72B4-0B60-439F-A5EA-C4DC5847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6CBC66-D5FC-4615-9166-35001CD7C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E8DB-C776-4A41-ABA1-5E100F895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35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12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35488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6139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B2EAB0-12A8-4509-8D6B-3134D38B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7C1A6-A900-40AF-B315-050DADC72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50BDDC-4D24-4817-9ECC-DD936DB90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B684-AC9F-4657-AD3B-BECC1780459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CABC6E-763C-4CC8-8F97-2887E242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45B09A-86FD-484C-99C1-112C1455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E8DB-C776-4A41-ABA1-5E100F895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10065C-46E3-46E1-ABFE-45A30F31F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AC4976-EB68-4AC6-BD42-EB22B7D2E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79EAA-E49B-4639-ABE0-AEF1A6D55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B684-AC9F-4657-AD3B-BECC1780459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4EA14E-9B9C-41B6-9D9C-DD375E463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49753F-8F91-4EBB-8831-E08A83798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E8DB-C776-4A41-ABA1-5E100F895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87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74171D-1DD7-429F-823F-82D00C093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8A0DEB-CBC2-46C4-99A0-0B0A6AEFA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2F0E8AE-C638-4D00-B29F-0FA70C680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435CC4-FCD9-47E9-A1E8-0DC7E3FFB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B684-AC9F-4657-AD3B-BECC1780459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6E22A4-0B0E-4141-870E-387CA7A94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A33C32-7E7B-46C3-9380-2604D783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E8DB-C776-4A41-ABA1-5E100F895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3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61B930-78F1-4C43-A306-6A1AF6DD6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7C722A-6A67-4E4D-83DC-78A61B6BF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F6F715E-05DD-4E49-BB96-697E9205E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51581DF-FCE1-4B32-A6E7-84118F60B9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709C334-CB49-45E5-955A-B967B8F4C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17D6509-DD9E-41FF-BFD2-49C53A90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B684-AC9F-4657-AD3B-BECC1780459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3B7D046-3661-4C40-96C9-5C887AFF3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0C1156-EB9C-4976-84E6-1208D17BF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E8DB-C776-4A41-ABA1-5E100F895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8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C74065-CD08-4DB9-9B2D-8A66FC961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7B11ED-4782-40DA-849F-45119B5FE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B684-AC9F-4657-AD3B-BECC1780459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84BC1EE-E17A-4A17-9040-8CF14C4C1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0FCDB4-FF6C-428B-98F1-871F81B09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E8DB-C776-4A41-ABA1-5E100F895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87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84425FF-704A-46DB-9B90-7030CA9B4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B684-AC9F-4657-AD3B-BECC1780459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8ED532-70E0-407E-B4E2-D2D1D682D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DAD6E03-1D61-4E59-A8B5-5918ACD0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E8DB-C776-4A41-ABA1-5E100F895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1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42DBC9-AA24-4571-B226-C37F395AF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1F085A-0196-4C43-9FBF-F95389BDA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C1C041-B0FA-4C45-B604-7F2C4BD86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003224-2467-4F27-A018-D08B0B87B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B684-AC9F-4657-AD3B-BECC1780459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0E3C457-EB80-4F26-8A3D-CC2827BF8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2FA3A8-893E-4D02-81DD-8F73C674A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E8DB-C776-4A41-ABA1-5E100F895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0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DE4FC3-409B-484F-AF6F-EF6D3FBCB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2728AB8-8B7F-4BFA-9CC4-5C82B26830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DDFDE5-59E9-4085-8527-EC4BC3533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AA2E50-5C4A-4184-A9F6-1D81D385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EB684-AC9F-4657-AD3B-BECC1780459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3E408C-BC81-4713-BB90-7CA0B0BDE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AF23630-5780-43DD-BD50-ED705AF0B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BE8DB-C776-4A41-ABA1-5E100F895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50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B5568E-39A6-4D94-A895-7D98675B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9DF100-815C-4420-BAF2-CCC62460D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3959A5-160D-466D-94A1-4FC40949B3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EB684-AC9F-4657-AD3B-BECC17804596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C1E5D1-3966-4A27-A271-BB25332A5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3058E4-7BA4-4FA3-9011-C3E504FD5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E8DB-C776-4A41-ABA1-5E100F895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0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9" name="Google Shape;461;p28">
            <a:extLst>
              <a:ext uri="{FF2B5EF4-FFF2-40B4-BE49-F238E27FC236}">
                <a16:creationId xmlns:a16="http://schemas.microsoft.com/office/drawing/2014/main" xmlns="" id="{ED2CFBA8-E97D-4397-B075-96E58C80F5AE}"/>
              </a:ext>
            </a:extLst>
          </p:cNvPr>
          <p:cNvSpPr txBox="1">
            <a:spLocks/>
          </p:cNvSpPr>
          <p:nvPr/>
        </p:nvSpPr>
        <p:spPr>
          <a:xfrm>
            <a:off x="2066018" y="846581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5400" b="1" kern="0" dirty="0" err="1">
                <a:solidFill>
                  <a:srgbClr val="002060"/>
                </a:solidFill>
                <a:latin typeface=".VnAvantH" panose="020B7200000000000000" pitchFamily="34" charset="0"/>
              </a:rPr>
              <a:t>TiÕng</a:t>
            </a:r>
            <a:r>
              <a:rPr lang="en-US" sz="5400" b="1" kern="0" dirty="0">
                <a:solidFill>
                  <a:srgbClr val="002060"/>
                </a:solidFill>
                <a:latin typeface=".VnAvantH" panose="020B7200000000000000" pitchFamily="34" charset="0"/>
              </a:rPr>
              <a:t> </a:t>
            </a:r>
            <a:r>
              <a:rPr lang="en-US" sz="5400" b="1" kern="0" dirty="0" err="1">
                <a:solidFill>
                  <a:srgbClr val="002060"/>
                </a:solidFill>
                <a:latin typeface=".VnAvantH" panose="020B7200000000000000" pitchFamily="34" charset="0"/>
              </a:rPr>
              <a:t>viÖt</a:t>
            </a:r>
            <a:r>
              <a:rPr lang="en-US" sz="5400" b="1" kern="0" dirty="0">
                <a:solidFill>
                  <a:srgbClr val="002060"/>
                </a:solidFill>
                <a:latin typeface=".VnAvantH" panose="020B7200000000000000" pitchFamily="34" charset="0"/>
              </a:rPr>
              <a:t> 1</a:t>
            </a:r>
          </a:p>
        </p:txBody>
      </p:sp>
      <p:sp>
        <p:nvSpPr>
          <p:cNvPr id="10" name="Google Shape;461;p28">
            <a:extLst>
              <a:ext uri="{FF2B5EF4-FFF2-40B4-BE49-F238E27FC236}">
                <a16:creationId xmlns:a16="http://schemas.microsoft.com/office/drawing/2014/main" xmlns="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492369" y="2382600"/>
            <a:ext cx="8539089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44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          </a:t>
            </a:r>
            <a:r>
              <a:rPr lang="en-US" sz="44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44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5:</a:t>
            </a:r>
            <a:r>
              <a:rPr lang="en-US" sz="44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>
                <a:solidFill>
                  <a:srgbClr val="00206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¤N TËP </a:t>
            </a:r>
          </a:p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      Vµ KÓ CHUYÖN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6438" y="152401"/>
            <a:ext cx="5973762" cy="5973763"/>
          </a:xfrm>
        </p:spPr>
      </p:pic>
    </p:spTree>
    <p:extLst>
      <p:ext uri="{BB962C8B-B14F-4D97-AF65-F5344CB8AC3E}">
        <p14:creationId xmlns:p14="http://schemas.microsoft.com/office/powerpoint/2010/main" val="14042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7826" y="174624"/>
            <a:ext cx="6302375" cy="6302376"/>
          </a:xfrm>
        </p:spPr>
      </p:pic>
    </p:spTree>
    <p:extLst>
      <p:ext uri="{BB962C8B-B14F-4D97-AF65-F5344CB8AC3E}">
        <p14:creationId xmlns:p14="http://schemas.microsoft.com/office/powerpoint/2010/main" val="345541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8 (2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228600"/>
            <a:ext cx="6400800" cy="6400801"/>
          </a:xfrm>
        </p:spPr>
      </p:pic>
    </p:spTree>
    <p:extLst>
      <p:ext uri="{BB962C8B-B14F-4D97-AF65-F5344CB8AC3E}">
        <p14:creationId xmlns:p14="http://schemas.microsoft.com/office/powerpoint/2010/main" val="133694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7826" y="174624"/>
            <a:ext cx="6378575" cy="6378576"/>
          </a:xfrm>
        </p:spPr>
      </p:pic>
    </p:spTree>
    <p:extLst>
      <p:ext uri="{BB962C8B-B14F-4D97-AF65-F5344CB8AC3E}">
        <p14:creationId xmlns:p14="http://schemas.microsoft.com/office/powerpoint/2010/main" val="270338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0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3026" y="22224"/>
            <a:ext cx="6835775" cy="6835777"/>
          </a:xfrm>
        </p:spPr>
      </p:pic>
    </p:spTree>
    <p:extLst>
      <p:ext uri="{BB962C8B-B14F-4D97-AF65-F5344CB8AC3E}">
        <p14:creationId xmlns:p14="http://schemas.microsoft.com/office/powerpoint/2010/main" val="176347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4"/>
          <p:cNvSpPr/>
          <p:nvPr/>
        </p:nvSpPr>
        <p:spPr>
          <a:xfrm>
            <a:off x="3346973" y="-457634"/>
            <a:ext cx="3464800" cy="45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chemeClr val="bg2">
                    <a:lumMod val="10000"/>
                  </a:schemeClr>
                </a:solidFill>
                <a:latin typeface=".VnAvantH" panose="020B7200000000000000" pitchFamily="34" charset="0"/>
                <a:ea typeface="Chivo Light"/>
                <a:cs typeface="Chivo Light"/>
                <a:sym typeface="Chivo Light"/>
              </a:rPr>
              <a:t>D</a:t>
            </a:r>
            <a:r>
              <a:rPr lang="en" sz="4400" b="1" kern="0" dirty="0">
                <a:solidFill>
                  <a:schemeClr val="bg2">
                    <a:lumMod val="10000"/>
                  </a:schemeClr>
                </a:solidFill>
                <a:latin typeface=".VnAvantH" panose="020B7200000000000000" pitchFamily="34" charset="0"/>
                <a:ea typeface="Chivo Light"/>
                <a:cs typeface="Chivo Light"/>
                <a:sym typeface="Chivo Light"/>
              </a:rPr>
              <a:t>ÆN Dß</a:t>
            </a:r>
            <a:endParaRPr sz="4400" b="1" kern="0" dirty="0">
              <a:solidFill>
                <a:schemeClr val="bg2">
                  <a:lumMod val="10000"/>
                </a:schemeClr>
              </a:solidFill>
              <a:latin typeface=".VnAvantH" panose="020B7200000000000000" pitchFamily="34" charset="0"/>
              <a:ea typeface="Chivo Light"/>
              <a:cs typeface="Chivo Light"/>
              <a:sym typeface="Chivo Light"/>
            </a:endParaRPr>
          </a:p>
        </p:txBody>
      </p:sp>
      <p:sp>
        <p:nvSpPr>
          <p:cNvPr id="531" name="Google Shape;531;p3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/>
              <a:pPr defTabSz="1219170">
                <a:buClr>
                  <a:srgbClr val="000000"/>
                </a:buClr>
              </a:pPr>
              <a:t>15</a:t>
            </a:fld>
            <a:endParaRPr kern="0"/>
          </a:p>
        </p:txBody>
      </p:sp>
      <p:grpSp>
        <p:nvGrpSpPr>
          <p:cNvPr id="532" name="Google Shape;532;p34"/>
          <p:cNvGrpSpPr/>
          <p:nvPr/>
        </p:nvGrpSpPr>
        <p:grpSpPr>
          <a:xfrm>
            <a:off x="474133" y="621279"/>
            <a:ext cx="9482667" cy="5629911"/>
            <a:chOff x="2112475" y="238125"/>
            <a:chExt cx="3395050" cy="5238750"/>
          </a:xfrm>
        </p:grpSpPr>
        <p:sp>
          <p:nvSpPr>
            <p:cNvPr id="533" name="Google Shape;533;p34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EDEE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>
            <a:extLst>
              <a:ext uri="{FF2B5EF4-FFF2-40B4-BE49-F238E27FC236}">
                <a16:creationId xmlns:a16="http://schemas.microsoft.com/office/drawing/2014/main" xmlns="" id="{A4F673FC-46F4-40EE-9FD3-F14633B4C01D}"/>
              </a:ext>
            </a:extLst>
          </p:cNvPr>
          <p:cNvSpPr txBox="1">
            <a:spLocks/>
          </p:cNvSpPr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96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02203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C2C170-E2C0-4ACD-BB94-60096273C4B8}"/>
              </a:ext>
            </a:extLst>
          </p:cNvPr>
          <p:cNvSpPr txBox="1"/>
          <p:nvPr/>
        </p:nvSpPr>
        <p:spPr>
          <a:xfrm>
            <a:off x="2768685" y="2598003"/>
            <a:ext cx="130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bÌ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6E3E60-8810-4AE1-9125-B98E1F395D25}"/>
              </a:ext>
            </a:extLst>
          </p:cNvPr>
          <p:cNvSpPr txBox="1"/>
          <p:nvPr/>
        </p:nvSpPr>
        <p:spPr>
          <a:xfrm>
            <a:off x="5599384" y="2641379"/>
            <a:ext cx="130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bÐ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E57C234-1880-4854-AEEE-D5023CABCA7E}"/>
              </a:ext>
            </a:extLst>
          </p:cNvPr>
          <p:cNvSpPr txBox="1"/>
          <p:nvPr/>
        </p:nvSpPr>
        <p:spPr>
          <a:xfrm>
            <a:off x="8120588" y="2641378"/>
            <a:ext cx="130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bÕ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C06B191-332B-407F-B7C9-2E98E63E236E}"/>
              </a:ext>
            </a:extLst>
          </p:cNvPr>
          <p:cNvSpPr txBox="1"/>
          <p:nvPr/>
        </p:nvSpPr>
        <p:spPr>
          <a:xfrm>
            <a:off x="4071412" y="1373464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5CB32D1-2EBB-4D24-A285-AEE3DF3BDDE6}"/>
              </a:ext>
            </a:extLst>
          </p:cNvPr>
          <p:cNvSpPr txBox="1"/>
          <p:nvPr/>
        </p:nvSpPr>
        <p:spPr>
          <a:xfrm>
            <a:off x="6856719" y="1467958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8E83664-91EE-47FC-87CF-AF3112663C48}"/>
              </a:ext>
            </a:extLst>
          </p:cNvPr>
          <p:cNvSpPr/>
          <p:nvPr/>
        </p:nvSpPr>
        <p:spPr>
          <a:xfrm>
            <a:off x="3611217" y="353451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H" panose="020B7200000000000000" pitchFamily="34" charset="0"/>
              </a:rPr>
              <a:t>¤N TËP</a:t>
            </a:r>
            <a:endParaRPr lang="en-US" sz="4000" dirty="0">
              <a:solidFill>
                <a:srgbClr val="C00000"/>
              </a:solidFill>
              <a:latin typeface=".VnAvantH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7A62D4-A4D4-4F25-B1F5-0092D6BC86CE}"/>
              </a:ext>
            </a:extLst>
          </p:cNvPr>
          <p:cNvSpPr txBox="1"/>
          <p:nvPr/>
        </p:nvSpPr>
        <p:spPr>
          <a:xfrm>
            <a:off x="4315620" y="4509052"/>
            <a:ext cx="42651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Bµ </a:t>
            </a:r>
            <a:r>
              <a:rPr lang="en-US" sz="6600" b="1" dirty="0" err="1">
                <a:latin typeface=".VnAvant" panose="020B7200000000000000" pitchFamily="34" charset="0"/>
              </a:rPr>
              <a:t>bÕ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bÐ</a:t>
            </a:r>
            <a:r>
              <a:rPr lang="en-US" sz="6600" b="1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1410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EB2DA5-701B-4CD6-BB11-76F4ECA0B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08" y="0"/>
            <a:ext cx="10965984" cy="676599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98C35F-83D9-4605-AAD8-3FBBAC59C5D2}"/>
              </a:ext>
            </a:extLst>
          </p:cNvPr>
          <p:cNvSpPr/>
          <p:nvPr/>
        </p:nvSpPr>
        <p:spPr>
          <a:xfrm>
            <a:off x="1791049" y="32211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E0433C1-CFFB-4939-A090-F3FC4297EBA2}"/>
              </a:ext>
            </a:extLst>
          </p:cNvPr>
          <p:cNvSpPr/>
          <p:nvPr/>
        </p:nvSpPr>
        <p:spPr>
          <a:xfrm>
            <a:off x="1440320" y="35969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41978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F1D69C49-D63F-4DD1-B8F5-BAD6D94A63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7545661"/>
              </p:ext>
            </p:extLst>
          </p:nvPr>
        </p:nvGraphicFramePr>
        <p:xfrm>
          <a:off x="1181686" y="1459865"/>
          <a:ext cx="9045526" cy="41914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5266">
                  <a:extLst>
                    <a:ext uri="{9D8B030D-6E8A-4147-A177-3AD203B41FA5}">
                      <a16:colId xmlns:a16="http://schemas.microsoft.com/office/drawing/2014/main" xmlns="" val="2221344022"/>
                    </a:ext>
                  </a:extLst>
                </a:gridCol>
                <a:gridCol w="2171002">
                  <a:extLst>
                    <a:ext uri="{9D8B030D-6E8A-4147-A177-3AD203B41FA5}">
                      <a16:colId xmlns:a16="http://schemas.microsoft.com/office/drawing/2014/main" xmlns="" val="113451700"/>
                    </a:ext>
                  </a:extLst>
                </a:gridCol>
                <a:gridCol w="2282157">
                  <a:extLst>
                    <a:ext uri="{9D8B030D-6E8A-4147-A177-3AD203B41FA5}">
                      <a16:colId xmlns:a16="http://schemas.microsoft.com/office/drawing/2014/main" xmlns="" val="929978131"/>
                    </a:ext>
                  </a:extLst>
                </a:gridCol>
                <a:gridCol w="2307101">
                  <a:extLst>
                    <a:ext uri="{9D8B030D-6E8A-4147-A177-3AD203B41FA5}">
                      <a16:colId xmlns:a16="http://schemas.microsoft.com/office/drawing/2014/main" xmlns="" val="695033190"/>
                    </a:ext>
                  </a:extLst>
                </a:gridCol>
              </a:tblGrid>
              <a:tr h="1397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941710129"/>
                  </a:ext>
                </a:extLst>
              </a:tr>
              <a:tr h="1397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3274712673"/>
                  </a:ext>
                </a:extLst>
              </a:tr>
              <a:tr h="1397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411048833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BEC74D1-FB48-43BD-8C75-0914F77FD7C9}"/>
              </a:ext>
            </a:extLst>
          </p:cNvPr>
          <p:cNvSpPr/>
          <p:nvPr/>
        </p:nvSpPr>
        <p:spPr>
          <a:xfrm>
            <a:off x="-1" y="1380816"/>
            <a:ext cx="3451271" cy="1446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AF0DCE-A58B-4766-8459-F7ADFD3122F4}"/>
              </a:ext>
            </a:extLst>
          </p:cNvPr>
          <p:cNvSpPr txBox="1"/>
          <p:nvPr/>
        </p:nvSpPr>
        <p:spPr>
          <a:xfrm>
            <a:off x="4112451" y="1550212"/>
            <a:ext cx="7737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EB7392-DE5D-4240-8463-87458F7BB263}"/>
              </a:ext>
            </a:extLst>
          </p:cNvPr>
          <p:cNvSpPr txBox="1"/>
          <p:nvPr/>
        </p:nvSpPr>
        <p:spPr>
          <a:xfrm>
            <a:off x="6403143" y="1543685"/>
            <a:ext cx="7737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D15D71-AE64-4365-82D6-660C34D249BA}"/>
              </a:ext>
            </a:extLst>
          </p:cNvPr>
          <p:cNvSpPr txBox="1"/>
          <p:nvPr/>
        </p:nvSpPr>
        <p:spPr>
          <a:xfrm>
            <a:off x="8693835" y="1620978"/>
            <a:ext cx="1305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0CB278-8115-4AAC-B48D-5FB1AC05589D}"/>
              </a:ext>
            </a:extLst>
          </p:cNvPr>
          <p:cNvSpPr txBox="1"/>
          <p:nvPr/>
        </p:nvSpPr>
        <p:spPr>
          <a:xfrm>
            <a:off x="2058572" y="3044398"/>
            <a:ext cx="7737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D399197-57F6-42A4-A9DA-98801731C7F7}"/>
              </a:ext>
            </a:extLst>
          </p:cNvPr>
          <p:cNvSpPr txBox="1"/>
          <p:nvPr/>
        </p:nvSpPr>
        <p:spPr>
          <a:xfrm>
            <a:off x="2058572" y="4369188"/>
            <a:ext cx="7737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C9C35E8-D376-4C9C-ABA2-C9819E13D828}"/>
              </a:ext>
            </a:extLst>
          </p:cNvPr>
          <p:cNvSpPr txBox="1"/>
          <p:nvPr/>
        </p:nvSpPr>
        <p:spPr>
          <a:xfrm>
            <a:off x="3971778" y="3077729"/>
            <a:ext cx="1439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ba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B728418-6F38-4551-88EB-23ACCCB20353}"/>
              </a:ext>
            </a:extLst>
          </p:cNvPr>
          <p:cNvSpPr txBox="1"/>
          <p:nvPr/>
        </p:nvSpPr>
        <p:spPr>
          <a:xfrm>
            <a:off x="6289431" y="3098324"/>
            <a:ext cx="1439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be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2F4CDC3-BD0C-46E5-9B04-7CFD8F0597E4}"/>
              </a:ext>
            </a:extLst>
          </p:cNvPr>
          <p:cNvSpPr txBox="1"/>
          <p:nvPr/>
        </p:nvSpPr>
        <p:spPr>
          <a:xfrm>
            <a:off x="8319868" y="3044398"/>
            <a:ext cx="1439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bª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A8D2D75-EAC0-4110-8C10-DEE71F424DAC}"/>
              </a:ext>
            </a:extLst>
          </p:cNvPr>
          <p:cNvSpPr txBox="1"/>
          <p:nvPr/>
        </p:nvSpPr>
        <p:spPr>
          <a:xfrm>
            <a:off x="3971778" y="4372743"/>
            <a:ext cx="14395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ca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59B7DFC-889A-4731-B664-64E7BD4F8103}"/>
              </a:ext>
            </a:extLst>
          </p:cNvPr>
          <p:cNvGrpSpPr/>
          <p:nvPr/>
        </p:nvGrpSpPr>
        <p:grpSpPr>
          <a:xfrm>
            <a:off x="5655212" y="4290140"/>
            <a:ext cx="2278966" cy="1361211"/>
            <a:chOff x="5655212" y="4290140"/>
            <a:chExt cx="2278966" cy="136121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B6AD4F9B-EB50-482D-8629-67D5D727250B}"/>
                </a:ext>
              </a:extLst>
            </p:cNvPr>
            <p:cNvCxnSpPr>
              <a:cxnSpLocks/>
            </p:cNvCxnSpPr>
            <p:nvPr/>
          </p:nvCxnSpPr>
          <p:spPr>
            <a:xfrm>
              <a:off x="5655212" y="4290140"/>
              <a:ext cx="2278966" cy="13612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A06A2F52-084D-441C-B60D-5B95AD8F86A7}"/>
                </a:ext>
              </a:extLst>
            </p:cNvPr>
            <p:cNvCxnSpPr/>
            <p:nvPr/>
          </p:nvCxnSpPr>
          <p:spPr>
            <a:xfrm flipV="1">
              <a:off x="5655212" y="4290140"/>
              <a:ext cx="2278966" cy="13612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4E649F9-7160-44E1-85E2-BDA0FCBCFF8A}"/>
              </a:ext>
            </a:extLst>
          </p:cNvPr>
          <p:cNvGrpSpPr/>
          <p:nvPr/>
        </p:nvGrpSpPr>
        <p:grpSpPr>
          <a:xfrm>
            <a:off x="7901353" y="4264430"/>
            <a:ext cx="2278966" cy="1361211"/>
            <a:chOff x="5655212" y="4290140"/>
            <a:chExt cx="2278966" cy="136121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6804A03E-E2A9-4594-91C6-FFE001D4CF4B}"/>
                </a:ext>
              </a:extLst>
            </p:cNvPr>
            <p:cNvCxnSpPr>
              <a:cxnSpLocks/>
            </p:cNvCxnSpPr>
            <p:nvPr/>
          </p:nvCxnSpPr>
          <p:spPr>
            <a:xfrm>
              <a:off x="5655212" y="4290140"/>
              <a:ext cx="2278966" cy="13612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CCCAF39A-9208-4B0D-A742-186FDAB8DF1B}"/>
                </a:ext>
              </a:extLst>
            </p:cNvPr>
            <p:cNvCxnSpPr/>
            <p:nvPr/>
          </p:nvCxnSpPr>
          <p:spPr>
            <a:xfrm flipV="1">
              <a:off x="5655212" y="4290140"/>
              <a:ext cx="2278966" cy="13612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4061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81F769C-D1AE-4B02-B634-9345C55C1DC5}"/>
              </a:ext>
            </a:extLst>
          </p:cNvPr>
          <p:cNvSpPr/>
          <p:nvPr/>
        </p:nvSpPr>
        <p:spPr>
          <a:xfrm>
            <a:off x="3713872" y="4909626"/>
            <a:ext cx="5486400" cy="12168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B52615-77D2-4590-BF74-02383AF15941}"/>
              </a:ext>
            </a:extLst>
          </p:cNvPr>
          <p:cNvSpPr txBox="1"/>
          <p:nvPr/>
        </p:nvSpPr>
        <p:spPr>
          <a:xfrm>
            <a:off x="239151" y="787790"/>
            <a:ext cx="3924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ba</a:t>
            </a:r>
            <a:r>
              <a:rPr lang="en-US" sz="6600" b="1" dirty="0">
                <a:solidFill>
                  <a:schemeClr val="accent5">
                    <a:lumMod val="50000"/>
                  </a:schemeClr>
                </a:solidFill>
                <a:latin typeface=".VnAvant" panose="020B7200000000000000" pitchFamily="34" charset="0"/>
              </a:rPr>
              <a:t> bµ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7CAF3F-071B-4EFA-BAB8-DB7A9FEC3961}"/>
              </a:ext>
            </a:extLst>
          </p:cNvPr>
          <p:cNvSpPr txBox="1"/>
          <p:nvPr/>
        </p:nvSpPr>
        <p:spPr>
          <a:xfrm>
            <a:off x="4783016" y="787790"/>
            <a:ext cx="3924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660066"/>
                </a:solidFill>
                <a:latin typeface=".VnAvant" panose="020B7200000000000000" pitchFamily="34" charset="0"/>
              </a:rPr>
              <a:t>be </a:t>
            </a:r>
            <a:r>
              <a:rPr lang="en-US" sz="6600" b="1" dirty="0" err="1">
                <a:solidFill>
                  <a:srgbClr val="660066"/>
                </a:solidFill>
                <a:latin typeface=".VnAvant" panose="020B7200000000000000" pitchFamily="34" charset="0"/>
              </a:rPr>
              <a:t>bÐ</a:t>
            </a:r>
            <a:endParaRPr lang="en-US" sz="6600" b="1" dirty="0">
              <a:solidFill>
                <a:srgbClr val="660066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D99281-6F29-47FD-A560-FB4C82369380}"/>
              </a:ext>
            </a:extLst>
          </p:cNvPr>
          <p:cNvSpPr txBox="1"/>
          <p:nvPr/>
        </p:nvSpPr>
        <p:spPr>
          <a:xfrm>
            <a:off x="9071318" y="787790"/>
            <a:ext cx="3924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  <a:latin typeface=".VnAvant" panose="020B7200000000000000" pitchFamily="34" charset="0"/>
              </a:rPr>
              <a:t>c¸ </a:t>
            </a:r>
            <a:r>
              <a:rPr lang="en-US" sz="6600" b="1" dirty="0" err="1">
                <a:solidFill>
                  <a:srgbClr val="C00000"/>
                </a:solidFill>
                <a:latin typeface=".VnAvant" panose="020B7200000000000000" pitchFamily="34" charset="0"/>
              </a:rPr>
              <a:t>bÐ</a:t>
            </a:r>
            <a:endParaRPr lang="en-US" sz="66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6AB581-4740-4A60-9BF7-64583F5E2CB7}"/>
              </a:ext>
            </a:extLst>
          </p:cNvPr>
          <p:cNvSpPr txBox="1"/>
          <p:nvPr/>
        </p:nvSpPr>
        <p:spPr>
          <a:xfrm>
            <a:off x="2201594" y="2570870"/>
            <a:ext cx="3924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6600"/>
                </a:solidFill>
                <a:latin typeface=".VnAvant" panose="020B7200000000000000" pitchFamily="34" charset="0"/>
              </a:rPr>
              <a:t>bÌ</a:t>
            </a:r>
            <a:r>
              <a:rPr lang="en-US" sz="6600" b="1" dirty="0">
                <a:solidFill>
                  <a:srgbClr val="FF6600"/>
                </a:solidFill>
                <a:latin typeface=".VnAvant" panose="020B7200000000000000" pitchFamily="34" charset="0"/>
              </a:rPr>
              <a:t> c¸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0CD18D-E66C-4C68-B6E9-F28A4EC86D15}"/>
              </a:ext>
            </a:extLst>
          </p:cNvPr>
          <p:cNvSpPr txBox="1"/>
          <p:nvPr/>
        </p:nvSpPr>
        <p:spPr>
          <a:xfrm>
            <a:off x="6745459" y="2570870"/>
            <a:ext cx="39248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bÕ</a:t>
            </a:r>
            <a:r>
              <a:rPr lang="en-US" sz="6600" b="1" dirty="0">
                <a:solidFill>
                  <a:srgbClr val="00B050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bÐ</a:t>
            </a:r>
            <a:endParaRPr lang="en-US" sz="66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0C89D4A-7F0D-4F5B-ABBC-8FDC89E90739}"/>
              </a:ext>
            </a:extLst>
          </p:cNvPr>
          <p:cNvSpPr txBox="1"/>
          <p:nvPr/>
        </p:nvSpPr>
        <p:spPr>
          <a:xfrm>
            <a:off x="4543865" y="4963893"/>
            <a:ext cx="57114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Bµ </a:t>
            </a:r>
            <a:r>
              <a:rPr lang="en-US" sz="6600" b="1" dirty="0" err="1">
                <a:latin typeface=".VnAvant" panose="020B7200000000000000" pitchFamily="34" charset="0"/>
              </a:rPr>
              <a:t>bÕ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bÐ</a:t>
            </a:r>
            <a:r>
              <a:rPr lang="en-US" sz="6600" b="1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658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6" grpId="0"/>
      <p:bldP spid="8" grpId="0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88D0AC7B-B01F-42E0-8117-84BB6BE05C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5727759"/>
              </p:ext>
            </p:extLst>
          </p:nvPr>
        </p:nvGraphicFramePr>
        <p:xfrm>
          <a:off x="2058572" y="453683"/>
          <a:ext cx="7488752" cy="2722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1962">
                  <a:extLst>
                    <a:ext uri="{9D8B030D-6E8A-4147-A177-3AD203B41FA5}">
                      <a16:colId xmlns:a16="http://schemas.microsoft.com/office/drawing/2014/main" xmlns="" val="2221344022"/>
                    </a:ext>
                  </a:extLst>
                </a:gridCol>
                <a:gridCol w="1797363">
                  <a:extLst>
                    <a:ext uri="{9D8B030D-6E8A-4147-A177-3AD203B41FA5}">
                      <a16:colId xmlns:a16="http://schemas.microsoft.com/office/drawing/2014/main" xmlns="" val="113451700"/>
                    </a:ext>
                  </a:extLst>
                </a:gridCol>
                <a:gridCol w="1889388">
                  <a:extLst>
                    <a:ext uri="{9D8B030D-6E8A-4147-A177-3AD203B41FA5}">
                      <a16:colId xmlns:a16="http://schemas.microsoft.com/office/drawing/2014/main" xmlns="" val="929978131"/>
                    </a:ext>
                  </a:extLst>
                </a:gridCol>
                <a:gridCol w="1910039">
                  <a:extLst>
                    <a:ext uri="{9D8B030D-6E8A-4147-A177-3AD203B41FA5}">
                      <a16:colId xmlns:a16="http://schemas.microsoft.com/office/drawing/2014/main" xmlns="" val="695033190"/>
                    </a:ext>
                  </a:extLst>
                </a:gridCol>
              </a:tblGrid>
              <a:tr h="907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941710129"/>
                  </a:ext>
                </a:extLst>
              </a:tr>
              <a:tr h="907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3274712673"/>
                  </a:ext>
                </a:extLst>
              </a:tr>
              <a:tr h="907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411048833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53C80BA-0E1D-4B2F-8AD6-C5DB4BB273CD}"/>
              </a:ext>
            </a:extLst>
          </p:cNvPr>
          <p:cNvSpPr/>
          <p:nvPr/>
        </p:nvSpPr>
        <p:spPr>
          <a:xfrm>
            <a:off x="1516908" y="427973"/>
            <a:ext cx="2387435" cy="914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8E61F2-8FB3-4DED-9E0B-9AA8845905E5}"/>
              </a:ext>
            </a:extLst>
          </p:cNvPr>
          <p:cNvSpPr txBox="1"/>
          <p:nvPr/>
        </p:nvSpPr>
        <p:spPr>
          <a:xfrm>
            <a:off x="4112451" y="461641"/>
            <a:ext cx="505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521EED-A5EB-4D81-855A-FE59A72F08BC}"/>
              </a:ext>
            </a:extLst>
          </p:cNvPr>
          <p:cNvSpPr txBox="1"/>
          <p:nvPr/>
        </p:nvSpPr>
        <p:spPr>
          <a:xfrm>
            <a:off x="6403143" y="455114"/>
            <a:ext cx="505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CFFFEF-7341-423D-B2CA-A0E79C02DD87}"/>
              </a:ext>
            </a:extLst>
          </p:cNvPr>
          <p:cNvSpPr txBox="1"/>
          <p:nvPr/>
        </p:nvSpPr>
        <p:spPr>
          <a:xfrm>
            <a:off x="8693835" y="532407"/>
            <a:ext cx="853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9747658-E35F-4C34-AC0E-79A2262AD027}"/>
              </a:ext>
            </a:extLst>
          </p:cNvPr>
          <p:cNvSpPr txBox="1"/>
          <p:nvPr/>
        </p:nvSpPr>
        <p:spPr>
          <a:xfrm>
            <a:off x="2629341" y="1460828"/>
            <a:ext cx="505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D32B55F-5746-4A03-AEF3-A93B46344913}"/>
              </a:ext>
            </a:extLst>
          </p:cNvPr>
          <p:cNvSpPr txBox="1"/>
          <p:nvPr/>
        </p:nvSpPr>
        <p:spPr>
          <a:xfrm>
            <a:off x="2629340" y="2260561"/>
            <a:ext cx="505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82B49B6-CE77-4F65-8148-32FA9A06B066}"/>
              </a:ext>
            </a:extLst>
          </p:cNvPr>
          <p:cNvSpPr txBox="1"/>
          <p:nvPr/>
        </p:nvSpPr>
        <p:spPr>
          <a:xfrm>
            <a:off x="4316189" y="1482941"/>
            <a:ext cx="1498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.VnAvant" panose="020B7200000000000000" pitchFamily="34" charset="0"/>
              </a:rPr>
              <a:t>ba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607774-4DF5-4824-A3B5-207DF36C20BC}"/>
              </a:ext>
            </a:extLst>
          </p:cNvPr>
          <p:cNvSpPr txBox="1"/>
          <p:nvPr/>
        </p:nvSpPr>
        <p:spPr>
          <a:xfrm>
            <a:off x="6245911" y="1460828"/>
            <a:ext cx="1170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be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455F6B-6FCD-46AE-83DD-C573D2EF5245}"/>
              </a:ext>
            </a:extLst>
          </p:cNvPr>
          <p:cNvSpPr txBox="1"/>
          <p:nvPr/>
        </p:nvSpPr>
        <p:spPr>
          <a:xfrm>
            <a:off x="8175633" y="1482941"/>
            <a:ext cx="1580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bª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7BE9044-9860-4710-BE64-84691290A1C2}"/>
              </a:ext>
            </a:extLst>
          </p:cNvPr>
          <p:cNvSpPr txBox="1"/>
          <p:nvPr/>
        </p:nvSpPr>
        <p:spPr>
          <a:xfrm>
            <a:off x="4365279" y="2285251"/>
            <a:ext cx="1580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ca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76AC4A5-63AA-4EE7-B74C-CD3FBDD2675A}"/>
              </a:ext>
            </a:extLst>
          </p:cNvPr>
          <p:cNvGrpSpPr/>
          <p:nvPr/>
        </p:nvGrpSpPr>
        <p:grpSpPr>
          <a:xfrm>
            <a:off x="5743059" y="2257141"/>
            <a:ext cx="1818884" cy="918717"/>
            <a:chOff x="5655212" y="4290140"/>
            <a:chExt cx="2278966" cy="136121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0995FF8E-F820-4019-B164-9778A276FB19}"/>
                </a:ext>
              </a:extLst>
            </p:cNvPr>
            <p:cNvCxnSpPr>
              <a:cxnSpLocks/>
            </p:cNvCxnSpPr>
            <p:nvPr/>
          </p:nvCxnSpPr>
          <p:spPr>
            <a:xfrm>
              <a:off x="5655212" y="4290140"/>
              <a:ext cx="2278966" cy="13612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677398EC-97AA-4BA2-B5D1-75CBF6DAEF80}"/>
                </a:ext>
              </a:extLst>
            </p:cNvPr>
            <p:cNvCxnSpPr/>
            <p:nvPr/>
          </p:nvCxnSpPr>
          <p:spPr>
            <a:xfrm flipV="1">
              <a:off x="5655212" y="4290140"/>
              <a:ext cx="2278966" cy="13612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E6C95ED-06F9-402A-826E-5910054D6C93}"/>
              </a:ext>
            </a:extLst>
          </p:cNvPr>
          <p:cNvGrpSpPr/>
          <p:nvPr/>
        </p:nvGrpSpPr>
        <p:grpSpPr>
          <a:xfrm>
            <a:off x="7620083" y="2257141"/>
            <a:ext cx="1942575" cy="844593"/>
            <a:chOff x="5655212" y="4290140"/>
            <a:chExt cx="2278966" cy="136121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237EF777-0014-404D-9B24-D181EDA606DF}"/>
                </a:ext>
              </a:extLst>
            </p:cNvPr>
            <p:cNvCxnSpPr>
              <a:cxnSpLocks/>
            </p:cNvCxnSpPr>
            <p:nvPr/>
          </p:nvCxnSpPr>
          <p:spPr>
            <a:xfrm>
              <a:off x="5655212" y="4290140"/>
              <a:ext cx="2278966" cy="13612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F287FD5B-5A0A-4FB4-B0E7-277730162962}"/>
                </a:ext>
              </a:extLst>
            </p:cNvPr>
            <p:cNvCxnSpPr/>
            <p:nvPr/>
          </p:nvCxnSpPr>
          <p:spPr>
            <a:xfrm flipV="1">
              <a:off x="5655212" y="4290140"/>
              <a:ext cx="2278966" cy="136121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9C6DFE8-D6B7-40FC-BCD3-389738FE96A6}"/>
              </a:ext>
            </a:extLst>
          </p:cNvPr>
          <p:cNvSpPr txBox="1"/>
          <p:nvPr/>
        </p:nvSpPr>
        <p:spPr>
          <a:xfrm>
            <a:off x="1232137" y="3682142"/>
            <a:ext cx="10959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ba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 bµ           be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bÐ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         c¸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bÐ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.VnAvant" panose="020B7200000000000000" pitchFamily="34" charset="0"/>
            </a:endParaRPr>
          </a:p>
          <a:p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           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bÌ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 c¸          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bÕ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bÐ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  <a:latin typeface=".VnAvant" panose="020B72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758C4502-300A-46D1-9E4E-02C6E546CA59}"/>
              </a:ext>
            </a:extLst>
          </p:cNvPr>
          <p:cNvSpPr/>
          <p:nvPr/>
        </p:nvSpPr>
        <p:spPr>
          <a:xfrm>
            <a:off x="4112451" y="5397171"/>
            <a:ext cx="4119746" cy="10328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55BA3F3-22C8-49BD-9930-FCF9E20E8D95}"/>
              </a:ext>
            </a:extLst>
          </p:cNvPr>
          <p:cNvSpPr txBox="1"/>
          <p:nvPr/>
        </p:nvSpPr>
        <p:spPr>
          <a:xfrm>
            <a:off x="4618108" y="5515666"/>
            <a:ext cx="4759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anose="020B7200000000000000" pitchFamily="34" charset="0"/>
              </a:rPr>
              <a:t>Bµ </a:t>
            </a:r>
            <a:r>
              <a:rPr lang="en-US" sz="4800" b="1" dirty="0" err="1">
                <a:latin typeface=".VnAvant" panose="020B7200000000000000" pitchFamily="34" charset="0"/>
              </a:rPr>
              <a:t>bÕ</a:t>
            </a:r>
            <a:r>
              <a:rPr lang="en-US" sz="4800" b="1" dirty="0"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atin typeface=".VnAvant" panose="020B7200000000000000" pitchFamily="34" charset="0"/>
              </a:rPr>
              <a:t>bÐ</a:t>
            </a:r>
            <a:r>
              <a:rPr lang="en-US" sz="4800" b="1" dirty="0">
                <a:latin typeface=".VnAvant" panose="020B72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648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1" grpId="0"/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CDA150-782D-4C2E-A5AE-6586D327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xmlns="" id="{35E5F69C-7429-4074-B2A3-60C26134A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4468"/>
            <a:ext cx="4351338" cy="4351338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162ED6A2-28EE-4ED6-92C0-D7D3D2BAC16E}"/>
              </a:ext>
            </a:extLst>
          </p:cNvPr>
          <p:cNvSpPr/>
          <p:nvPr/>
        </p:nvSpPr>
        <p:spPr>
          <a:xfrm>
            <a:off x="2053614" y="176548"/>
            <a:ext cx="9947886" cy="3089166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.VnAvantH" panose="020B7200000000000000" pitchFamily="34" charset="0"/>
              </a:rPr>
              <a:t>NGHØ GI÷A </a:t>
            </a:r>
            <a:r>
              <a:rPr lang="en-US" sz="66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66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75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0"/>
            <a:ext cx="4769934" cy="771326"/>
            <a:chOff x="85748" y="76200"/>
            <a:chExt cx="4769934" cy="771326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201195"/>
              <a:ext cx="3892925" cy="606130"/>
              <a:chOff x="85748" y="201195"/>
              <a:chExt cx="3892925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375213" y="201195"/>
                <a:ext cx="3603460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4702645" cy="771326"/>
              <a:chOff x="-651821" y="-231732"/>
              <a:chExt cx="4702645" cy="77132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33252" y="-106737"/>
                <a:ext cx="41840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T« vµ viÕt</a:t>
                </a:r>
              </a:p>
            </p:txBody>
          </p:sp>
        </p:grpSp>
      </p:grpSp>
      <p:pic>
        <p:nvPicPr>
          <p:cNvPr id="12" name="Picture 2" descr="Bảng mẫu chữ viết trong trường tiểu học file CorelDRAW | Diễn đà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76606" r="93088" b="14849"/>
          <a:stretch/>
        </p:blipFill>
        <p:spPr bwMode="auto">
          <a:xfrm>
            <a:off x="7322457" y="2590801"/>
            <a:ext cx="649514" cy="9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Bảng mẫu chữ viết trong trường tiểu học file CorelDRAW | Diễn đà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76606" r="53299" b="14849"/>
          <a:stretch/>
        </p:blipFill>
        <p:spPr bwMode="auto">
          <a:xfrm>
            <a:off x="4474029" y="2590801"/>
            <a:ext cx="2862943" cy="9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25905" y="3576114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bÕ bÐ</a:t>
            </a:r>
          </a:p>
        </p:txBody>
      </p:sp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97</Words>
  <Application>Microsoft Office PowerPoint</Application>
  <PresentationFormat>Custom</PresentationFormat>
  <Paragraphs>47</Paragraphs>
  <Slides>15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</cp:lastModifiedBy>
  <cp:revision>17</cp:revision>
  <dcterms:created xsi:type="dcterms:W3CDTF">2020-08-18T15:12:46Z</dcterms:created>
  <dcterms:modified xsi:type="dcterms:W3CDTF">2023-10-09T03:46:53Z</dcterms:modified>
</cp:coreProperties>
</file>