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0"/>
  </p:notesMasterIdLst>
  <p:sldIdLst>
    <p:sldId id="274" r:id="rId3"/>
    <p:sldId id="280" r:id="rId4"/>
    <p:sldId id="260" r:id="rId5"/>
    <p:sldId id="261" r:id="rId6"/>
    <p:sldId id="290" r:id="rId7"/>
    <p:sldId id="262" r:id="rId8"/>
    <p:sldId id="263" r:id="rId9"/>
    <p:sldId id="264" r:id="rId10"/>
    <p:sldId id="265" r:id="rId11"/>
    <p:sldId id="267" r:id="rId12"/>
    <p:sldId id="289" r:id="rId13"/>
    <p:sldId id="291" r:id="rId14"/>
    <p:sldId id="284" r:id="rId15"/>
    <p:sldId id="295" r:id="rId16"/>
    <p:sldId id="293" r:id="rId17"/>
    <p:sldId id="294" r:id="rId18"/>
    <p:sldId id="28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042ECA7-2116-4D6E-9B8B-A9D6D0B3CAF9}" v="2" dt="2020-08-21T17:57:35.3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C1343F-8FB1-4473-9B24-92A341A2C97C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7163F2-DDA6-470F-877C-CD2948AAA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023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xmlns="" id="{8B10D9DB-5E99-4AFC-877E-C1338F3552C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0FED9C31-5652-4803-99C4-B7D08C934ECC}" type="slidenum">
              <a:rPr lang="en-US" altLang="zh-CN"/>
              <a:pPr>
                <a:spcBef>
                  <a:spcPct val="0"/>
                </a:spcBef>
              </a:pPr>
              <a:t>1</a:t>
            </a:fld>
            <a:endParaRPr lang="en-US" altLang="zh-CN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xmlns="" id="{D3C08500-65E2-4605-BEDF-03B4DFE9BE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xmlns="" id="{B5466E7C-11BC-4362-92A6-019ACF19C2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xmlns="" id="{15D795E3-B9A1-4B2C-BD63-2E369463CF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FB05062-4CEC-4736-9C1F-0C08E0D0F9AA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xmlns="" id="{5E8026F0-5109-4E04-BE45-3AA9904555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xmlns="" id="{FD060CF7-8BB1-44AC-A818-C45CAE270F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xmlns="" id="{15D795E3-B9A1-4B2C-BD63-2E369463CF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FB05062-4CEC-4736-9C1F-0C08E0D0F9AA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xmlns="" id="{5E8026F0-5109-4E04-BE45-3AA9904555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xmlns="" id="{FD060CF7-8BB1-44AC-A818-C45CAE270F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04952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xmlns="" id="{15D795E3-B9A1-4B2C-BD63-2E369463CF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FB05062-4CEC-4736-9C1F-0C08E0D0F9AA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xmlns="" id="{5E8026F0-5109-4E04-BE45-3AA9904555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xmlns="" id="{FD060CF7-8BB1-44AC-A818-C45CAE270F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09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D6063A-C402-4E2B-87E0-6558763259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7BF16F9-A812-49F1-AE83-415C394C01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96F18BE-F150-4A85-AB33-0ED5014B6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CD2D408-1C3C-4F42-A26E-DFC28436A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F534DEA-AA64-412F-89C5-144B323A4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982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CF43DC-BCC7-401F-89AD-CACE7C94B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11A1162-25C8-4D8D-9C38-5C5DD4FF25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94E10F0-9B20-4C75-9E09-B87E63972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3E64B58-035A-49B3-8F22-F62E024BD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9004E58-CAF8-40EA-B655-EC13D02AA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228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97F65B6-1864-42AB-8710-004F9B97AB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5034775-431E-4FB7-806A-D018D83A16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2666DDA-A5D1-442C-BDD4-C184D5968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4CBBE2E-85A7-4369-B3EA-B94F6A657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530FA42-45E7-40E7-BDDF-4A603F62D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523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ews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935725" y="4058717"/>
            <a:ext cx="2286000" cy="1828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Image #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1" hasCustomPrompt="1"/>
          </p:nvPr>
        </p:nvSpPr>
        <p:spPr>
          <a:xfrm>
            <a:off x="3613908" y="4058717"/>
            <a:ext cx="2286000" cy="1828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Image #</a:t>
            </a:r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2" hasCustomPrompt="1"/>
          </p:nvPr>
        </p:nvSpPr>
        <p:spPr>
          <a:xfrm>
            <a:off x="6292091" y="4058717"/>
            <a:ext cx="2286000" cy="1828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Image #</a:t>
            </a:r>
          </a:p>
        </p:txBody>
      </p:sp>
      <p:sp>
        <p:nvSpPr>
          <p:cNvPr id="16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8970274" y="4058717"/>
            <a:ext cx="2286000" cy="1828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Image #</a:t>
            </a:r>
          </a:p>
        </p:txBody>
      </p:sp>
    </p:spTree>
    <p:extLst>
      <p:ext uri="{BB962C8B-B14F-4D97-AF65-F5344CB8AC3E}">
        <p14:creationId xmlns:p14="http://schemas.microsoft.com/office/powerpoint/2010/main" val="2207279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775" y="2130128"/>
            <a:ext cx="10362450" cy="1470638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397" y="3885702"/>
            <a:ext cx="8535207" cy="175327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30876" indent="0" algn="ctr">
              <a:buNone/>
              <a:defRPr/>
            </a:lvl2pPr>
            <a:lvl3pPr marL="661751" indent="0" algn="ctr">
              <a:buNone/>
              <a:defRPr/>
            </a:lvl3pPr>
            <a:lvl4pPr marL="992627" indent="0" algn="ctr">
              <a:buNone/>
              <a:defRPr/>
            </a:lvl4pPr>
            <a:lvl5pPr marL="1323503" indent="0" algn="ctr">
              <a:buNone/>
              <a:defRPr/>
            </a:lvl5pPr>
            <a:lvl6pPr marL="1654378" indent="0" algn="ctr">
              <a:buNone/>
              <a:defRPr/>
            </a:lvl6pPr>
            <a:lvl7pPr marL="1985254" indent="0" algn="ctr">
              <a:buNone/>
              <a:defRPr/>
            </a:lvl7pPr>
            <a:lvl8pPr marL="2316129" indent="0" algn="ctr">
              <a:buNone/>
              <a:defRPr/>
            </a:lvl8pPr>
            <a:lvl9pPr marL="2647005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3973941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081" y="1600468"/>
            <a:ext cx="10973838" cy="45256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830083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225" y="4407319"/>
            <a:ext cx="10363603" cy="1361490"/>
          </a:xfrm>
          <a:prstGeom prst="rect">
            <a:avLst/>
          </a:prstGeom>
        </p:spPr>
        <p:txBody>
          <a:bodyPr anchor="t"/>
          <a:lstStyle>
            <a:lvl1pPr algn="l">
              <a:defRPr sz="2895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225" y="2906808"/>
            <a:ext cx="10363603" cy="150051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447"/>
            </a:lvl1pPr>
            <a:lvl2pPr marL="330876" indent="0">
              <a:buNone/>
              <a:defRPr sz="1303"/>
            </a:lvl2pPr>
            <a:lvl3pPr marL="661751" indent="0">
              <a:buNone/>
              <a:defRPr sz="1158"/>
            </a:lvl3pPr>
            <a:lvl4pPr marL="992627" indent="0">
              <a:buNone/>
              <a:defRPr sz="1013"/>
            </a:lvl4pPr>
            <a:lvl5pPr marL="1323503" indent="0">
              <a:buNone/>
              <a:defRPr sz="1013"/>
            </a:lvl5pPr>
            <a:lvl6pPr marL="1654378" indent="0">
              <a:buNone/>
              <a:defRPr sz="1013"/>
            </a:lvl6pPr>
            <a:lvl7pPr marL="1985254" indent="0">
              <a:buNone/>
              <a:defRPr sz="1013"/>
            </a:lvl7pPr>
            <a:lvl8pPr marL="2316129" indent="0">
              <a:buNone/>
              <a:defRPr sz="1013"/>
            </a:lvl8pPr>
            <a:lvl9pPr marL="2647005" indent="0">
              <a:buNone/>
              <a:defRPr sz="1013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850283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081" y="1600468"/>
            <a:ext cx="5430971" cy="4525659"/>
          </a:xfrm>
          <a:prstGeom prst="rect">
            <a:avLst/>
          </a:prstGeom>
        </p:spPr>
        <p:txBody>
          <a:bodyPr/>
          <a:lstStyle>
            <a:lvl1pPr>
              <a:defRPr sz="2026"/>
            </a:lvl1pPr>
            <a:lvl2pPr>
              <a:defRPr sz="1737"/>
            </a:lvl2pPr>
            <a:lvl3pPr>
              <a:defRPr sz="1447"/>
            </a:lvl3pPr>
            <a:lvl4pPr>
              <a:defRPr sz="1303"/>
            </a:lvl4pPr>
            <a:lvl5pPr>
              <a:defRPr sz="1303"/>
            </a:lvl5pPr>
            <a:lvl6pPr>
              <a:defRPr sz="1303"/>
            </a:lvl6pPr>
            <a:lvl7pPr>
              <a:defRPr sz="1303"/>
            </a:lvl7pPr>
            <a:lvl8pPr>
              <a:defRPr sz="1303"/>
            </a:lvl8pPr>
            <a:lvl9pPr>
              <a:defRPr sz="130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50794" y="1600468"/>
            <a:ext cx="5432125" cy="4525659"/>
          </a:xfrm>
          <a:prstGeom prst="rect">
            <a:avLst/>
          </a:prstGeom>
        </p:spPr>
        <p:txBody>
          <a:bodyPr/>
          <a:lstStyle>
            <a:lvl1pPr>
              <a:defRPr sz="2026"/>
            </a:lvl1pPr>
            <a:lvl2pPr>
              <a:defRPr sz="1737"/>
            </a:lvl2pPr>
            <a:lvl3pPr>
              <a:defRPr sz="1447"/>
            </a:lvl3pPr>
            <a:lvl4pPr>
              <a:defRPr sz="1303"/>
            </a:lvl4pPr>
            <a:lvl5pPr>
              <a:defRPr sz="1303"/>
            </a:lvl5pPr>
            <a:lvl6pPr>
              <a:defRPr sz="1303"/>
            </a:lvl6pPr>
            <a:lvl7pPr>
              <a:defRPr sz="1303"/>
            </a:lvl7pPr>
            <a:lvl8pPr>
              <a:defRPr sz="1303"/>
            </a:lvl8pPr>
            <a:lvl9pPr>
              <a:defRPr sz="130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077842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081" y="1534979"/>
            <a:ext cx="5387136" cy="63995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737" b="1"/>
            </a:lvl1pPr>
            <a:lvl2pPr marL="330876" indent="0">
              <a:buNone/>
              <a:defRPr sz="1447" b="1"/>
            </a:lvl2pPr>
            <a:lvl3pPr marL="661751" indent="0">
              <a:buNone/>
              <a:defRPr sz="1303" b="1"/>
            </a:lvl3pPr>
            <a:lvl4pPr marL="992627" indent="0">
              <a:buNone/>
              <a:defRPr sz="1158" b="1"/>
            </a:lvl4pPr>
            <a:lvl5pPr marL="1323503" indent="0">
              <a:buNone/>
              <a:defRPr sz="1158" b="1"/>
            </a:lvl5pPr>
            <a:lvl6pPr marL="1654378" indent="0">
              <a:buNone/>
              <a:defRPr sz="1158" b="1"/>
            </a:lvl6pPr>
            <a:lvl7pPr marL="1985254" indent="0">
              <a:buNone/>
              <a:defRPr sz="1158" b="1"/>
            </a:lvl7pPr>
            <a:lvl8pPr marL="2316129" indent="0">
              <a:buNone/>
              <a:defRPr sz="1158" b="1"/>
            </a:lvl8pPr>
            <a:lvl9pPr marL="2647005" indent="0">
              <a:buNone/>
              <a:defRPr sz="1158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081" y="2174936"/>
            <a:ext cx="5387136" cy="3951191"/>
          </a:xfrm>
          <a:prstGeom prst="rect">
            <a:avLst/>
          </a:prstGeom>
        </p:spPr>
        <p:txBody>
          <a:bodyPr/>
          <a:lstStyle>
            <a:lvl1pPr>
              <a:defRPr sz="1737"/>
            </a:lvl1pPr>
            <a:lvl2pPr>
              <a:defRPr sz="1447"/>
            </a:lvl2pPr>
            <a:lvl3pPr>
              <a:defRPr sz="1303"/>
            </a:lvl3pPr>
            <a:lvl4pPr>
              <a:defRPr sz="1158"/>
            </a:lvl4pPr>
            <a:lvl5pPr>
              <a:defRPr sz="1158"/>
            </a:lvl5pPr>
            <a:lvl6pPr>
              <a:defRPr sz="1158"/>
            </a:lvl6pPr>
            <a:lvl7pPr>
              <a:defRPr sz="1158"/>
            </a:lvl7pPr>
            <a:lvl8pPr>
              <a:defRPr sz="1158"/>
            </a:lvl8pPr>
            <a:lvl9pPr>
              <a:defRPr sz="1158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476" y="1534979"/>
            <a:ext cx="5389443" cy="63995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737" b="1"/>
            </a:lvl1pPr>
            <a:lvl2pPr marL="330876" indent="0">
              <a:buNone/>
              <a:defRPr sz="1447" b="1"/>
            </a:lvl2pPr>
            <a:lvl3pPr marL="661751" indent="0">
              <a:buNone/>
              <a:defRPr sz="1303" b="1"/>
            </a:lvl3pPr>
            <a:lvl4pPr marL="992627" indent="0">
              <a:buNone/>
              <a:defRPr sz="1158" b="1"/>
            </a:lvl4pPr>
            <a:lvl5pPr marL="1323503" indent="0">
              <a:buNone/>
              <a:defRPr sz="1158" b="1"/>
            </a:lvl5pPr>
            <a:lvl6pPr marL="1654378" indent="0">
              <a:buNone/>
              <a:defRPr sz="1158" b="1"/>
            </a:lvl6pPr>
            <a:lvl7pPr marL="1985254" indent="0">
              <a:buNone/>
              <a:defRPr sz="1158" b="1"/>
            </a:lvl7pPr>
            <a:lvl8pPr marL="2316129" indent="0">
              <a:buNone/>
              <a:defRPr sz="1158" b="1"/>
            </a:lvl8pPr>
            <a:lvl9pPr marL="2647005" indent="0">
              <a:buNone/>
              <a:defRPr sz="1158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476" y="2174936"/>
            <a:ext cx="5389443" cy="3951191"/>
          </a:xfrm>
          <a:prstGeom prst="rect">
            <a:avLst/>
          </a:prstGeom>
        </p:spPr>
        <p:txBody>
          <a:bodyPr/>
          <a:lstStyle>
            <a:lvl1pPr>
              <a:defRPr sz="1737"/>
            </a:lvl1pPr>
            <a:lvl2pPr>
              <a:defRPr sz="1447"/>
            </a:lvl2pPr>
            <a:lvl3pPr>
              <a:defRPr sz="1303"/>
            </a:lvl3pPr>
            <a:lvl4pPr>
              <a:defRPr sz="1158"/>
            </a:lvl4pPr>
            <a:lvl5pPr>
              <a:defRPr sz="1158"/>
            </a:lvl5pPr>
            <a:lvl6pPr>
              <a:defRPr sz="1158"/>
            </a:lvl6pPr>
            <a:lvl7pPr>
              <a:defRPr sz="1158"/>
            </a:lvl7pPr>
            <a:lvl8pPr>
              <a:defRPr sz="1158"/>
            </a:lvl8pPr>
            <a:lvl9pPr>
              <a:defRPr sz="1158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835389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7597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1591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13D700-397F-4AC1-AB9D-D047522D3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0CBF772-93D8-494F-9661-8B376996F8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3B878EC-B07D-4368-B1AF-6E6177C93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4DD47B2-4392-4614-A7F0-786410FD6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8F8E032-7432-4E33-8BA3-AAB426EA5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212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3447"/>
            <a:ext cx="4012090" cy="1161575"/>
          </a:xfrm>
          <a:prstGeom prst="rect">
            <a:avLst/>
          </a:prstGeom>
        </p:spPr>
        <p:txBody>
          <a:bodyPr anchor="b"/>
          <a:lstStyle>
            <a:lvl1pPr algn="l">
              <a:defRPr sz="144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519" y="273447"/>
            <a:ext cx="6816400" cy="5852681"/>
          </a:xfrm>
          <a:prstGeom prst="rect">
            <a:avLst/>
          </a:prstGeom>
        </p:spPr>
        <p:txBody>
          <a:bodyPr/>
          <a:lstStyle>
            <a:lvl1pPr>
              <a:defRPr sz="2316"/>
            </a:lvl1pPr>
            <a:lvl2pPr>
              <a:defRPr sz="2026"/>
            </a:lvl2pPr>
            <a:lvl3pPr>
              <a:defRPr sz="1737"/>
            </a:lvl3pPr>
            <a:lvl4pPr>
              <a:defRPr sz="1447"/>
            </a:lvl4pPr>
            <a:lvl5pPr>
              <a:defRPr sz="1447"/>
            </a:lvl5pPr>
            <a:lvl6pPr>
              <a:defRPr sz="1447"/>
            </a:lvl6pPr>
            <a:lvl7pPr>
              <a:defRPr sz="1447"/>
            </a:lvl7pPr>
            <a:lvl8pPr>
              <a:defRPr sz="1447"/>
            </a:lvl8pPr>
            <a:lvl9pPr>
              <a:defRPr sz="144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081" y="1435021"/>
            <a:ext cx="4012090" cy="46911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13"/>
            </a:lvl1pPr>
            <a:lvl2pPr marL="330876" indent="0">
              <a:buNone/>
              <a:defRPr sz="868"/>
            </a:lvl2pPr>
            <a:lvl3pPr marL="661751" indent="0">
              <a:buNone/>
              <a:defRPr sz="724"/>
            </a:lvl3pPr>
            <a:lvl4pPr marL="992627" indent="0">
              <a:buNone/>
              <a:defRPr sz="651"/>
            </a:lvl4pPr>
            <a:lvl5pPr marL="1323503" indent="0">
              <a:buNone/>
              <a:defRPr sz="651"/>
            </a:lvl5pPr>
            <a:lvl6pPr marL="1654378" indent="0">
              <a:buNone/>
              <a:defRPr sz="651"/>
            </a:lvl6pPr>
            <a:lvl7pPr marL="1985254" indent="0">
              <a:buNone/>
              <a:defRPr sz="651"/>
            </a:lvl7pPr>
            <a:lvl8pPr marL="2316129" indent="0">
              <a:buNone/>
              <a:defRPr sz="651"/>
            </a:lvl8pPr>
            <a:lvl9pPr marL="2647005" indent="0">
              <a:buNone/>
              <a:defRPr sz="65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558682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0181" y="4800256"/>
            <a:ext cx="7314739" cy="567574"/>
          </a:xfrm>
          <a:prstGeom prst="rect">
            <a:avLst/>
          </a:prstGeom>
        </p:spPr>
        <p:txBody>
          <a:bodyPr anchor="b"/>
          <a:lstStyle>
            <a:lvl1pPr algn="l">
              <a:defRPr sz="144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90181" y="612384"/>
            <a:ext cx="7314739" cy="41154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16"/>
            </a:lvl1pPr>
            <a:lvl2pPr marL="330876" indent="0">
              <a:buNone/>
              <a:defRPr sz="2026"/>
            </a:lvl2pPr>
            <a:lvl3pPr marL="661751" indent="0">
              <a:buNone/>
              <a:defRPr sz="1737"/>
            </a:lvl3pPr>
            <a:lvl4pPr marL="992627" indent="0">
              <a:buNone/>
              <a:defRPr sz="1447"/>
            </a:lvl4pPr>
            <a:lvl5pPr marL="1323503" indent="0">
              <a:buNone/>
              <a:defRPr sz="1447"/>
            </a:lvl5pPr>
            <a:lvl6pPr marL="1654378" indent="0">
              <a:buNone/>
              <a:defRPr sz="1447"/>
            </a:lvl6pPr>
            <a:lvl7pPr marL="1985254" indent="0">
              <a:buNone/>
              <a:defRPr sz="1447"/>
            </a:lvl7pPr>
            <a:lvl8pPr marL="2316129" indent="0">
              <a:buNone/>
              <a:defRPr sz="1447"/>
            </a:lvl8pPr>
            <a:lvl9pPr marL="2647005" indent="0">
              <a:buNone/>
              <a:defRPr sz="1447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90181" y="5367830"/>
            <a:ext cx="7314739" cy="8042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13"/>
            </a:lvl1pPr>
            <a:lvl2pPr marL="330876" indent="0">
              <a:buNone/>
              <a:defRPr sz="868"/>
            </a:lvl2pPr>
            <a:lvl3pPr marL="661751" indent="0">
              <a:buNone/>
              <a:defRPr sz="724"/>
            </a:lvl3pPr>
            <a:lvl4pPr marL="992627" indent="0">
              <a:buNone/>
              <a:defRPr sz="651"/>
            </a:lvl4pPr>
            <a:lvl5pPr marL="1323503" indent="0">
              <a:buNone/>
              <a:defRPr sz="651"/>
            </a:lvl5pPr>
            <a:lvl6pPr marL="1654378" indent="0">
              <a:buNone/>
              <a:defRPr sz="651"/>
            </a:lvl6pPr>
            <a:lvl7pPr marL="1985254" indent="0">
              <a:buNone/>
              <a:defRPr sz="651"/>
            </a:lvl7pPr>
            <a:lvl8pPr marL="2316129" indent="0">
              <a:buNone/>
              <a:defRPr sz="651"/>
            </a:lvl8pPr>
            <a:lvl9pPr marL="2647005" indent="0">
              <a:buNone/>
              <a:defRPr sz="65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662195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081" y="1600468"/>
            <a:ext cx="10973838" cy="452565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063136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748" y="274597"/>
            <a:ext cx="2743171" cy="5851531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081" y="274597"/>
            <a:ext cx="8119925" cy="585153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108919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081" y="1600468"/>
            <a:ext cx="5430971" cy="45256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50794" y="1600469"/>
            <a:ext cx="5432125" cy="220710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50794" y="3917873"/>
            <a:ext cx="5432125" cy="220825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809460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505F69-AAD7-4B19-A59B-B4213D297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3A6CECE-9F55-49BA-824B-D814A44848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BCF1890-5B1C-43AB-BDCC-C23193340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CB9CC20-4CB5-4F82-8FA6-D5B0C455E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EC38CF4-A563-4B1B-A6D2-585819D63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826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9948DB9-C6BC-4FC1-B6FA-59EB99E69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B5899D3-7097-46D1-8B32-35CEAB2C0D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405A325-B896-4087-8A55-86EADDD5D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7634410-0FD6-4F6D-BDC2-9ED5DD096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2ABD56B-31DF-485E-AB75-C3687E670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B09A9A1-48C0-4375-B9F2-E58DE2B88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896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61883A-BBE8-45EE-A161-589190D9F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3AECB2C-721D-4E0D-86C2-98DFBC89BE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0BDB5F7-7414-4415-A16C-9AC930FBAA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A0F671E5-D626-489A-86D5-27D6959075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0D76A21-CB0C-4EA2-B429-0A01DCF244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E3A3F16-EE16-4B09-B06A-C853CA3A1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60AF3A7A-7D26-4B4F-9E54-26E0FFFC6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23A55913-1F80-4CCA-858A-EB36169CF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792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ABDE19-F825-4088-802B-D009C4753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48FB32D-3E67-47A8-9C77-AE5CCF6AF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C76EC95-132D-4DBC-B15B-830939B8D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D47C67C-9FDB-40BB-B71C-AF4F29660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891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E1295D8-D278-4E30-B8C7-532C65616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B763BF7-590A-4EE6-A9DC-5914037FB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FD0176D-D846-4781-9856-3B6CC9591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816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7F66B02-B943-4B3F-B444-9731E7C59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E34ACE0-E3AA-4F5A-AC99-D555562EA5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BDFFE34-D592-4202-BEA1-3F640B7FD7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5644E6E-2129-4635-8EB6-4BBEFFA83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D7A173F-54EF-4412-AFA0-432C5CB35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81B82E7-7820-4EE3-83C5-841999CE7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025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58593C5-9B56-4471-87FE-F4E496F2A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CF77080-4012-4E3A-B95E-D7D542E1D2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CBFE057-DC26-4188-BAE4-D588CD11A9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B00CD12-9F44-448F-BB00-16053AABA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BE4AB36-3191-4492-B690-547F9F02C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B80F067-367D-489D-AE62-A2E8BA632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73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73ABF4BE-3FCA-47AD-B49B-FF89D4F8C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1E781A6-FC05-404F-9C8D-9F31EE81A0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1866CF8-6B34-4EF4-A256-A1ED08F217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06BF8E-59A8-4D4E-AD72-B1470D4407BC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7A0DA5B-0634-4A5D-980F-603353B6F7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D4E9EBB-A36F-4F91-B204-74C3D246D5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DA20B-8280-4A82-93AA-16670236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71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4" r:id="rId12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-">
            <a:extLst>
              <a:ext uri="{FF2B5EF4-FFF2-40B4-BE49-F238E27FC236}">
                <a16:creationId xmlns:a16="http://schemas.microsoft.com/office/drawing/2014/main" xmlns="" id="{F768CD6C-1D22-4210-8101-7F433D7A519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5697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1085686" rtl="0" eaLnBrk="0" fontAlgn="base" hangingPunct="0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+mj-lt"/>
          <a:ea typeface="+mj-ea"/>
          <a:cs typeface="+mj-cs"/>
        </a:defRPr>
      </a:lvl1pPr>
      <a:lvl2pPr algn="ctr" defTabSz="1085686" rtl="0" eaLnBrk="0" fontAlgn="base" hangingPunct="0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charset="0"/>
          <a:ea typeface="宋体" pitchFamily="2" charset="-122"/>
        </a:defRPr>
      </a:lvl2pPr>
      <a:lvl3pPr algn="ctr" defTabSz="1085686" rtl="0" eaLnBrk="0" fontAlgn="base" hangingPunct="0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charset="0"/>
          <a:ea typeface="宋体" pitchFamily="2" charset="-122"/>
        </a:defRPr>
      </a:lvl3pPr>
      <a:lvl4pPr algn="ctr" defTabSz="1085686" rtl="0" eaLnBrk="0" fontAlgn="base" hangingPunct="0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charset="0"/>
          <a:ea typeface="宋体" pitchFamily="2" charset="-122"/>
        </a:defRPr>
      </a:lvl4pPr>
      <a:lvl5pPr algn="ctr" defTabSz="1085686" rtl="0" eaLnBrk="0" fontAlgn="base" hangingPunct="0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charset="0"/>
          <a:ea typeface="宋体" pitchFamily="2" charset="-122"/>
        </a:defRPr>
      </a:lvl5pPr>
      <a:lvl6pPr marL="330876" algn="ctr" defTabSz="1085686" rtl="0" fontAlgn="base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charset="0"/>
          <a:ea typeface="宋体" pitchFamily="2" charset="-122"/>
        </a:defRPr>
      </a:lvl6pPr>
      <a:lvl7pPr marL="661751" algn="ctr" defTabSz="1085686" rtl="0" fontAlgn="base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charset="0"/>
          <a:ea typeface="宋体" pitchFamily="2" charset="-122"/>
        </a:defRPr>
      </a:lvl7pPr>
      <a:lvl8pPr marL="992627" algn="ctr" defTabSz="1085686" rtl="0" fontAlgn="base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charset="0"/>
          <a:ea typeface="宋体" pitchFamily="2" charset="-122"/>
        </a:defRPr>
      </a:lvl8pPr>
      <a:lvl9pPr marL="1323503" algn="ctr" defTabSz="1085686" rtl="0" fontAlgn="base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406701" indent="-406701" algn="l" defTabSz="1085686" rtl="0" eaLnBrk="0" fontAlgn="base" hangingPunct="0">
        <a:spcBef>
          <a:spcPct val="20000"/>
        </a:spcBef>
        <a:spcAft>
          <a:spcPct val="0"/>
        </a:spcAft>
        <a:buChar char="•"/>
        <a:defRPr sz="3763">
          <a:solidFill>
            <a:schemeClr val="tx1"/>
          </a:solidFill>
          <a:latin typeface="+mn-lt"/>
          <a:ea typeface="+mn-ea"/>
          <a:cs typeface="+mn-cs"/>
        </a:defRPr>
      </a:lvl1pPr>
      <a:lvl2pPr marL="882335" indent="-340067" algn="l" defTabSz="1085686" rtl="0" eaLnBrk="0" fontAlgn="base" hangingPunct="0">
        <a:spcBef>
          <a:spcPct val="20000"/>
        </a:spcBef>
        <a:spcAft>
          <a:spcPct val="0"/>
        </a:spcAft>
        <a:buChar char="–"/>
        <a:defRPr sz="3329">
          <a:solidFill>
            <a:schemeClr val="tx1"/>
          </a:solidFill>
          <a:latin typeface="+mn-lt"/>
          <a:ea typeface="+mn-ea"/>
        </a:defRPr>
      </a:lvl2pPr>
      <a:lvl3pPr marL="1356820" indent="-271134" algn="l" defTabSz="1085686" rtl="0" eaLnBrk="0" fontAlgn="base" hangingPunct="0">
        <a:spcBef>
          <a:spcPct val="20000"/>
        </a:spcBef>
        <a:spcAft>
          <a:spcPct val="0"/>
        </a:spcAft>
        <a:buChar char="•"/>
        <a:defRPr sz="2822">
          <a:solidFill>
            <a:schemeClr val="tx1"/>
          </a:solidFill>
          <a:latin typeface="+mn-lt"/>
          <a:ea typeface="+mn-ea"/>
        </a:defRPr>
      </a:lvl3pPr>
      <a:lvl4pPr marL="1900237" indent="-272283" algn="l" defTabSz="1085686" rtl="0" eaLnBrk="0" fontAlgn="base" hangingPunct="0">
        <a:spcBef>
          <a:spcPct val="20000"/>
        </a:spcBef>
        <a:spcAft>
          <a:spcPct val="0"/>
        </a:spcAft>
        <a:buChar char="–"/>
        <a:defRPr sz="2388">
          <a:solidFill>
            <a:schemeClr val="tx1"/>
          </a:solidFill>
          <a:latin typeface="+mn-lt"/>
          <a:ea typeface="+mn-ea"/>
        </a:defRPr>
      </a:lvl4pPr>
      <a:lvl5pPr marL="2442506" indent="-271134" algn="l" defTabSz="1085686" rtl="0" eaLnBrk="0" fontAlgn="base" hangingPunct="0">
        <a:spcBef>
          <a:spcPct val="20000"/>
        </a:spcBef>
        <a:spcAft>
          <a:spcPct val="0"/>
        </a:spcAft>
        <a:buChar char="»"/>
        <a:defRPr sz="2388">
          <a:solidFill>
            <a:schemeClr val="tx1"/>
          </a:solidFill>
          <a:latin typeface="+mn-lt"/>
          <a:ea typeface="+mn-ea"/>
        </a:defRPr>
      </a:lvl5pPr>
      <a:lvl6pPr marL="2773381" indent="-271134" algn="l" defTabSz="1085686" rtl="0" fontAlgn="base">
        <a:spcBef>
          <a:spcPct val="20000"/>
        </a:spcBef>
        <a:spcAft>
          <a:spcPct val="0"/>
        </a:spcAft>
        <a:buChar char="»"/>
        <a:defRPr sz="2388">
          <a:solidFill>
            <a:schemeClr val="tx1"/>
          </a:solidFill>
          <a:latin typeface="+mn-lt"/>
          <a:ea typeface="+mn-ea"/>
        </a:defRPr>
      </a:lvl6pPr>
      <a:lvl7pPr marL="3104257" indent="-271134" algn="l" defTabSz="1085686" rtl="0" fontAlgn="base">
        <a:spcBef>
          <a:spcPct val="20000"/>
        </a:spcBef>
        <a:spcAft>
          <a:spcPct val="0"/>
        </a:spcAft>
        <a:buChar char="»"/>
        <a:defRPr sz="2388">
          <a:solidFill>
            <a:schemeClr val="tx1"/>
          </a:solidFill>
          <a:latin typeface="+mn-lt"/>
          <a:ea typeface="+mn-ea"/>
        </a:defRPr>
      </a:lvl7pPr>
      <a:lvl8pPr marL="3435133" indent="-271134" algn="l" defTabSz="1085686" rtl="0" fontAlgn="base">
        <a:spcBef>
          <a:spcPct val="20000"/>
        </a:spcBef>
        <a:spcAft>
          <a:spcPct val="0"/>
        </a:spcAft>
        <a:buChar char="»"/>
        <a:defRPr sz="2388">
          <a:solidFill>
            <a:schemeClr val="tx1"/>
          </a:solidFill>
          <a:latin typeface="+mn-lt"/>
          <a:ea typeface="+mn-ea"/>
        </a:defRPr>
      </a:lvl8pPr>
      <a:lvl9pPr marL="3766008" indent="-271134" algn="l" defTabSz="1085686" rtl="0" fontAlgn="base">
        <a:spcBef>
          <a:spcPct val="20000"/>
        </a:spcBef>
        <a:spcAft>
          <a:spcPct val="0"/>
        </a:spcAft>
        <a:buChar char="»"/>
        <a:defRPr sz="2388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1pPr>
      <a:lvl2pPr marL="330876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2pPr>
      <a:lvl3pPr marL="661751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3pPr>
      <a:lvl4pPr marL="992627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4pPr>
      <a:lvl5pPr marL="1323503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5pPr>
      <a:lvl6pPr marL="1654378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6pPr>
      <a:lvl7pPr marL="1985254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7pPr>
      <a:lvl8pPr marL="2316129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8pPr>
      <a:lvl9pPr marL="2647005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2" name="Picture 6" descr="1-47">
            <a:extLst>
              <a:ext uri="{FF2B5EF4-FFF2-40B4-BE49-F238E27FC236}">
                <a16:creationId xmlns:a16="http://schemas.microsoft.com/office/drawing/2014/main" xmlns="" id="{7A8E8C6F-B07A-46F6-BC01-306E83A74F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0" y="216000"/>
            <a:ext cx="12153448" cy="6705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5" descr="1-48">
            <a:extLst>
              <a:ext uri="{FF2B5EF4-FFF2-40B4-BE49-F238E27FC236}">
                <a16:creationId xmlns:a16="http://schemas.microsoft.com/office/drawing/2014/main" xmlns="" id="{01ABE38E-20E5-4B3B-9ACE-5C0B480B8A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6" y="3985660"/>
            <a:ext cx="4927788" cy="2872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68A52418-C60A-4F1C-B2CF-788FF7F41C63}"/>
              </a:ext>
            </a:extLst>
          </p:cNvPr>
          <p:cNvSpPr/>
          <p:nvPr/>
        </p:nvSpPr>
        <p:spPr>
          <a:xfrm>
            <a:off x="2104571" y="914400"/>
            <a:ext cx="8403772" cy="272719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2648D38-8BBE-48DF-97C2-9245ECC93D93}"/>
              </a:ext>
            </a:extLst>
          </p:cNvPr>
          <p:cNvSpPr txBox="1"/>
          <p:nvPr/>
        </p:nvSpPr>
        <p:spPr>
          <a:xfrm>
            <a:off x="4151086" y="1046100"/>
            <a:ext cx="6807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.VnAvantH" panose="020B7200000000000000" pitchFamily="34" charset="0"/>
              </a:rPr>
              <a:t>TIÕNG VIÖT 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79624A9-5175-4996-8B97-76546D990D60}"/>
              </a:ext>
            </a:extLst>
          </p:cNvPr>
          <p:cNvSpPr txBox="1"/>
          <p:nvPr/>
        </p:nvSpPr>
        <p:spPr>
          <a:xfrm>
            <a:off x="3701143" y="2342708"/>
            <a:ext cx="6807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002060"/>
                </a:solidFill>
                <a:latin typeface=".VnAvantH" panose="020B7200000000000000" pitchFamily="34" charset="0"/>
              </a:rPr>
              <a:t>B</a:t>
            </a:r>
            <a:r>
              <a:rPr lang="en-US" sz="48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µi</a:t>
            </a:r>
            <a:r>
              <a:rPr lang="en-US" sz="4800" b="1" dirty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48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52:   </a:t>
            </a:r>
            <a:r>
              <a:rPr lang="en-US" sz="60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ut</a:t>
            </a:r>
            <a:r>
              <a:rPr lang="en-US" sz="60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     </a:t>
            </a:r>
            <a:r>
              <a:rPr lang="en-US" sz="60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øt</a:t>
            </a:r>
            <a:endParaRPr lang="en-US" sz="6000" b="1" dirty="0">
              <a:solidFill>
                <a:srgbClr val="FF0000"/>
              </a:solidFill>
              <a:latin typeface=".VnAvantH" panose="020B7200000000000000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249D229-CF15-4641-9EB0-8A6FCE434E52}"/>
              </a:ext>
            </a:extLst>
          </p:cNvPr>
          <p:cNvSpPr/>
          <p:nvPr/>
        </p:nvSpPr>
        <p:spPr>
          <a:xfrm>
            <a:off x="8183600" y="2193463"/>
            <a:ext cx="355968" cy="4781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7299703" y="2380007"/>
            <a:ext cx="403449" cy="3381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C5E9203-5DE6-4E6D-AB1F-C7ABA5C5D3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2293" y="337931"/>
            <a:ext cx="11119338" cy="4351338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88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b</a:t>
            </a:r>
            <a:r>
              <a:rPr lang="en-US" sz="88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ót</a:t>
            </a:r>
            <a:r>
              <a:rPr lang="en-US" sz="88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88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ch</a:t>
            </a:r>
            <a:r>
              <a:rPr lang="en-US" sz="88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×   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88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m</a:t>
            </a:r>
            <a:r>
              <a:rPr lang="en-US" sz="88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øt</a:t>
            </a:r>
            <a:r>
              <a:rPr lang="en-US" sz="88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88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dõa</a:t>
            </a:r>
            <a:endParaRPr lang="en-US" sz="8800" b="1" dirty="0" smtClean="0">
              <a:solidFill>
                <a:srgbClr val="002060"/>
              </a:solidFill>
              <a:latin typeface=".VnAvant" panose="020B7200000000000000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88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88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n</a:t>
            </a:r>
            <a:r>
              <a:rPr lang="en-US" sz="88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øt</a:t>
            </a:r>
            <a:r>
              <a:rPr lang="en-US" sz="88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88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nÎ</a:t>
            </a:r>
            <a:endParaRPr lang="en-US" sz="88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721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7AF8A3D-F5EC-4403-AD0B-7453065130D2}"/>
              </a:ext>
            </a:extLst>
          </p:cNvPr>
          <p:cNvSpPr txBox="1"/>
          <p:nvPr/>
        </p:nvSpPr>
        <p:spPr>
          <a:xfrm>
            <a:off x="3784702" y="183697"/>
            <a:ext cx="50157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u</a:t>
            </a:r>
            <a:r>
              <a:rPr lang="en-US" sz="54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t</a:t>
            </a:r>
            <a:r>
              <a:rPr lang="en-US" sz="54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              </a:t>
            </a:r>
            <a:r>
              <a:rPr lang="en-US" sz="54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øt</a:t>
            </a:r>
            <a:endParaRPr lang="en-US" sz="54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8198C35F-83D9-4605-AAD8-3FBBAC59C5D2}"/>
              </a:ext>
            </a:extLst>
          </p:cNvPr>
          <p:cNvSpPr/>
          <p:nvPr/>
        </p:nvSpPr>
        <p:spPr>
          <a:xfrm>
            <a:off x="1003493" y="159302"/>
            <a:ext cx="1427967" cy="584415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.VnAvant" panose="020B7200000000000000" pitchFamily="34" charset="0"/>
              </a:rPr>
              <a:t>§</a:t>
            </a:r>
            <a:r>
              <a:rPr lang="en-US" sz="2800" b="1" dirty="0" err="1">
                <a:latin typeface=".VnAvant" panose="020B7200000000000000" pitchFamily="34" charset="0"/>
              </a:rPr>
              <a:t>äc</a:t>
            </a:r>
            <a:endParaRPr lang="en-US" sz="2800" b="1" dirty="0">
              <a:latin typeface=".VnAvant" panose="020B7200000000000000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5E0433C1-CFFB-4939-A090-F3FC4297EBA2}"/>
              </a:ext>
            </a:extLst>
          </p:cNvPr>
          <p:cNvSpPr/>
          <p:nvPr/>
        </p:nvSpPr>
        <p:spPr>
          <a:xfrm>
            <a:off x="652764" y="196880"/>
            <a:ext cx="551146" cy="496733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2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xmlns="" id="{9746B6E4-FC6C-480E-8922-61E3866465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5063271"/>
              </p:ext>
            </p:extLst>
          </p:nvPr>
        </p:nvGraphicFramePr>
        <p:xfrm>
          <a:off x="4646590" y="1016499"/>
          <a:ext cx="2859062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9531">
                  <a:extLst>
                    <a:ext uri="{9D8B030D-6E8A-4147-A177-3AD203B41FA5}">
                      <a16:colId xmlns:a16="http://schemas.microsoft.com/office/drawing/2014/main" xmlns="" val="3141433771"/>
                    </a:ext>
                  </a:extLst>
                </a:gridCol>
                <a:gridCol w="1429531">
                  <a:extLst>
                    <a:ext uri="{9D8B030D-6E8A-4147-A177-3AD203B41FA5}">
                      <a16:colId xmlns:a16="http://schemas.microsoft.com/office/drawing/2014/main" xmlns="" val="3817047322"/>
                    </a:ext>
                  </a:extLst>
                </a:gridCol>
              </a:tblGrid>
              <a:tr h="474386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solidFill>
                            <a:schemeClr val="tx1"/>
                          </a:solidFill>
                          <a:latin typeface=".VnAvant" panose="020B7200000000000000" pitchFamily="34" charset="0"/>
                        </a:rPr>
                        <a:t>s</a:t>
                      </a:r>
                      <a:endParaRPr lang="en-US" sz="4800" dirty="0">
                        <a:solidFill>
                          <a:schemeClr val="tx1"/>
                        </a:solidFill>
                        <a:latin typeface=".VnAvant" panose="020B7200000000000000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err="1" smtClean="0">
                          <a:solidFill>
                            <a:srgbClr val="FF0000"/>
                          </a:solidFill>
                          <a:latin typeface=".VnAvant" panose="020B7200000000000000" pitchFamily="34" charset="0"/>
                        </a:rPr>
                        <a:t>ut</a:t>
                      </a:r>
                      <a:endParaRPr lang="en-US" sz="4800" dirty="0">
                        <a:solidFill>
                          <a:srgbClr val="FF0000"/>
                        </a:solidFill>
                        <a:latin typeface=".VnAvant" panose="020B7200000000000000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77842999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357CE6E-C9DF-4B0E-AFC8-B721E6A22048}"/>
              </a:ext>
            </a:extLst>
          </p:cNvPr>
          <p:cNvSpPr/>
          <p:nvPr/>
        </p:nvSpPr>
        <p:spPr>
          <a:xfrm>
            <a:off x="4666469" y="1839459"/>
            <a:ext cx="2859062" cy="822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tx1"/>
                </a:solidFill>
                <a:latin typeface=".VnAvant" panose="020B7200000000000000" pitchFamily="34" charset="0"/>
              </a:rPr>
              <a:t>s</a:t>
            </a:r>
            <a:r>
              <a:rPr lang="en-US" sz="48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ót</a:t>
            </a:r>
            <a:endParaRPr lang="en-US" sz="48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189B4AD-9D96-4642-B0B4-15F4E625DA6E}"/>
              </a:ext>
            </a:extLst>
          </p:cNvPr>
          <p:cNvSpPr txBox="1"/>
          <p:nvPr/>
        </p:nvSpPr>
        <p:spPr>
          <a:xfrm>
            <a:off x="854765" y="2764572"/>
            <a:ext cx="12915563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 smtClean="0">
                <a:latin typeface=".VnAvant" panose="020B7200000000000000" pitchFamily="34" charset="0"/>
              </a:rPr>
              <a:t>          </a:t>
            </a:r>
            <a:r>
              <a:rPr lang="en-US" sz="4000" b="1" dirty="0" err="1" smtClean="0">
                <a:latin typeface=".VnAvant" panose="020B7200000000000000" pitchFamily="34" charset="0"/>
              </a:rPr>
              <a:t>bôt</a:t>
            </a:r>
            <a:r>
              <a:rPr lang="en-US" sz="4000" b="1" dirty="0" smtClean="0">
                <a:latin typeface=".VnAvant" panose="020B7200000000000000" pitchFamily="34" charset="0"/>
              </a:rPr>
              <a:t>            </a:t>
            </a:r>
            <a:r>
              <a:rPr lang="en-US" sz="4000" b="1" dirty="0" err="1" smtClean="0">
                <a:latin typeface=".VnAvant" panose="020B7200000000000000" pitchFamily="34" charset="0"/>
              </a:rPr>
              <a:t>hôt</a:t>
            </a:r>
            <a:r>
              <a:rPr lang="en-US" sz="4000" b="1" dirty="0" smtClean="0">
                <a:latin typeface=".VnAvant" panose="020B7200000000000000" pitchFamily="34" charset="0"/>
              </a:rPr>
              <a:t>           </a:t>
            </a:r>
            <a:r>
              <a:rPr lang="en-US" sz="4000" b="1" dirty="0" err="1" smtClean="0">
                <a:latin typeface=".VnAvant" panose="020B7200000000000000" pitchFamily="34" charset="0"/>
              </a:rPr>
              <a:t>lôt</a:t>
            </a:r>
            <a:r>
              <a:rPr lang="en-US" sz="4000" b="1" dirty="0" smtClean="0">
                <a:latin typeface=".VnAvant" panose="020B7200000000000000" pitchFamily="34" charset="0"/>
              </a:rPr>
              <a:t>           </a:t>
            </a:r>
            <a:r>
              <a:rPr lang="en-US" sz="4000" b="1" dirty="0" err="1" smtClean="0">
                <a:latin typeface=".VnAvant" panose="020B7200000000000000" pitchFamily="34" charset="0"/>
              </a:rPr>
              <a:t>sôt</a:t>
            </a:r>
            <a:r>
              <a:rPr lang="en-US" sz="4000" b="1" dirty="0" smtClean="0">
                <a:latin typeface=".VnAvant" panose="020B7200000000000000" pitchFamily="34" charset="0"/>
              </a:rPr>
              <a:t> </a:t>
            </a:r>
            <a:endParaRPr lang="en-US" sz="4000" b="1" dirty="0">
              <a:latin typeface=".VnAvant" panose="020B7200000000000000" pitchFamily="34" charset="0"/>
            </a:endParaRPr>
          </a:p>
          <a:p>
            <a:r>
              <a:rPr lang="en-US" sz="4000" b="1" dirty="0" smtClean="0">
                <a:latin typeface=".VnAvant" panose="020B7200000000000000" pitchFamily="34" charset="0"/>
              </a:rPr>
              <a:t>          </a:t>
            </a:r>
            <a:r>
              <a:rPr lang="en-US" sz="4000" b="1" dirty="0" err="1" smtClean="0">
                <a:latin typeface=".VnAvant" panose="020B7200000000000000" pitchFamily="34" charset="0"/>
              </a:rPr>
              <a:t>døt</a:t>
            </a:r>
            <a:r>
              <a:rPr lang="en-US" sz="4000" b="1" dirty="0" smtClean="0">
                <a:latin typeface=".VnAvant" panose="020B7200000000000000" pitchFamily="34" charset="0"/>
              </a:rPr>
              <a:t>            </a:t>
            </a:r>
            <a:r>
              <a:rPr lang="en-US" sz="4000" b="1" dirty="0" err="1" smtClean="0">
                <a:latin typeface=".VnAvant" panose="020B7200000000000000" pitchFamily="34" charset="0"/>
              </a:rPr>
              <a:t>møt</a:t>
            </a:r>
            <a:r>
              <a:rPr lang="en-US" sz="4000" b="1" dirty="0" smtClean="0">
                <a:latin typeface=".VnAvant" panose="020B7200000000000000" pitchFamily="34" charset="0"/>
              </a:rPr>
              <a:t>         </a:t>
            </a:r>
            <a:r>
              <a:rPr lang="en-US" sz="4000" b="1" dirty="0" err="1" smtClean="0">
                <a:latin typeface=".VnAvant" panose="020B7200000000000000" pitchFamily="34" charset="0"/>
              </a:rPr>
              <a:t>nøt</a:t>
            </a:r>
            <a:r>
              <a:rPr lang="en-US" sz="4000" b="1" dirty="0" smtClean="0">
                <a:latin typeface=".VnAvant" panose="020B7200000000000000" pitchFamily="34" charset="0"/>
              </a:rPr>
              <a:t>          </a:t>
            </a:r>
            <a:r>
              <a:rPr lang="en-US" sz="4000" b="1" dirty="0" err="1" smtClean="0">
                <a:latin typeface=".VnAvant" panose="020B7200000000000000" pitchFamily="34" charset="0"/>
              </a:rPr>
              <a:t>søt</a:t>
            </a:r>
            <a:endParaRPr lang="en-US" sz="4000" b="1" dirty="0" smtClean="0">
              <a:latin typeface=".VnAvant" panose="020B7200000000000000" pitchFamily="34" charset="0"/>
            </a:endParaRPr>
          </a:p>
          <a:p>
            <a:endParaRPr lang="en-US" sz="4000" b="1" dirty="0" smtClean="0">
              <a:latin typeface=".VnAvant" panose="020B7200000000000000" pitchFamily="34" charset="0"/>
            </a:endParaRPr>
          </a:p>
          <a:p>
            <a:endParaRPr lang="en-US" sz="4000" b="1" dirty="0" smtClean="0">
              <a:latin typeface=".VnAvant" panose="020B7200000000000000" pitchFamily="34" charset="0"/>
            </a:endParaRPr>
          </a:p>
          <a:p>
            <a:endParaRPr lang="en-US" sz="4000" b="1" dirty="0" smtClean="0">
              <a:latin typeface=".VnAvant" panose="020B7200000000000000" pitchFamily="34" charset="0"/>
            </a:endParaRPr>
          </a:p>
          <a:p>
            <a:r>
              <a:rPr lang="en-US" sz="4000" b="1" dirty="0" err="1">
                <a:latin typeface=".VnAvant" panose="020B7200000000000000" pitchFamily="34" charset="0"/>
              </a:rPr>
              <a:t>b</a:t>
            </a:r>
            <a:r>
              <a:rPr lang="en-US" sz="4000" b="1" dirty="0" err="1" smtClean="0">
                <a:latin typeface=".VnAvant" panose="020B7200000000000000" pitchFamily="34" charset="0"/>
              </a:rPr>
              <a:t>ót</a:t>
            </a:r>
            <a:r>
              <a:rPr lang="en-US" sz="4000" b="1" dirty="0" smtClean="0">
                <a:latin typeface=".VnAvant" panose="020B7200000000000000" pitchFamily="34" charset="0"/>
              </a:rPr>
              <a:t> </a:t>
            </a:r>
            <a:r>
              <a:rPr lang="en-US" sz="4000" b="1" dirty="0" err="1" smtClean="0">
                <a:latin typeface=".VnAvant" panose="020B7200000000000000" pitchFamily="34" charset="0"/>
              </a:rPr>
              <a:t>ch</a:t>
            </a:r>
            <a:r>
              <a:rPr lang="en-US" sz="4000" b="1" dirty="0" smtClean="0">
                <a:latin typeface=".VnAvant" panose="020B7200000000000000" pitchFamily="34" charset="0"/>
              </a:rPr>
              <a:t>×               </a:t>
            </a:r>
            <a:r>
              <a:rPr lang="en-US" sz="4000" b="1" dirty="0" err="1" smtClean="0">
                <a:latin typeface=".VnAvant" panose="020B7200000000000000" pitchFamily="34" charset="0"/>
              </a:rPr>
              <a:t>møt</a:t>
            </a:r>
            <a:r>
              <a:rPr lang="en-US" sz="4000" b="1" dirty="0" smtClean="0">
                <a:latin typeface=".VnAvant" panose="020B7200000000000000" pitchFamily="34" charset="0"/>
              </a:rPr>
              <a:t> </a:t>
            </a:r>
            <a:r>
              <a:rPr lang="en-US" sz="4000" b="1" dirty="0" err="1" smtClean="0">
                <a:latin typeface=".VnAvant" panose="020B7200000000000000" pitchFamily="34" charset="0"/>
              </a:rPr>
              <a:t>dõa</a:t>
            </a:r>
            <a:r>
              <a:rPr lang="en-US" sz="4000" b="1" dirty="0" smtClean="0">
                <a:latin typeface=".VnAvant" panose="020B7200000000000000" pitchFamily="34" charset="0"/>
              </a:rPr>
              <a:t>                    </a:t>
            </a:r>
            <a:r>
              <a:rPr lang="en-US" sz="4000" b="1" dirty="0" err="1" smtClean="0">
                <a:latin typeface=".VnAvant" panose="020B7200000000000000" pitchFamily="34" charset="0"/>
              </a:rPr>
              <a:t>nøt</a:t>
            </a:r>
            <a:r>
              <a:rPr lang="en-US" sz="4000" b="1" dirty="0" smtClean="0">
                <a:latin typeface=".VnAvant" panose="020B7200000000000000" pitchFamily="34" charset="0"/>
              </a:rPr>
              <a:t> </a:t>
            </a:r>
            <a:r>
              <a:rPr lang="en-US" sz="4000" b="1" dirty="0" err="1" smtClean="0">
                <a:latin typeface=".VnAvant" panose="020B7200000000000000" pitchFamily="34" charset="0"/>
              </a:rPr>
              <a:t>nÎ</a:t>
            </a:r>
            <a:endParaRPr lang="en-US" sz="4000" b="1" dirty="0" smtClean="0">
              <a:latin typeface=".VnAvant" panose="020B7200000000000000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684773E9-97A5-4DB9-B517-B553E80761F6}"/>
              </a:ext>
            </a:extLst>
          </p:cNvPr>
          <p:cNvSpPr/>
          <p:nvPr/>
        </p:nvSpPr>
        <p:spPr>
          <a:xfrm>
            <a:off x="8415580" y="945397"/>
            <a:ext cx="278969" cy="2014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316809" y="251254"/>
            <a:ext cx="377687" cy="213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765" y="4733377"/>
            <a:ext cx="2327267" cy="138345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431460" y="5824330"/>
            <a:ext cx="927966" cy="3946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492" y="4733377"/>
            <a:ext cx="2680300" cy="1406093"/>
          </a:xfrm>
          <a:prstGeom prst="rect">
            <a:avLst/>
          </a:prstGeom>
        </p:spPr>
      </p:pic>
      <p:pic>
        <p:nvPicPr>
          <p:cNvPr id="14" name="Content Placeholder 8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0472" y="4733377"/>
            <a:ext cx="2823387" cy="1449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127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xmlns="" id="{162ED6A2-28EE-4ED6-92C0-D7D3D2BAC16E}"/>
              </a:ext>
            </a:extLst>
          </p:cNvPr>
          <p:cNvSpPr/>
          <p:nvPr/>
        </p:nvSpPr>
        <p:spPr>
          <a:xfrm>
            <a:off x="2093165" y="790787"/>
            <a:ext cx="9322918" cy="2290038"/>
          </a:xfrm>
          <a:prstGeom prst="cloudCallout">
            <a:avLst>
              <a:gd name="adj1" fmla="val -59301"/>
              <a:gd name="adj2" fmla="val 4955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b="1" kern="1200">
                <a:solidFill>
                  <a:srgbClr val="FF0000"/>
                </a:solidFill>
                <a:latin typeface=".VnAvantH" panose="020B7200000000000000" pitchFamily="34" charset="0"/>
                <a:ea typeface="+mj-ea"/>
                <a:cs typeface="+mj-cs"/>
              </a:rPr>
              <a:t>NGHØ GI÷A GIê</a:t>
            </a:r>
          </a:p>
        </p:txBody>
      </p:sp>
      <p:pic>
        <p:nvPicPr>
          <p:cNvPr id="5" name="Content Placeholder 4" descr="A picture containing clock, room&#10;&#10;Description automatically generated">
            <a:extLst>
              <a:ext uri="{FF2B5EF4-FFF2-40B4-BE49-F238E27FC236}">
                <a16:creationId xmlns:a16="http://schemas.microsoft.com/office/drawing/2014/main" xmlns="" id="{35E5F69C-7429-4074-B2A3-60C26134A1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5934"/>
          <a:stretch/>
        </p:blipFill>
        <p:spPr>
          <a:xfrm>
            <a:off x="247356" y="2940791"/>
            <a:ext cx="4164414" cy="391720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CDA150-782D-4C2E-A5AE-6586D3275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038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 descr="1-17">
            <a:extLst>
              <a:ext uri="{FF2B5EF4-FFF2-40B4-BE49-F238E27FC236}">
                <a16:creationId xmlns:a16="http://schemas.microsoft.com/office/drawing/2014/main" xmlns="" id="{7FF57A2F-D5BC-4C59-9521-A740EF8676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681" y="4069532"/>
            <a:ext cx="12221234" cy="2788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1" name="Picture 7" descr="1-26">
            <a:extLst>
              <a:ext uri="{FF2B5EF4-FFF2-40B4-BE49-F238E27FC236}">
                <a16:creationId xmlns:a16="http://schemas.microsoft.com/office/drawing/2014/main" xmlns="" id="{3F993F9A-F586-4C3A-A0B4-9B903EC0B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021" y="2126681"/>
            <a:ext cx="4872639" cy="3529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5" descr="1-43">
            <a:extLst>
              <a:ext uri="{FF2B5EF4-FFF2-40B4-BE49-F238E27FC236}">
                <a16:creationId xmlns:a16="http://schemas.microsoft.com/office/drawing/2014/main" xmlns="" id="{FA54CBA8-D4C8-40C0-B01E-7854A270C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617" y="3168766"/>
            <a:ext cx="3776553" cy="3410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6" descr="1-42">
            <a:extLst>
              <a:ext uri="{FF2B5EF4-FFF2-40B4-BE49-F238E27FC236}">
                <a16:creationId xmlns:a16="http://schemas.microsoft.com/office/drawing/2014/main" xmlns="" id="{D59DE3FA-40BA-4D39-A803-2638154334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24" y="-328596"/>
            <a:ext cx="8457320" cy="7186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本框 17">
            <a:extLst>
              <a:ext uri="{FF2B5EF4-FFF2-40B4-BE49-F238E27FC236}">
                <a16:creationId xmlns:a16="http://schemas.microsoft.com/office/drawing/2014/main" xmlns="" id="{D25FE374-987E-480A-8E72-CD1B630F2F9C}"/>
              </a:ext>
            </a:extLst>
          </p:cNvPr>
          <p:cNvSpPr txBox="1"/>
          <p:nvPr/>
        </p:nvSpPr>
        <p:spPr>
          <a:xfrm>
            <a:off x="1975882" y="2710704"/>
            <a:ext cx="4554452" cy="110799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altLang="zh-CN" sz="6600" b="1" dirty="0">
                <a:solidFill>
                  <a:srgbClr val="FF0000"/>
                </a:solidFill>
                <a:latin typeface=".VnAvantH" panose="020B7200000000000000" pitchFamily="34" charset="0"/>
                <a:ea typeface="宋体" panose="02010600030101010101" pitchFamily="2" charset="-122"/>
                <a:cs typeface="+mn-ea"/>
                <a:sym typeface="+mn-lt"/>
              </a:rPr>
              <a:t>LUYÖN VIÕT</a:t>
            </a:r>
            <a:endParaRPr kumimoji="0" lang="tr-TR" altLang="zh-CN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11380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9809" y="934278"/>
            <a:ext cx="1107219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600" b="1" dirty="0" smtClean="0">
                <a:latin typeface="HP001 4 hàng" panose="020B0603050302020204" pitchFamily="34" charset="-93"/>
              </a:rPr>
              <a:t>       </a:t>
            </a:r>
            <a:r>
              <a:rPr lang="en-US" sz="9600" b="1" dirty="0" err="1" smtClean="0">
                <a:latin typeface="HP001 4 hàng" panose="020B0603050302020204" pitchFamily="34" charset="-93"/>
              </a:rPr>
              <a:t>ut</a:t>
            </a:r>
            <a:r>
              <a:rPr lang="en-US" sz="9600" b="1" dirty="0" smtClean="0">
                <a:latin typeface="HP001 4 hàng" panose="020B0603050302020204" pitchFamily="34" charset="-93"/>
              </a:rPr>
              <a:t>   </a:t>
            </a:r>
            <a:r>
              <a:rPr lang="en-US" sz="9600" b="1" dirty="0" err="1" smtClean="0">
                <a:latin typeface="HP001 4 hàng" panose="020B0603050302020204" pitchFamily="34" charset="-93"/>
              </a:rPr>
              <a:t>ưt</a:t>
            </a:r>
            <a:endParaRPr lang="en-US" sz="9600" b="1" dirty="0" smtClean="0">
              <a:latin typeface="HP001 4 hàng" panose="020B0603050302020204" pitchFamily="34" charset="-93"/>
            </a:endParaRPr>
          </a:p>
          <a:p>
            <a:pPr>
              <a:lnSpc>
                <a:spcPct val="150000"/>
              </a:lnSpc>
            </a:pPr>
            <a:r>
              <a:rPr lang="en-US" sz="9600" b="1" dirty="0" err="1" smtClean="0">
                <a:latin typeface="HP001 4 hàng" panose="020B0603050302020204" pitchFamily="34" charset="-93"/>
              </a:rPr>
              <a:t>bút</a:t>
            </a:r>
            <a:r>
              <a:rPr lang="en-US" sz="9600" b="1" dirty="0" smtClean="0">
                <a:latin typeface="HP001 4 hàng" panose="020B0603050302020204" pitchFamily="34" charset="-93"/>
              </a:rPr>
              <a:t> </a:t>
            </a:r>
            <a:r>
              <a:rPr lang="en-US" sz="9600" b="1" dirty="0" err="1" smtClean="0">
                <a:latin typeface="HP001 4 hàng" panose="020B0603050302020204" pitchFamily="34" charset="-93"/>
              </a:rPr>
              <a:t>chì</a:t>
            </a:r>
            <a:r>
              <a:rPr lang="en-US" sz="9600" b="1" dirty="0" smtClean="0">
                <a:latin typeface="HP001 4 hàng" panose="020B0603050302020204" pitchFamily="34" charset="-93"/>
              </a:rPr>
              <a:t>   </a:t>
            </a:r>
            <a:r>
              <a:rPr lang="en-US" sz="9600" b="1" dirty="0" err="1" smtClean="0">
                <a:latin typeface="HP001 4 hàng" panose="020B0603050302020204" pitchFamily="34" charset="-93"/>
              </a:rPr>
              <a:t>mứt</a:t>
            </a:r>
            <a:r>
              <a:rPr lang="en-US" sz="9600" b="1" dirty="0" smtClean="0">
                <a:latin typeface="HP001 4 hàng" panose="020B0603050302020204" pitchFamily="34" charset="-93"/>
              </a:rPr>
              <a:t> </a:t>
            </a:r>
            <a:r>
              <a:rPr lang="en-US" sz="9600" b="1" dirty="0" err="1" smtClean="0">
                <a:latin typeface="HP001 4 hàng" panose="020B0603050302020204" pitchFamily="34" charset="-93"/>
              </a:rPr>
              <a:t>dừa</a:t>
            </a:r>
            <a:endParaRPr lang="en-US" sz="9600" b="1" dirty="0">
              <a:latin typeface="HP001 4 hàng" panose="020B0603050302020204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3425806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ut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879168" y="175648"/>
            <a:ext cx="8877083" cy="532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647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uwt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98355" y="365125"/>
            <a:ext cx="8660769" cy="5400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093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6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 descr="1-17">
            <a:extLst>
              <a:ext uri="{FF2B5EF4-FFF2-40B4-BE49-F238E27FC236}">
                <a16:creationId xmlns:a16="http://schemas.microsoft.com/office/drawing/2014/main" xmlns="" id="{7FF57A2F-D5BC-4C59-9521-A740EF8676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681" y="4069532"/>
            <a:ext cx="12221234" cy="2788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1" name="Picture 7" descr="1-26">
            <a:extLst>
              <a:ext uri="{FF2B5EF4-FFF2-40B4-BE49-F238E27FC236}">
                <a16:creationId xmlns:a16="http://schemas.microsoft.com/office/drawing/2014/main" xmlns="" id="{3F993F9A-F586-4C3A-A0B4-9B903EC0B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021" y="2126681"/>
            <a:ext cx="4872639" cy="3529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5" descr="1-43">
            <a:extLst>
              <a:ext uri="{FF2B5EF4-FFF2-40B4-BE49-F238E27FC236}">
                <a16:creationId xmlns:a16="http://schemas.microsoft.com/office/drawing/2014/main" xmlns="" id="{FA54CBA8-D4C8-40C0-B01E-7854A270C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617" y="3168766"/>
            <a:ext cx="3776553" cy="3410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6" descr="1-42">
            <a:extLst>
              <a:ext uri="{FF2B5EF4-FFF2-40B4-BE49-F238E27FC236}">
                <a16:creationId xmlns:a16="http://schemas.microsoft.com/office/drawing/2014/main" xmlns="" id="{D59DE3FA-40BA-4D39-A803-2638154334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03" y="0"/>
            <a:ext cx="8457320" cy="7186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26E77BA-3FA6-49EC-99AA-458256E300CC}"/>
              </a:ext>
            </a:extLst>
          </p:cNvPr>
          <p:cNvSpPr txBox="1"/>
          <p:nvPr/>
        </p:nvSpPr>
        <p:spPr>
          <a:xfrm>
            <a:off x="2293812" y="2337769"/>
            <a:ext cx="29099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.VnAvantH" panose="020B7200000000000000" pitchFamily="34" charset="0"/>
              </a:rPr>
              <a:t>DÆN </a:t>
            </a:r>
            <a:r>
              <a:rPr lang="en-US" sz="4800" b="1" dirty="0" err="1">
                <a:solidFill>
                  <a:srgbClr val="FF0000"/>
                </a:solidFill>
                <a:latin typeface=".VnAvantH" panose="020B7200000000000000" pitchFamily="34" charset="0"/>
              </a:rPr>
              <a:t>Dß</a:t>
            </a:r>
            <a:endParaRPr lang="en-US" sz="4800" b="1" dirty="0">
              <a:solidFill>
                <a:srgbClr val="FF0000"/>
              </a:solidFill>
              <a:latin typeface=".VnAvantH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107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 descr="1-17">
            <a:extLst>
              <a:ext uri="{FF2B5EF4-FFF2-40B4-BE49-F238E27FC236}">
                <a16:creationId xmlns:a16="http://schemas.microsoft.com/office/drawing/2014/main" xmlns="" id="{7FF57A2F-D5BC-4C59-9521-A740EF8676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681" y="4069532"/>
            <a:ext cx="12221234" cy="2788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1" name="Picture 7" descr="1-26">
            <a:extLst>
              <a:ext uri="{FF2B5EF4-FFF2-40B4-BE49-F238E27FC236}">
                <a16:creationId xmlns:a16="http://schemas.microsoft.com/office/drawing/2014/main" xmlns="" id="{3F993F9A-F586-4C3A-A0B4-9B903EC0B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021" y="2126681"/>
            <a:ext cx="4872639" cy="3529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5" descr="1-43">
            <a:extLst>
              <a:ext uri="{FF2B5EF4-FFF2-40B4-BE49-F238E27FC236}">
                <a16:creationId xmlns:a16="http://schemas.microsoft.com/office/drawing/2014/main" xmlns="" id="{FA54CBA8-D4C8-40C0-B01E-7854A270C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617" y="3168766"/>
            <a:ext cx="3776553" cy="3410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6" descr="1-42">
            <a:extLst>
              <a:ext uri="{FF2B5EF4-FFF2-40B4-BE49-F238E27FC236}">
                <a16:creationId xmlns:a16="http://schemas.microsoft.com/office/drawing/2014/main" xmlns="" id="{D59DE3FA-40BA-4D39-A803-2638154334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81" y="-164298"/>
            <a:ext cx="8457320" cy="7186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26E77BA-3FA6-49EC-99AA-458256E300CC}"/>
              </a:ext>
            </a:extLst>
          </p:cNvPr>
          <p:cNvSpPr txBox="1"/>
          <p:nvPr/>
        </p:nvSpPr>
        <p:spPr>
          <a:xfrm>
            <a:off x="2692400" y="3168172"/>
            <a:ext cx="6807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.VnAvantH" panose="020B7200000000000000" pitchFamily="34" charset="0"/>
              </a:rPr>
              <a:t>TIÕT 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D8E83664-91EE-47FC-87CF-AF3112663C48}"/>
              </a:ext>
            </a:extLst>
          </p:cNvPr>
          <p:cNvSpPr/>
          <p:nvPr/>
        </p:nvSpPr>
        <p:spPr>
          <a:xfrm>
            <a:off x="3611217" y="353451"/>
            <a:ext cx="5572540" cy="83065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.VnAvant" panose="020B7200000000000000" pitchFamily="34" charset="0"/>
              </a:rPr>
              <a:t>¤n </a:t>
            </a:r>
            <a:r>
              <a:rPr lang="en-US" sz="400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.VnAvant" panose="020B7200000000000000" pitchFamily="34" charset="0"/>
              </a:rPr>
              <a:t>tËp</a:t>
            </a:r>
            <a:r>
              <a:rPr lang="en-US" sz="40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.VnAvant" panose="020B7200000000000000" pitchFamily="34" charset="0"/>
              </a:rPr>
              <a:t> vµ </a:t>
            </a:r>
            <a:r>
              <a:rPr lang="en-US" sz="400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.VnAvant" panose="020B7200000000000000" pitchFamily="34" charset="0"/>
              </a:rPr>
              <a:t>khëi</a:t>
            </a:r>
            <a:r>
              <a:rPr lang="en-US" sz="40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.VnAvant" panose="020B7200000000000000" pitchFamily="34" charset="0"/>
              </a:rPr>
              <a:t> ®</a:t>
            </a:r>
            <a:r>
              <a:rPr lang="en-US" sz="400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.VnAvant" panose="020B7200000000000000" pitchFamily="34" charset="0"/>
              </a:rPr>
              <a:t>éng</a:t>
            </a:r>
            <a:endParaRPr lang="en-US" sz="4000" dirty="0">
              <a:solidFill>
                <a:srgbClr val="C00000"/>
              </a:solidFill>
              <a:latin typeface=".VnAvant" panose="020B7200000000000000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14026" y="1431954"/>
            <a:ext cx="1138092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 smtClean="0">
                <a:latin typeface=".VnAvant" panose="020B7200000000000000" pitchFamily="34" charset="0"/>
              </a:rPr>
              <a:t>      </a:t>
            </a:r>
            <a:r>
              <a:rPr lang="en-US" sz="3600" b="1" dirty="0" err="1" smtClean="0">
                <a:latin typeface=".VnAvant" panose="020B7200000000000000" pitchFamily="34" charset="0"/>
              </a:rPr>
              <a:t>kÐt</a:t>
            </a:r>
            <a:r>
              <a:rPr lang="en-US" sz="3600" b="1" dirty="0" smtClean="0">
                <a:latin typeface=".VnAvant" panose="020B7200000000000000" pitchFamily="34" charset="0"/>
              </a:rPr>
              <a:t>               </a:t>
            </a:r>
            <a:r>
              <a:rPr lang="en-US" sz="3600" b="1" dirty="0" err="1" smtClean="0">
                <a:latin typeface=".VnAvant" panose="020B7200000000000000" pitchFamily="34" charset="0"/>
              </a:rPr>
              <a:t>sÐt</a:t>
            </a:r>
            <a:r>
              <a:rPr lang="en-US" sz="3600" b="1" dirty="0" smtClean="0">
                <a:latin typeface=".VnAvant" panose="020B7200000000000000" pitchFamily="34" charset="0"/>
              </a:rPr>
              <a:t>                    </a:t>
            </a:r>
            <a:r>
              <a:rPr lang="en-US" sz="3600" b="1" dirty="0" err="1">
                <a:latin typeface=".VnAvant" panose="020B7200000000000000" pitchFamily="34" charset="0"/>
              </a:rPr>
              <a:t>vÑt</a:t>
            </a:r>
            <a:r>
              <a:rPr lang="en-US" sz="3600" b="1" dirty="0">
                <a:latin typeface=".VnAvant" panose="020B7200000000000000" pitchFamily="34" charset="0"/>
              </a:rPr>
              <a:t>        </a:t>
            </a:r>
            <a:r>
              <a:rPr lang="en-US" sz="3600" b="1" dirty="0" smtClean="0">
                <a:latin typeface=".VnAvant" panose="020B7200000000000000" pitchFamily="34" charset="0"/>
              </a:rPr>
              <a:t>          </a:t>
            </a:r>
            <a:r>
              <a:rPr lang="en-US" sz="3600" b="1" dirty="0" err="1" smtClean="0">
                <a:latin typeface=".VnAvant" panose="020B7200000000000000" pitchFamily="34" charset="0"/>
              </a:rPr>
              <a:t>dÖt</a:t>
            </a:r>
            <a:r>
              <a:rPr lang="en-US" sz="3600" b="1" dirty="0" smtClean="0">
                <a:latin typeface=".VnAvant" panose="020B7200000000000000" pitchFamily="34" charset="0"/>
              </a:rPr>
              <a:t>   </a:t>
            </a:r>
            <a:endParaRPr lang="en-US" sz="3600" b="1" dirty="0">
              <a:latin typeface=".VnAvant" panose="020B7200000000000000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600" b="1" dirty="0" smtClean="0">
                <a:latin typeface=".VnAvant" panose="020B7200000000000000" pitchFamily="34" charset="0"/>
              </a:rPr>
              <a:t>     </a:t>
            </a:r>
            <a:r>
              <a:rPr lang="en-US" sz="3600" b="1" dirty="0" err="1">
                <a:latin typeface=".VnAvant" panose="020B7200000000000000" pitchFamily="34" charset="0"/>
              </a:rPr>
              <a:t>nÕt</a:t>
            </a:r>
            <a:r>
              <a:rPr lang="en-US" sz="3600" b="1" dirty="0">
                <a:latin typeface=".VnAvant" panose="020B7200000000000000" pitchFamily="34" charset="0"/>
              </a:rPr>
              <a:t>         </a:t>
            </a:r>
            <a:r>
              <a:rPr lang="en-US" sz="3600" b="1" dirty="0" smtClean="0">
                <a:latin typeface=".VnAvant" panose="020B7200000000000000" pitchFamily="34" charset="0"/>
              </a:rPr>
              <a:t>     </a:t>
            </a:r>
            <a:r>
              <a:rPr lang="en-US" sz="3600" b="1" dirty="0" err="1" smtClean="0">
                <a:latin typeface=".VnAvant" panose="020B7200000000000000" pitchFamily="34" charset="0"/>
              </a:rPr>
              <a:t>tÕt</a:t>
            </a:r>
            <a:r>
              <a:rPr lang="en-US" sz="3600" b="1" dirty="0" smtClean="0">
                <a:latin typeface=".VnAvant" panose="020B7200000000000000" pitchFamily="34" charset="0"/>
              </a:rPr>
              <a:t>                </a:t>
            </a:r>
            <a:r>
              <a:rPr lang="en-US" sz="3600" b="1" dirty="0" err="1">
                <a:latin typeface=".VnAvant" panose="020B7200000000000000" pitchFamily="34" charset="0"/>
              </a:rPr>
              <a:t>lÝt</a:t>
            </a:r>
            <a:r>
              <a:rPr lang="en-US" sz="3600" b="1" dirty="0">
                <a:latin typeface=".VnAvant" panose="020B7200000000000000" pitchFamily="34" charset="0"/>
              </a:rPr>
              <a:t>          </a:t>
            </a:r>
            <a:r>
              <a:rPr lang="en-US" sz="3600" b="1" dirty="0" smtClean="0">
                <a:latin typeface=".VnAvant" panose="020B7200000000000000" pitchFamily="34" charset="0"/>
              </a:rPr>
              <a:t>   </a:t>
            </a:r>
            <a:r>
              <a:rPr lang="en-US" sz="3600" b="1" dirty="0" err="1" smtClean="0">
                <a:latin typeface=".VnAvant" panose="020B7200000000000000" pitchFamily="34" charset="0"/>
              </a:rPr>
              <a:t>mÝt</a:t>
            </a:r>
            <a:r>
              <a:rPr lang="en-US" sz="3600" b="1" dirty="0" smtClean="0">
                <a:latin typeface=".VnAvant" panose="020B7200000000000000" pitchFamily="34" charset="0"/>
              </a:rPr>
              <a:t>            </a:t>
            </a:r>
            <a:r>
              <a:rPr lang="en-US" sz="3600" b="1" dirty="0" err="1">
                <a:latin typeface=".VnAvant" panose="020B7200000000000000" pitchFamily="34" charset="0"/>
              </a:rPr>
              <a:t>vÞt</a:t>
            </a:r>
            <a:endParaRPr lang="en-US" sz="3600" b="1" dirty="0">
              <a:latin typeface=".VnAvant" panose="020B7200000000000000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600" b="1" dirty="0" smtClean="0">
                <a:latin typeface=".VnAvant" panose="020B7200000000000000" pitchFamily="34" charset="0"/>
              </a:rPr>
              <a:t>           con </a:t>
            </a:r>
            <a:r>
              <a:rPr lang="en-US" sz="3600" b="1" dirty="0" err="1">
                <a:latin typeface=".VnAvant" panose="020B7200000000000000" pitchFamily="34" charset="0"/>
              </a:rPr>
              <a:t>vÑt</a:t>
            </a:r>
            <a:r>
              <a:rPr lang="en-US" sz="3600" b="1" dirty="0">
                <a:latin typeface=".VnAvant" panose="020B7200000000000000" pitchFamily="34" charset="0"/>
              </a:rPr>
              <a:t>       </a:t>
            </a:r>
            <a:r>
              <a:rPr lang="en-US" sz="3600" b="1" dirty="0" smtClean="0">
                <a:latin typeface=".VnAvant" panose="020B7200000000000000" pitchFamily="34" charset="0"/>
              </a:rPr>
              <a:t>      </a:t>
            </a:r>
            <a:r>
              <a:rPr lang="en-US" sz="3600" b="1" dirty="0" err="1">
                <a:latin typeface=".VnAvant" panose="020B7200000000000000" pitchFamily="34" charset="0"/>
              </a:rPr>
              <a:t>bå</a:t>
            </a:r>
            <a:r>
              <a:rPr lang="en-US" sz="3600" b="1" dirty="0">
                <a:latin typeface=".VnAvant" panose="020B7200000000000000" pitchFamily="34" charset="0"/>
              </a:rPr>
              <a:t> </a:t>
            </a:r>
            <a:r>
              <a:rPr lang="en-US" sz="3600" b="1" dirty="0" err="1">
                <a:latin typeface=".VnAvant" panose="020B7200000000000000" pitchFamily="34" charset="0"/>
              </a:rPr>
              <a:t>kÕt</a:t>
            </a:r>
            <a:r>
              <a:rPr lang="en-US" sz="3600" b="1" dirty="0">
                <a:latin typeface=".VnAvant" panose="020B7200000000000000" pitchFamily="34" charset="0"/>
              </a:rPr>
              <a:t>       </a:t>
            </a:r>
            <a:r>
              <a:rPr lang="en-US" sz="3600" b="1" dirty="0" smtClean="0">
                <a:latin typeface=".VnAvant" panose="020B7200000000000000" pitchFamily="34" charset="0"/>
              </a:rPr>
              <a:t>      </a:t>
            </a:r>
            <a:r>
              <a:rPr lang="en-US" sz="3600" b="1" dirty="0" err="1" smtClean="0">
                <a:latin typeface=".VnAvant" panose="020B7200000000000000" pitchFamily="34" charset="0"/>
              </a:rPr>
              <a:t>qu</a:t>
            </a:r>
            <a:r>
              <a:rPr lang="en-US" sz="3600" b="1" dirty="0">
                <a:latin typeface=".VnAvant" panose="020B7200000000000000" pitchFamily="34" charset="0"/>
              </a:rPr>
              <a:t>¶ </a:t>
            </a:r>
            <a:r>
              <a:rPr lang="en-US" sz="3600" b="1" dirty="0" err="1">
                <a:latin typeface=".VnAvant" panose="020B7200000000000000" pitchFamily="34" charset="0"/>
              </a:rPr>
              <a:t>mÝt</a:t>
            </a:r>
            <a:r>
              <a:rPr lang="en-US" sz="3600" b="1" dirty="0">
                <a:latin typeface=".VnAvant" panose="020B7200000000000000" pitchFamily="34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297050" y="4265124"/>
            <a:ext cx="1159789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       </a:t>
            </a:r>
            <a:r>
              <a:rPr lang="en-US" sz="3600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TÕt</a:t>
            </a:r>
            <a:r>
              <a:rPr lang="en-US" sz="3600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>
                <a:solidFill>
                  <a:srgbClr val="0070C0"/>
                </a:solidFill>
                <a:latin typeface=".VnAvant" panose="020B7200000000000000" pitchFamily="34" charset="0"/>
              </a:rPr>
              <a:t>®</a:t>
            </a:r>
            <a:r>
              <a:rPr lang="en-US" sz="3600" dirty="0" err="1">
                <a:solidFill>
                  <a:srgbClr val="0070C0"/>
                </a:solidFill>
                <a:latin typeface=".VnAvant" panose="020B7200000000000000" pitchFamily="34" charset="0"/>
              </a:rPr>
              <a:t>Õn</a:t>
            </a:r>
            <a:r>
              <a:rPr lang="en-US" sz="3600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.VnAvant" panose="020B7200000000000000" pitchFamily="34" charset="0"/>
              </a:rPr>
              <a:t>thËt</a:t>
            </a:r>
            <a:r>
              <a:rPr lang="en-US" sz="3600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.VnAvant" panose="020B7200000000000000" pitchFamily="34" charset="0"/>
              </a:rPr>
              <a:t>gÇn</a:t>
            </a:r>
            <a:r>
              <a:rPr lang="en-US" sz="3600" dirty="0">
                <a:solidFill>
                  <a:srgbClr val="0070C0"/>
                </a:solidFill>
                <a:latin typeface=".VnAvant" panose="020B7200000000000000" pitchFamily="34" charset="0"/>
              </a:rPr>
              <a:t>. </a:t>
            </a:r>
            <a:r>
              <a:rPr lang="en-US" sz="3600" dirty="0" err="1">
                <a:solidFill>
                  <a:srgbClr val="0070C0"/>
                </a:solidFill>
                <a:latin typeface=".VnAvant" panose="020B7200000000000000" pitchFamily="34" charset="0"/>
              </a:rPr>
              <a:t>C¸i</a:t>
            </a:r>
            <a:r>
              <a:rPr lang="en-US" sz="3600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.VnAvant" panose="020B7200000000000000" pitchFamily="34" charset="0"/>
              </a:rPr>
              <a:t>rÐt</a:t>
            </a:r>
            <a:r>
              <a:rPr lang="en-US" sz="3600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.VnAvant" panose="020B7200000000000000" pitchFamily="34" charset="0"/>
              </a:rPr>
              <a:t>vÉn</a:t>
            </a:r>
            <a:r>
              <a:rPr lang="en-US" sz="3600" dirty="0">
                <a:solidFill>
                  <a:srgbClr val="0070C0"/>
                </a:solidFill>
                <a:latin typeface=".VnAvant" panose="020B7200000000000000" pitchFamily="34" charset="0"/>
              </a:rPr>
              <a:t> ®</a:t>
            </a:r>
            <a:r>
              <a:rPr lang="en-US" sz="3600" dirty="0" err="1">
                <a:solidFill>
                  <a:srgbClr val="0070C0"/>
                </a:solidFill>
                <a:latin typeface=".VnAvant" panose="020B7200000000000000" pitchFamily="34" charset="0"/>
              </a:rPr>
              <a:t>Ëm</a:t>
            </a:r>
            <a:r>
              <a:rPr lang="en-US" sz="3600" dirty="0">
                <a:solidFill>
                  <a:srgbClr val="0070C0"/>
                </a:solidFill>
                <a:latin typeface=".VnAvant" panose="020B7200000000000000" pitchFamily="34" charset="0"/>
              </a:rPr>
              <a:t>. </a:t>
            </a:r>
            <a:r>
              <a:rPr lang="en-US" sz="3600" dirty="0" err="1">
                <a:solidFill>
                  <a:srgbClr val="0070C0"/>
                </a:solidFill>
                <a:latin typeface=".VnAvant" panose="020B7200000000000000" pitchFamily="34" charset="0"/>
              </a:rPr>
              <a:t>MÊy</a:t>
            </a:r>
            <a:r>
              <a:rPr lang="en-US" sz="3600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.VnAvant" panose="020B7200000000000000" pitchFamily="34" charset="0"/>
              </a:rPr>
              <a:t>c©y</a:t>
            </a:r>
            <a:r>
              <a:rPr lang="en-US" sz="3600" dirty="0">
                <a:solidFill>
                  <a:srgbClr val="0070C0"/>
                </a:solidFill>
                <a:latin typeface=".VnAvant" panose="020B7200000000000000" pitchFamily="34" charset="0"/>
              </a:rPr>
              <a:t> ®µo ®· chi </a:t>
            </a:r>
            <a:r>
              <a:rPr lang="en-US" sz="3600" dirty="0" err="1">
                <a:solidFill>
                  <a:srgbClr val="0070C0"/>
                </a:solidFill>
                <a:latin typeface=".VnAvant" panose="020B7200000000000000" pitchFamily="34" charset="0"/>
              </a:rPr>
              <a:t>chÝt</a:t>
            </a:r>
            <a:r>
              <a:rPr lang="en-US" sz="3600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.VnAvant" panose="020B7200000000000000" pitchFamily="34" charset="0"/>
              </a:rPr>
              <a:t>léc</a:t>
            </a:r>
            <a:r>
              <a:rPr lang="en-US" sz="3600" dirty="0">
                <a:solidFill>
                  <a:srgbClr val="0070C0"/>
                </a:solidFill>
                <a:latin typeface=".VnAvant" panose="020B7200000000000000" pitchFamily="34" charset="0"/>
              </a:rPr>
              <a:t> non. </a:t>
            </a:r>
            <a:r>
              <a:rPr lang="en-US" sz="3600" dirty="0" err="1">
                <a:solidFill>
                  <a:srgbClr val="0070C0"/>
                </a:solidFill>
                <a:latin typeface=".VnAvant" panose="020B7200000000000000" pitchFamily="34" charset="0"/>
              </a:rPr>
              <a:t>Vµi</a:t>
            </a:r>
            <a:r>
              <a:rPr lang="en-US" sz="3600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.VnAvant" panose="020B7200000000000000" pitchFamily="34" charset="0"/>
              </a:rPr>
              <a:t>nô</a:t>
            </a:r>
            <a:r>
              <a:rPr lang="en-US" sz="3600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.VnAvant" panose="020B7200000000000000" pitchFamily="34" charset="0"/>
              </a:rPr>
              <a:t>trßn</a:t>
            </a:r>
            <a:r>
              <a:rPr lang="en-US" sz="3600" dirty="0">
                <a:solidFill>
                  <a:srgbClr val="0070C0"/>
                </a:solidFill>
                <a:latin typeface=".VnAvant" panose="020B7200000000000000" pitchFamily="34" charset="0"/>
              </a:rPr>
              <a:t> ®á th¾m </a:t>
            </a:r>
            <a:r>
              <a:rPr lang="en-US" sz="3600" dirty="0" err="1">
                <a:solidFill>
                  <a:srgbClr val="0070C0"/>
                </a:solidFill>
                <a:latin typeface=".VnAvant" panose="020B7200000000000000" pitchFamily="34" charset="0"/>
              </a:rPr>
              <a:t>võa</a:t>
            </a:r>
            <a:r>
              <a:rPr lang="en-US" sz="3600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.VnAvant" panose="020B7200000000000000" pitchFamily="34" charset="0"/>
              </a:rPr>
              <a:t>hÐ</a:t>
            </a:r>
            <a:r>
              <a:rPr lang="en-US" sz="3600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.VnAvant" panose="020B7200000000000000" pitchFamily="34" charset="0"/>
              </a:rPr>
              <a:t>në</a:t>
            </a:r>
            <a:r>
              <a:rPr lang="en-US" sz="3600" dirty="0">
                <a:solidFill>
                  <a:srgbClr val="0070C0"/>
                </a:solidFill>
                <a:latin typeface=".VnAvant" panose="020B7200000000000000" pitchFamily="34" charset="0"/>
              </a:rPr>
              <a:t>. </a:t>
            </a:r>
            <a:r>
              <a:rPr lang="en-US" sz="3600" dirty="0" err="1">
                <a:solidFill>
                  <a:srgbClr val="0070C0"/>
                </a:solidFill>
                <a:latin typeface=".VnAvant" panose="020B7200000000000000" pitchFamily="34" charset="0"/>
              </a:rPr>
              <a:t>Råi</a:t>
            </a:r>
            <a:r>
              <a:rPr lang="en-US" sz="3600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.VnAvant" panose="020B7200000000000000" pitchFamily="34" charset="0"/>
              </a:rPr>
              <a:t>trêi</a:t>
            </a:r>
            <a:r>
              <a:rPr lang="en-US" sz="3600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.VnAvant" panose="020B7200000000000000" pitchFamily="34" charset="0"/>
              </a:rPr>
              <a:t>Êm</a:t>
            </a:r>
            <a:r>
              <a:rPr lang="en-US" sz="3600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.VnAvant" panose="020B7200000000000000" pitchFamily="34" charset="0"/>
              </a:rPr>
              <a:t>dÇn</a:t>
            </a:r>
            <a:r>
              <a:rPr lang="en-US" sz="3600" dirty="0">
                <a:solidFill>
                  <a:srgbClr val="0070C0"/>
                </a:solidFill>
                <a:latin typeface=".VnAvant" panose="020B7200000000000000" pitchFamily="34" charset="0"/>
              </a:rPr>
              <a:t>, ®µn </a:t>
            </a:r>
            <a:r>
              <a:rPr lang="en-US" sz="3600" dirty="0" err="1">
                <a:solidFill>
                  <a:srgbClr val="0070C0"/>
                </a:solidFill>
                <a:latin typeface=".VnAvant" panose="020B7200000000000000" pitchFamily="34" charset="0"/>
              </a:rPr>
              <a:t>Ðn</a:t>
            </a:r>
            <a:r>
              <a:rPr lang="en-US" sz="3600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.VnAvant" panose="020B7200000000000000" pitchFamily="34" charset="0"/>
              </a:rPr>
              <a:t>nhá</a:t>
            </a:r>
            <a:r>
              <a:rPr lang="en-US" sz="3600" dirty="0">
                <a:solidFill>
                  <a:srgbClr val="0070C0"/>
                </a:solidFill>
                <a:latin typeface=".VnAvant" panose="020B7200000000000000" pitchFamily="34" charset="0"/>
              </a:rPr>
              <a:t> l¹i </a:t>
            </a:r>
            <a:r>
              <a:rPr lang="en-US" sz="3600" dirty="0" err="1">
                <a:solidFill>
                  <a:srgbClr val="0070C0"/>
                </a:solidFill>
                <a:latin typeface=".VnAvant" panose="020B7200000000000000" pitchFamily="34" charset="0"/>
              </a:rPr>
              <a:t>rÝu</a:t>
            </a:r>
            <a:r>
              <a:rPr lang="en-US" sz="3600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.VnAvant" panose="020B7200000000000000" pitchFamily="34" charset="0"/>
              </a:rPr>
              <a:t>rÝt</a:t>
            </a:r>
            <a:r>
              <a:rPr lang="en-US" sz="3600" dirty="0">
                <a:solidFill>
                  <a:srgbClr val="0070C0"/>
                </a:solidFill>
                <a:latin typeface=".VnAvant" panose="020B7200000000000000" pitchFamily="34" charset="0"/>
              </a:rPr>
              <a:t> bay </a:t>
            </a:r>
            <a:r>
              <a:rPr lang="en-US" sz="3600" dirty="0" err="1">
                <a:solidFill>
                  <a:srgbClr val="0070C0"/>
                </a:solidFill>
                <a:latin typeface=".VnAvant" panose="020B7200000000000000" pitchFamily="34" charset="0"/>
              </a:rPr>
              <a:t>vÒ</a:t>
            </a:r>
            <a:r>
              <a:rPr lang="en-US" sz="3600" dirty="0">
                <a:solidFill>
                  <a:srgbClr val="0070C0"/>
                </a:solidFill>
                <a:latin typeface=".VnAvant" panose="020B7200000000000000" pitchFamily="34" charset="0"/>
              </a:rPr>
              <a:t>, </a:t>
            </a:r>
            <a:r>
              <a:rPr lang="en-US" sz="3600" dirty="0" err="1">
                <a:solidFill>
                  <a:srgbClr val="0070C0"/>
                </a:solidFill>
                <a:latin typeface=".VnAvant" panose="020B7200000000000000" pitchFamily="34" charset="0"/>
              </a:rPr>
              <a:t>n¸o</a:t>
            </a:r>
            <a:r>
              <a:rPr lang="en-US" sz="3600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.VnAvant" panose="020B7200000000000000" pitchFamily="34" charset="0"/>
              </a:rPr>
              <a:t>nøc</a:t>
            </a:r>
            <a:r>
              <a:rPr lang="en-US" sz="3600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.VnAvant" panose="020B7200000000000000" pitchFamily="34" charset="0"/>
              </a:rPr>
              <a:t>chµo</a:t>
            </a:r>
            <a:r>
              <a:rPr lang="en-US" sz="3600" dirty="0">
                <a:solidFill>
                  <a:srgbClr val="0070C0"/>
                </a:solidFill>
                <a:latin typeface=".VnAvant" panose="020B7200000000000000" pitchFamily="34" charset="0"/>
              </a:rPr>
              <a:t> ®</a:t>
            </a:r>
            <a:r>
              <a:rPr lang="en-US" sz="3600" dirty="0" err="1">
                <a:solidFill>
                  <a:srgbClr val="0070C0"/>
                </a:solidFill>
                <a:latin typeface=".VnAvant" panose="020B7200000000000000" pitchFamily="34" charset="0"/>
              </a:rPr>
              <a:t>ãn</a:t>
            </a:r>
            <a:r>
              <a:rPr lang="en-US" sz="3600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.VnAvant" panose="020B7200000000000000" pitchFamily="34" charset="0"/>
              </a:rPr>
              <a:t>n¨m</a:t>
            </a:r>
            <a:r>
              <a:rPr lang="en-US" sz="3600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.VnAvant" panose="020B7200000000000000" pitchFamily="34" charset="0"/>
              </a:rPr>
              <a:t>míi</a:t>
            </a:r>
            <a:r>
              <a:rPr lang="en-US" sz="3600" dirty="0">
                <a:solidFill>
                  <a:srgbClr val="0070C0"/>
                </a:solidFill>
                <a:latin typeface=".VnAvant" panose="020B72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10985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77622" cy="5362414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2D0A9E1C-9162-4347-9616-C1FAF3D9AE7C}"/>
              </a:ext>
            </a:extLst>
          </p:cNvPr>
          <p:cNvSpPr/>
          <p:nvPr/>
        </p:nvSpPr>
        <p:spPr>
          <a:xfrm>
            <a:off x="1137603" y="399918"/>
            <a:ext cx="2917896" cy="907366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.VnAvant" panose="020B7200000000000000" pitchFamily="34" charset="0"/>
              </a:rPr>
              <a:t>NhËn</a:t>
            </a:r>
            <a:r>
              <a:rPr lang="en-US" sz="2800" b="1" dirty="0">
                <a:latin typeface=".VnAvant" panose="020B7200000000000000" pitchFamily="34" charset="0"/>
              </a:rPr>
              <a:t> </a:t>
            </a:r>
            <a:r>
              <a:rPr lang="en-US" sz="2800" b="1" dirty="0" err="1">
                <a:latin typeface=".VnAvant" panose="020B7200000000000000" pitchFamily="34" charset="0"/>
              </a:rPr>
              <a:t>biÕt</a:t>
            </a:r>
            <a:endParaRPr lang="en-US" sz="2800" b="1" dirty="0">
              <a:latin typeface=".VnAvant" panose="020B7200000000000000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3E02BDFB-F771-4D67-9FD6-F3C352EA18F0}"/>
              </a:ext>
            </a:extLst>
          </p:cNvPr>
          <p:cNvSpPr/>
          <p:nvPr/>
        </p:nvSpPr>
        <p:spPr>
          <a:xfrm>
            <a:off x="733801" y="453156"/>
            <a:ext cx="807604" cy="74362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1D09A690-80ED-4D0A-83F9-79DD053A13CF}"/>
              </a:ext>
            </a:extLst>
          </p:cNvPr>
          <p:cNvSpPr txBox="1"/>
          <p:nvPr/>
        </p:nvSpPr>
        <p:spPr>
          <a:xfrm>
            <a:off x="217300" y="5323241"/>
            <a:ext cx="119603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.VnAvant" panose="020B7200000000000000" pitchFamily="34" charset="0"/>
              </a:rPr>
              <a:t>     </a:t>
            </a:r>
            <a:r>
              <a:rPr lang="en-US" sz="4000" b="1" dirty="0" err="1" smtClean="0">
                <a:latin typeface=".VnAvant" panose="020B7200000000000000" pitchFamily="34" charset="0"/>
              </a:rPr>
              <a:t>CÇu</a:t>
            </a:r>
            <a:r>
              <a:rPr lang="en-US" sz="4000" b="1" dirty="0" smtClean="0">
                <a:latin typeface=".VnAvant" panose="020B7200000000000000" pitchFamily="34" charset="0"/>
              </a:rPr>
              <a:t> </a:t>
            </a:r>
            <a:r>
              <a:rPr lang="en-US" sz="4000" b="1" dirty="0" err="1" smtClean="0">
                <a:latin typeface=".VnAvant" panose="020B7200000000000000" pitchFamily="34" charset="0"/>
              </a:rPr>
              <a:t>thñ</a:t>
            </a:r>
            <a:r>
              <a:rPr lang="en-US" sz="4000" b="1" dirty="0" smtClean="0">
                <a:latin typeface=".VnAvant" panose="020B7200000000000000" pitchFamily="34" charset="0"/>
              </a:rPr>
              <a:t> </a:t>
            </a:r>
            <a:r>
              <a:rPr lang="en-US" sz="4000" b="1" dirty="0" err="1" smtClean="0">
                <a:latin typeface=".VnAvant" panose="020B7200000000000000" pitchFamily="34" charset="0"/>
              </a:rPr>
              <a:t>sè</a:t>
            </a:r>
            <a:r>
              <a:rPr lang="en-US" sz="4000" b="1" dirty="0" smtClean="0">
                <a:latin typeface=".VnAvant" panose="020B7200000000000000" pitchFamily="34" charset="0"/>
              </a:rPr>
              <a:t> 7 </a:t>
            </a:r>
            <a:r>
              <a:rPr lang="en-US" sz="4000" b="1" dirty="0" err="1" smtClean="0">
                <a:latin typeface=".VnAvant" panose="020B7200000000000000" pitchFamily="34" charset="0"/>
              </a:rPr>
              <a:t>thu</a:t>
            </a:r>
            <a:r>
              <a:rPr lang="en-US" sz="4000" b="1" dirty="0" smtClean="0">
                <a:latin typeface=".VnAvant" panose="020B7200000000000000" pitchFamily="34" charset="0"/>
              </a:rPr>
              <a:t> </a:t>
            </a:r>
            <a:r>
              <a:rPr lang="en-US" sz="4000" b="1" dirty="0" err="1" smtClean="0">
                <a:latin typeface=".VnAvant" panose="020B7200000000000000" pitchFamily="34" charset="0"/>
              </a:rPr>
              <a:t>hót</a:t>
            </a:r>
            <a:r>
              <a:rPr lang="en-US" sz="4000" b="1" dirty="0" smtClean="0">
                <a:latin typeface=".VnAvant" panose="020B7200000000000000" pitchFamily="34" charset="0"/>
              </a:rPr>
              <a:t> </a:t>
            </a:r>
            <a:r>
              <a:rPr lang="en-US" sz="4000" b="1" dirty="0" err="1" smtClean="0">
                <a:latin typeface=".VnAvant" panose="020B7200000000000000" pitchFamily="34" charset="0"/>
              </a:rPr>
              <a:t>kh¸n</a:t>
            </a:r>
            <a:r>
              <a:rPr lang="en-US" sz="4000" b="1" dirty="0" smtClean="0">
                <a:latin typeface=".VnAvant" panose="020B7200000000000000" pitchFamily="34" charset="0"/>
              </a:rPr>
              <a:t> </a:t>
            </a:r>
            <a:r>
              <a:rPr lang="en-US" sz="4000" b="1" dirty="0" err="1" smtClean="0">
                <a:latin typeface=".VnAvant" panose="020B7200000000000000" pitchFamily="34" charset="0"/>
              </a:rPr>
              <a:t>gi</a:t>
            </a:r>
            <a:r>
              <a:rPr lang="en-US" sz="4000" b="1" dirty="0" smtClean="0">
                <a:latin typeface=".VnAvant" panose="020B7200000000000000" pitchFamily="34" charset="0"/>
              </a:rPr>
              <a:t>¶ </a:t>
            </a:r>
            <a:r>
              <a:rPr lang="en-US" sz="4000" b="1" dirty="0" err="1" smtClean="0">
                <a:latin typeface=".VnAvant" panose="020B7200000000000000" pitchFamily="34" charset="0"/>
              </a:rPr>
              <a:t>b»ng</a:t>
            </a:r>
            <a:r>
              <a:rPr lang="en-US" sz="4000" b="1" dirty="0" smtClean="0">
                <a:latin typeface=".VnAvant" panose="020B7200000000000000" pitchFamily="34" charset="0"/>
              </a:rPr>
              <a:t> </a:t>
            </a:r>
            <a:r>
              <a:rPr lang="en-US" sz="4000" b="1" dirty="0" err="1" smtClean="0">
                <a:latin typeface=".VnAvant" panose="020B7200000000000000" pitchFamily="34" charset="0"/>
              </a:rPr>
              <a:t>mét</a:t>
            </a:r>
            <a:r>
              <a:rPr lang="en-US" sz="4000" b="1" dirty="0" smtClean="0">
                <a:latin typeface=".VnAvant" panose="020B7200000000000000" pitchFamily="34" charset="0"/>
              </a:rPr>
              <a:t> </a:t>
            </a:r>
            <a:r>
              <a:rPr lang="en-US" sz="4000" b="1" dirty="0" err="1" smtClean="0">
                <a:latin typeface=".VnAvant" panose="020B7200000000000000" pitchFamily="34" charset="0"/>
              </a:rPr>
              <a:t>có</a:t>
            </a:r>
            <a:r>
              <a:rPr lang="en-US" sz="4000" b="1" dirty="0" smtClean="0">
                <a:latin typeface=".VnAvant" panose="020B7200000000000000" pitchFamily="34" charset="0"/>
              </a:rPr>
              <a:t> </a:t>
            </a:r>
            <a:r>
              <a:rPr lang="en-US" sz="4000" b="1" dirty="0" err="1" smtClean="0">
                <a:latin typeface=".VnAvant" panose="020B7200000000000000" pitchFamily="34" charset="0"/>
              </a:rPr>
              <a:t>sót</a:t>
            </a:r>
            <a:r>
              <a:rPr lang="en-US" sz="4000" b="1" dirty="0" smtClean="0">
                <a:latin typeface=".VnAvant" panose="020B7200000000000000" pitchFamily="34" charset="0"/>
              </a:rPr>
              <a:t> </a:t>
            </a:r>
            <a:r>
              <a:rPr lang="en-US" sz="4000" b="1" dirty="0" err="1" smtClean="0">
                <a:latin typeface=".VnAvant" panose="020B7200000000000000" pitchFamily="34" charset="0"/>
              </a:rPr>
              <a:t>døt</a:t>
            </a:r>
            <a:r>
              <a:rPr lang="en-US" sz="4000" b="1" dirty="0" smtClean="0">
                <a:latin typeface=".VnAvant" panose="020B7200000000000000" pitchFamily="34" charset="0"/>
              </a:rPr>
              <a:t> ®</a:t>
            </a:r>
            <a:r>
              <a:rPr lang="en-US" sz="4000" b="1" dirty="0" err="1" smtClean="0">
                <a:latin typeface=".VnAvant" panose="020B7200000000000000" pitchFamily="34" charset="0"/>
              </a:rPr>
              <a:t>iÓm</a:t>
            </a:r>
            <a:r>
              <a:rPr lang="en-US" sz="4000" b="1" dirty="0" smtClean="0">
                <a:latin typeface=".VnAvant" panose="020B7200000000000000" pitchFamily="34" charset="0"/>
              </a:rPr>
              <a:t>.</a:t>
            </a:r>
            <a:endParaRPr lang="en-US" sz="4000" b="1" dirty="0">
              <a:latin typeface=".VnAvant" panose="020B7200000000000000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D48A14A-6F85-49F7-96CA-8CDBBAD34C5B}"/>
              </a:ext>
            </a:extLst>
          </p:cNvPr>
          <p:cNvSpPr txBox="1"/>
          <p:nvPr/>
        </p:nvSpPr>
        <p:spPr>
          <a:xfrm>
            <a:off x="5339790" y="5318533"/>
            <a:ext cx="10294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ut</a:t>
            </a:r>
            <a:endParaRPr lang="en-US" sz="4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86D8E35-E4F5-4072-9575-7DA7E58B86EB}"/>
              </a:ext>
            </a:extLst>
          </p:cNvPr>
          <p:cNvSpPr txBox="1"/>
          <p:nvPr/>
        </p:nvSpPr>
        <p:spPr>
          <a:xfrm>
            <a:off x="1379349" y="5918978"/>
            <a:ext cx="10294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øt</a:t>
            </a:r>
            <a:endParaRPr lang="en-US" sz="4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D48A14A-6F85-49F7-96CA-8CDBBAD34C5B}"/>
              </a:ext>
            </a:extLst>
          </p:cNvPr>
          <p:cNvSpPr txBox="1"/>
          <p:nvPr/>
        </p:nvSpPr>
        <p:spPr>
          <a:xfrm>
            <a:off x="449952" y="5914660"/>
            <a:ext cx="10294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ut</a:t>
            </a:r>
            <a:endParaRPr lang="en-US" sz="4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94847" y="4045058"/>
            <a:ext cx="5951350" cy="1115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099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4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8" grpId="0"/>
      <p:bldP spid="9" grpId="0"/>
      <p:bldP spid="10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EC07B194-AEED-4D12-9E20-3D5050BE3EE8}"/>
              </a:ext>
            </a:extLst>
          </p:cNvPr>
          <p:cNvSpPr/>
          <p:nvPr/>
        </p:nvSpPr>
        <p:spPr>
          <a:xfrm>
            <a:off x="1283057" y="333097"/>
            <a:ext cx="1475641" cy="84877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.VnAvant" panose="020B7200000000000000" pitchFamily="34" charset="0"/>
              </a:rPr>
              <a:t>§</a:t>
            </a:r>
            <a:r>
              <a:rPr lang="en-US" sz="3200" b="1" dirty="0" err="1">
                <a:latin typeface=".VnAvant" panose="020B7200000000000000" pitchFamily="34" charset="0"/>
              </a:rPr>
              <a:t>äc</a:t>
            </a:r>
            <a:endParaRPr lang="en-US" sz="3200" b="1" dirty="0">
              <a:latin typeface=".VnAvant" panose="020B7200000000000000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9E58B6F2-89D2-4A27-84D8-C51F94F3DFBD}"/>
              </a:ext>
            </a:extLst>
          </p:cNvPr>
          <p:cNvSpPr/>
          <p:nvPr/>
        </p:nvSpPr>
        <p:spPr>
          <a:xfrm>
            <a:off x="677777" y="397955"/>
            <a:ext cx="807604" cy="74362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FC16395-EF75-4506-879B-EE2283A8F32B}"/>
              </a:ext>
            </a:extLst>
          </p:cNvPr>
          <p:cNvSpPr txBox="1"/>
          <p:nvPr/>
        </p:nvSpPr>
        <p:spPr>
          <a:xfrm>
            <a:off x="1875472" y="1881711"/>
            <a:ext cx="73151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.VnAvant" panose="020B7200000000000000" pitchFamily="34" charset="0"/>
              </a:rPr>
              <a:t>   </a:t>
            </a:r>
            <a:r>
              <a:rPr lang="en-US" sz="88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u</a:t>
            </a:r>
            <a:r>
              <a:rPr lang="en-US" sz="88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t</a:t>
            </a:r>
            <a:r>
              <a:rPr lang="en-US" sz="88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         </a:t>
            </a:r>
            <a:r>
              <a:rPr lang="en-US" sz="8800" b="1" dirty="0" err="1" smtClean="0">
                <a:solidFill>
                  <a:srgbClr val="FF0000"/>
                </a:solidFill>
                <a:latin typeface="VNI-Avo" pitchFamily="2" charset="0"/>
              </a:rPr>
              <a:t>öt</a:t>
            </a:r>
            <a:endParaRPr lang="en-US" sz="8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D83ABA89-75E3-43A4-9438-746269C4F4EF}"/>
              </a:ext>
            </a:extLst>
          </p:cNvPr>
          <p:cNvSpPr/>
          <p:nvPr/>
        </p:nvSpPr>
        <p:spPr>
          <a:xfrm>
            <a:off x="6625951" y="5002078"/>
            <a:ext cx="278969" cy="2014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8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323C479-9EEE-4AD3-8437-2319ED237785}"/>
              </a:ext>
            </a:extLst>
          </p:cNvPr>
          <p:cNvSpPr txBox="1"/>
          <p:nvPr/>
        </p:nvSpPr>
        <p:spPr>
          <a:xfrm>
            <a:off x="2807709" y="1897209"/>
            <a:ext cx="14489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err="1">
                <a:solidFill>
                  <a:srgbClr val="00B050"/>
                </a:solidFill>
                <a:latin typeface=".VnAvant" panose="020B7200000000000000" pitchFamily="34" charset="0"/>
              </a:rPr>
              <a:t>u</a:t>
            </a:r>
            <a:endParaRPr lang="en-US" sz="8800" b="1" dirty="0">
              <a:solidFill>
                <a:srgbClr val="00B050"/>
              </a:solidFill>
              <a:latin typeface=".VnAvant" panose="020B7200000000000000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42A937DE-7D46-49D9-A087-59F44C1A210D}"/>
              </a:ext>
            </a:extLst>
          </p:cNvPr>
          <p:cNvSpPr txBox="1"/>
          <p:nvPr/>
        </p:nvSpPr>
        <p:spPr>
          <a:xfrm>
            <a:off x="3485701" y="1897209"/>
            <a:ext cx="14489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0070C0"/>
                </a:solidFill>
                <a:latin typeface=".VnAvant" panose="020B7200000000000000" pitchFamily="34" charset="0"/>
              </a:rPr>
              <a:t>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1240CFAB-0E5D-4E1F-B062-3A53BDA39208}"/>
              </a:ext>
            </a:extLst>
          </p:cNvPr>
          <p:cNvSpPr/>
          <p:nvPr/>
        </p:nvSpPr>
        <p:spPr>
          <a:xfrm>
            <a:off x="6625951" y="5040825"/>
            <a:ext cx="392621" cy="1982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42A937DE-7D46-49D9-A087-59F44C1A210D}"/>
              </a:ext>
            </a:extLst>
          </p:cNvPr>
          <p:cNvSpPr txBox="1"/>
          <p:nvPr/>
        </p:nvSpPr>
        <p:spPr>
          <a:xfrm>
            <a:off x="7616112" y="1893335"/>
            <a:ext cx="14489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0070C0"/>
                </a:solidFill>
                <a:latin typeface=".VnAvant" panose="020B7200000000000000" pitchFamily="34" charset="0"/>
              </a:rPr>
              <a:t>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1323C479-9EEE-4AD3-8437-2319ED237785}"/>
              </a:ext>
            </a:extLst>
          </p:cNvPr>
          <p:cNvSpPr txBox="1"/>
          <p:nvPr/>
        </p:nvSpPr>
        <p:spPr>
          <a:xfrm>
            <a:off x="6943215" y="1861663"/>
            <a:ext cx="14489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err="1">
                <a:solidFill>
                  <a:srgbClr val="7030A0"/>
                </a:solidFill>
                <a:latin typeface="VNI-Avo" pitchFamily="2" charset="0"/>
              </a:rPr>
              <a:t>ö</a:t>
            </a:r>
            <a:endParaRPr lang="en-US" sz="8800" b="1" dirty="0">
              <a:solidFill>
                <a:srgbClr val="7030A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58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10" grpId="0"/>
      <p:bldP spid="13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7AF8A3D-F5EC-4403-AD0B-7453065130D2}"/>
              </a:ext>
            </a:extLst>
          </p:cNvPr>
          <p:cNvSpPr txBox="1"/>
          <p:nvPr/>
        </p:nvSpPr>
        <p:spPr>
          <a:xfrm>
            <a:off x="3784702" y="302965"/>
            <a:ext cx="50157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u</a:t>
            </a:r>
            <a:r>
              <a:rPr lang="en-US" sz="54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t</a:t>
            </a:r>
            <a:r>
              <a:rPr lang="en-US" sz="54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              </a:t>
            </a:r>
            <a:r>
              <a:rPr lang="en-US" sz="54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øt</a:t>
            </a:r>
            <a:endParaRPr lang="en-US" sz="54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8198C35F-83D9-4605-AAD8-3FBBAC59C5D2}"/>
              </a:ext>
            </a:extLst>
          </p:cNvPr>
          <p:cNvSpPr/>
          <p:nvPr/>
        </p:nvSpPr>
        <p:spPr>
          <a:xfrm>
            <a:off x="1003493" y="159302"/>
            <a:ext cx="1427967" cy="584415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.VnAvant" panose="020B7200000000000000" pitchFamily="34" charset="0"/>
              </a:rPr>
              <a:t>§</a:t>
            </a:r>
            <a:r>
              <a:rPr lang="en-US" sz="2800" b="1" dirty="0" err="1">
                <a:latin typeface=".VnAvant" panose="020B7200000000000000" pitchFamily="34" charset="0"/>
              </a:rPr>
              <a:t>äc</a:t>
            </a:r>
            <a:endParaRPr lang="en-US" sz="2800" b="1" dirty="0">
              <a:latin typeface=".VnAvant" panose="020B7200000000000000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5E0433C1-CFFB-4939-A090-F3FC4297EBA2}"/>
              </a:ext>
            </a:extLst>
          </p:cNvPr>
          <p:cNvSpPr/>
          <p:nvPr/>
        </p:nvSpPr>
        <p:spPr>
          <a:xfrm>
            <a:off x="652764" y="196880"/>
            <a:ext cx="551146" cy="496733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2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xmlns="" id="{9746B6E4-FC6C-480E-8922-61E3866465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3383851"/>
              </p:ext>
            </p:extLst>
          </p:nvPr>
        </p:nvGraphicFramePr>
        <p:xfrm>
          <a:off x="4666469" y="1318116"/>
          <a:ext cx="2859062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9531">
                  <a:extLst>
                    <a:ext uri="{9D8B030D-6E8A-4147-A177-3AD203B41FA5}">
                      <a16:colId xmlns:a16="http://schemas.microsoft.com/office/drawing/2014/main" xmlns="" val="3141433771"/>
                    </a:ext>
                  </a:extLst>
                </a:gridCol>
                <a:gridCol w="1429531">
                  <a:extLst>
                    <a:ext uri="{9D8B030D-6E8A-4147-A177-3AD203B41FA5}">
                      <a16:colId xmlns:a16="http://schemas.microsoft.com/office/drawing/2014/main" xmlns="" val="3817047322"/>
                    </a:ext>
                  </a:extLst>
                </a:gridCol>
              </a:tblGrid>
              <a:tr h="474386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solidFill>
                            <a:schemeClr val="tx1"/>
                          </a:solidFill>
                          <a:latin typeface=".VnAvant" panose="020B7200000000000000" pitchFamily="34" charset="0"/>
                        </a:rPr>
                        <a:t>s</a:t>
                      </a:r>
                      <a:endParaRPr lang="en-US" sz="4800" dirty="0">
                        <a:solidFill>
                          <a:schemeClr val="tx1"/>
                        </a:solidFill>
                        <a:latin typeface=".VnAvant" panose="020B7200000000000000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err="1" smtClean="0">
                          <a:solidFill>
                            <a:srgbClr val="FF0000"/>
                          </a:solidFill>
                          <a:latin typeface=".VnAvant" panose="020B7200000000000000" pitchFamily="34" charset="0"/>
                        </a:rPr>
                        <a:t>ut</a:t>
                      </a:r>
                      <a:endParaRPr lang="en-US" sz="4800" dirty="0">
                        <a:solidFill>
                          <a:srgbClr val="FF0000"/>
                        </a:solidFill>
                        <a:latin typeface=".VnAvant" panose="020B7200000000000000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77842999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357CE6E-C9DF-4B0E-AFC8-B721E6A22048}"/>
              </a:ext>
            </a:extLst>
          </p:cNvPr>
          <p:cNvSpPr/>
          <p:nvPr/>
        </p:nvSpPr>
        <p:spPr>
          <a:xfrm>
            <a:off x="4666469" y="2201877"/>
            <a:ext cx="2859062" cy="822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tx1"/>
                </a:solidFill>
                <a:latin typeface=".VnAvant" panose="020B7200000000000000" pitchFamily="34" charset="0"/>
              </a:rPr>
              <a:t>s</a:t>
            </a:r>
            <a:r>
              <a:rPr lang="en-US" sz="48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ót</a:t>
            </a:r>
            <a:endParaRPr lang="en-US" sz="48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189B4AD-9D96-4642-B0B4-15F4E625DA6E}"/>
              </a:ext>
            </a:extLst>
          </p:cNvPr>
          <p:cNvSpPr txBox="1"/>
          <p:nvPr/>
        </p:nvSpPr>
        <p:spPr>
          <a:xfrm>
            <a:off x="1003493" y="3688120"/>
            <a:ext cx="1171492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5400" b="1" dirty="0" err="1">
                <a:solidFill>
                  <a:srgbClr val="0070C0"/>
                </a:solidFill>
                <a:latin typeface=".VnAvant" panose="020B7200000000000000" pitchFamily="34" charset="0"/>
              </a:rPr>
              <a:t>b</a:t>
            </a:r>
            <a:r>
              <a:rPr lang="en-US" sz="5400" b="1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ôt</a:t>
            </a:r>
            <a:r>
              <a:rPr lang="en-US" sz="54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           </a:t>
            </a:r>
            <a:r>
              <a:rPr lang="en-US" sz="5400" b="1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hôt</a:t>
            </a:r>
            <a:r>
              <a:rPr lang="en-US" sz="54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          </a:t>
            </a:r>
            <a:r>
              <a:rPr lang="en-US" sz="5400" b="1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lôt</a:t>
            </a:r>
            <a:r>
              <a:rPr lang="en-US" sz="54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          </a:t>
            </a:r>
            <a:r>
              <a:rPr lang="en-US" sz="5400" b="1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sôt</a:t>
            </a:r>
            <a:r>
              <a:rPr lang="en-US" sz="54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endParaRPr lang="en-US" sz="5400" b="1" dirty="0">
              <a:solidFill>
                <a:srgbClr val="0070C0"/>
              </a:solidFill>
              <a:latin typeface=".VnAvant" panose="020B7200000000000000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5400" b="1" dirty="0" err="1">
                <a:solidFill>
                  <a:srgbClr val="0070C0"/>
                </a:solidFill>
                <a:latin typeface=".VnAvant" panose="020B7200000000000000" pitchFamily="34" charset="0"/>
              </a:rPr>
              <a:t>d</a:t>
            </a:r>
            <a:r>
              <a:rPr lang="en-US" sz="5400" b="1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øt</a:t>
            </a:r>
            <a:r>
              <a:rPr lang="en-US" sz="54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           </a:t>
            </a:r>
            <a:r>
              <a:rPr lang="en-US" sz="5400" b="1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møt</a:t>
            </a:r>
            <a:r>
              <a:rPr lang="en-US" sz="54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        </a:t>
            </a:r>
            <a:r>
              <a:rPr lang="en-US" sz="5400" b="1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nøt</a:t>
            </a:r>
            <a:r>
              <a:rPr lang="en-US" sz="54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         </a:t>
            </a:r>
            <a:r>
              <a:rPr lang="en-US" sz="5400" b="1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søt</a:t>
            </a:r>
            <a:endParaRPr lang="en-US" sz="5400" b="1" dirty="0" smtClean="0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684773E9-97A5-4DB9-B517-B553E80761F6}"/>
              </a:ext>
            </a:extLst>
          </p:cNvPr>
          <p:cNvSpPr/>
          <p:nvPr/>
        </p:nvSpPr>
        <p:spPr>
          <a:xfrm>
            <a:off x="8415580" y="945397"/>
            <a:ext cx="278969" cy="2014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315201" y="382477"/>
            <a:ext cx="377687" cy="213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99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992862B-FFD0-4033-92A6-5669D90384F4}"/>
              </a:ext>
            </a:extLst>
          </p:cNvPr>
          <p:cNvSpPr txBox="1"/>
          <p:nvPr/>
        </p:nvSpPr>
        <p:spPr>
          <a:xfrm>
            <a:off x="4512120" y="5750004"/>
            <a:ext cx="47403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6600" b="1" dirty="0" err="1">
                <a:latin typeface=".VnAvant" panose="020B7200000000000000" pitchFamily="34" charset="0"/>
              </a:rPr>
              <a:t>b</a:t>
            </a:r>
            <a:r>
              <a:rPr lang="en-US" sz="6600" b="1" dirty="0" err="1" smtClean="0">
                <a:latin typeface=".VnAvant" panose="020B7200000000000000" pitchFamily="34" charset="0"/>
              </a:rPr>
              <a:t>ót</a:t>
            </a:r>
            <a:r>
              <a:rPr lang="en-US" sz="6600" b="1" dirty="0" smtClean="0">
                <a:latin typeface=".VnAvant" panose="020B7200000000000000" pitchFamily="34" charset="0"/>
              </a:rPr>
              <a:t> </a:t>
            </a:r>
            <a:r>
              <a:rPr lang="en-US" sz="6600" b="1" dirty="0" err="1" smtClean="0">
                <a:latin typeface=".VnAvant" panose="020B7200000000000000" pitchFamily="34" charset="0"/>
              </a:rPr>
              <a:t>ch</a:t>
            </a:r>
            <a:r>
              <a:rPr lang="en-US" sz="6600" b="1" dirty="0" smtClean="0">
                <a:latin typeface=".VnAvant" panose="020B7200000000000000" pitchFamily="34" charset="0"/>
              </a:rPr>
              <a:t>× </a:t>
            </a:r>
            <a:endParaRPr lang="en-US" sz="6600" b="1" dirty="0">
              <a:latin typeface=".VnAvant" panose="020B7200000000000000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97133945-C869-454D-A53E-BB2D4677135A}"/>
              </a:ext>
            </a:extLst>
          </p:cNvPr>
          <p:cNvCxnSpPr/>
          <p:nvPr/>
        </p:nvCxnSpPr>
        <p:spPr>
          <a:xfrm>
            <a:off x="5669280" y="6428935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001A803-4B2B-4D42-9DD6-CB40F1724D92}"/>
              </a:ext>
            </a:extLst>
          </p:cNvPr>
          <p:cNvSpPr txBox="1"/>
          <p:nvPr/>
        </p:nvSpPr>
        <p:spPr>
          <a:xfrm>
            <a:off x="5071483" y="5750004"/>
            <a:ext cx="37799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66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u</a:t>
            </a:r>
            <a:r>
              <a:rPr lang="en-US" sz="66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t</a:t>
            </a:r>
            <a:endParaRPr lang="en-US" sz="66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877" y="0"/>
            <a:ext cx="9188428" cy="546209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070574" y="3935896"/>
            <a:ext cx="2354731" cy="1526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110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71DBB9-F01A-489A-B49F-3C6835C14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711" y="365125"/>
            <a:ext cx="10515600" cy="13255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Content Placeholder 4" descr="A cow standing on top of a grass covered field&#10;&#10;Description automatically generated">
            <a:extLst>
              <a:ext uri="{FF2B5EF4-FFF2-40B4-BE49-F238E27FC236}">
                <a16:creationId xmlns:a16="http://schemas.microsoft.com/office/drawing/2014/main" xmlns="" id="{2535A207-84DB-4CC5-87D1-37A781BAAE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618607" y="968188"/>
            <a:ext cx="0" cy="0"/>
          </a:xfr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524AABD-5DD2-4C71-9768-48F46CA74340}"/>
              </a:ext>
            </a:extLst>
          </p:cNvPr>
          <p:cNvSpPr txBox="1"/>
          <p:nvPr/>
        </p:nvSpPr>
        <p:spPr>
          <a:xfrm>
            <a:off x="4273282" y="5734623"/>
            <a:ext cx="430597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latin typeface=".VnAvant" panose="020B7200000000000000" pitchFamily="34" charset="0"/>
              </a:rPr>
              <a:t>m</a:t>
            </a:r>
            <a:r>
              <a:rPr lang="en-US" sz="6600" b="1" dirty="0" err="1" smtClean="0">
                <a:latin typeface=".VnAvant" panose="020B7200000000000000" pitchFamily="34" charset="0"/>
              </a:rPr>
              <a:t>øt</a:t>
            </a:r>
            <a:r>
              <a:rPr lang="en-US" sz="6600" b="1" dirty="0" smtClean="0">
                <a:latin typeface=".VnAvant" panose="020B7200000000000000" pitchFamily="34" charset="0"/>
              </a:rPr>
              <a:t> </a:t>
            </a:r>
            <a:r>
              <a:rPr lang="en-US" sz="6600" b="1" dirty="0" err="1" smtClean="0">
                <a:latin typeface=".VnAvant" panose="020B7200000000000000" pitchFamily="34" charset="0"/>
              </a:rPr>
              <a:t>dõa</a:t>
            </a:r>
            <a:endParaRPr lang="en-US" sz="6600" b="1" dirty="0">
              <a:latin typeface=".VnAvant" panose="020B7200000000000000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9937568-5ACB-4A4A-B730-1E5A1303660C}"/>
              </a:ext>
            </a:extLst>
          </p:cNvPr>
          <p:cNvSpPr txBox="1"/>
          <p:nvPr/>
        </p:nvSpPr>
        <p:spPr>
          <a:xfrm>
            <a:off x="5063209" y="5730126"/>
            <a:ext cx="36154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ø</a:t>
            </a:r>
            <a:r>
              <a:rPr lang="en-US" sz="66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t</a:t>
            </a:r>
            <a:endParaRPr lang="en-US" sz="66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06" y="-1"/>
            <a:ext cx="11922763" cy="5734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30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1193328-4111-48E9-A82E-6DF4DF4EA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DB400CE-DC6F-415E-B4D5-35DC38BFFE52}"/>
              </a:ext>
            </a:extLst>
          </p:cNvPr>
          <p:cNvSpPr txBox="1"/>
          <p:nvPr/>
        </p:nvSpPr>
        <p:spPr>
          <a:xfrm>
            <a:off x="4549979" y="5724193"/>
            <a:ext cx="41045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latin typeface=".VnAvant" panose="020B7200000000000000" pitchFamily="34" charset="0"/>
              </a:rPr>
              <a:t>n</a:t>
            </a:r>
            <a:r>
              <a:rPr lang="en-US" sz="6600" b="1" dirty="0" err="1" smtClean="0">
                <a:latin typeface=".VnAvant" panose="020B7200000000000000" pitchFamily="34" charset="0"/>
              </a:rPr>
              <a:t>øt</a:t>
            </a:r>
            <a:r>
              <a:rPr lang="en-US" sz="6600" b="1" dirty="0" smtClean="0">
                <a:latin typeface=".VnAvant" panose="020B7200000000000000" pitchFamily="34" charset="0"/>
              </a:rPr>
              <a:t> </a:t>
            </a:r>
            <a:r>
              <a:rPr lang="en-US" sz="6600" b="1" dirty="0" err="1" smtClean="0">
                <a:latin typeface=".VnAvant" panose="020B7200000000000000" pitchFamily="34" charset="0"/>
              </a:rPr>
              <a:t>nÎ</a:t>
            </a:r>
            <a:endParaRPr lang="en-US" sz="6600" b="1" dirty="0">
              <a:latin typeface=".VnAvant" panose="020B72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F444E1A-EDEC-41DE-8D72-244642797119}"/>
              </a:ext>
            </a:extLst>
          </p:cNvPr>
          <p:cNvSpPr txBox="1"/>
          <p:nvPr/>
        </p:nvSpPr>
        <p:spPr>
          <a:xfrm>
            <a:off x="5057773" y="5724193"/>
            <a:ext cx="36154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øt</a:t>
            </a:r>
            <a:endParaRPr lang="en-US" sz="66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9E93A53-6E87-4287-BAB2-69F30BFFEF5A}"/>
              </a:ext>
            </a:extLst>
          </p:cNvPr>
          <p:cNvSpPr/>
          <p:nvPr/>
        </p:nvSpPr>
        <p:spPr>
          <a:xfrm>
            <a:off x="5455403" y="5780868"/>
            <a:ext cx="263472" cy="2944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5747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589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5001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5001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</TotalTime>
  <Words>203</Words>
  <Application>Microsoft Office PowerPoint</Application>
  <PresentationFormat>Custom</PresentationFormat>
  <Paragraphs>59</Paragraphs>
  <Slides>17</Slides>
  <Notes>4</Notes>
  <HiddenSlides>0</HiddenSlides>
  <MMClips>2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默认设计模板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A</cp:lastModifiedBy>
  <cp:revision>31</cp:revision>
  <dcterms:created xsi:type="dcterms:W3CDTF">2020-08-21T17:28:42Z</dcterms:created>
  <dcterms:modified xsi:type="dcterms:W3CDTF">2022-12-09T09:07:16Z</dcterms:modified>
</cp:coreProperties>
</file>