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4" r:id="rId3"/>
    <p:sldId id="280" r:id="rId4"/>
    <p:sldId id="260" r:id="rId5"/>
    <p:sldId id="261" r:id="rId6"/>
    <p:sldId id="290" r:id="rId7"/>
    <p:sldId id="262" r:id="rId8"/>
    <p:sldId id="263" r:id="rId9"/>
    <p:sldId id="264" r:id="rId10"/>
    <p:sldId id="265" r:id="rId11"/>
    <p:sldId id="267" r:id="rId12"/>
    <p:sldId id="288" r:id="rId13"/>
    <p:sldId id="293" r:id="rId14"/>
    <p:sldId id="284" r:id="rId15"/>
    <p:sldId id="296" r:id="rId16"/>
    <p:sldId id="289" r:id="rId17"/>
    <p:sldId id="291" r:id="rId18"/>
    <p:sldId id="292" r:id="rId19"/>
    <p:sldId id="286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39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0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02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78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53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9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586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21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31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891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0946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xmlns="" id="{F768CD6C-1D22-4210-8101-7F433D7A5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xmlns="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xmlns="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9624A9-5175-4996-8B97-76546D990D60}"/>
              </a:ext>
            </a:extLst>
          </p:cNvPr>
          <p:cNvSpPr txBox="1"/>
          <p:nvPr/>
        </p:nvSpPr>
        <p:spPr>
          <a:xfrm>
            <a:off x="2762231" y="2364508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smtClean="0">
                <a:solidFill>
                  <a:srgbClr val="002060"/>
                </a:solidFill>
                <a:latin typeface=".VnAvant" panose="020B7200000000000000" pitchFamily="34" charset="0"/>
              </a:rPr>
              <a:t>51:  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et    ªt     it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49D229-CF15-4641-9EB0-8A6FCE434E52}"/>
              </a:ext>
            </a:extLst>
          </p:cNvPr>
          <p:cNvSpPr/>
          <p:nvPr/>
        </p:nvSpPr>
        <p:spPr>
          <a:xfrm>
            <a:off x="7765144" y="2510971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576" y="232475"/>
            <a:ext cx="11119338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  <a:r>
              <a:rPr lang="en-US" sz="8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on </a:t>
            </a:r>
            <a:r>
              <a:rPr lang="en-US" sz="8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</a:t>
            </a:r>
            <a:r>
              <a:rPr lang="en-US" sz="8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Ñt</a:t>
            </a:r>
            <a:r>
              <a:rPr lang="en-US" sz="8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8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bå</a:t>
            </a:r>
            <a:r>
              <a:rPr lang="en-US" sz="8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</a:t>
            </a:r>
            <a:r>
              <a:rPr lang="en-US" sz="8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Õt</a:t>
            </a:r>
            <a:endParaRPr lang="en-US" sz="8800" b="1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8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qu</a:t>
            </a:r>
            <a:r>
              <a:rPr lang="en-US" sz="8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¶ </a:t>
            </a:r>
            <a:r>
              <a:rPr lang="en-US" sz="8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</a:t>
            </a:r>
            <a:r>
              <a:rPr lang="en-US" sz="8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Ýt</a:t>
            </a:r>
            <a:endParaRPr lang="en-US" sz="8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4296146" y="88396"/>
            <a:ext cx="5015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      ªt      it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679883"/>
              </p:ext>
            </p:extLst>
          </p:nvPr>
        </p:nvGraphicFramePr>
        <p:xfrm>
          <a:off x="4883386" y="842339"/>
          <a:ext cx="242522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614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212614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35646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v</a:t>
                      </a:r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et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57CE6E-C9DF-4B0E-AFC8-B721E6A22048}"/>
              </a:ext>
            </a:extLst>
          </p:cNvPr>
          <p:cNvSpPr/>
          <p:nvPr/>
        </p:nvSpPr>
        <p:spPr>
          <a:xfrm>
            <a:off x="4883386" y="1665299"/>
            <a:ext cx="2425228" cy="677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v</a:t>
            </a:r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Ñt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-647490" y="2342942"/>
            <a:ext cx="134869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kÐt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sÐt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vÑt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dÖt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nÕt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tÕt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lÝt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mÝt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vÞt</a:t>
            </a:r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.VnAvant" panose="020B7200000000000000" pitchFamily="34" charset="0"/>
              </a:rPr>
              <a:t>               con </a:t>
            </a:r>
            <a:r>
              <a:rPr lang="en-US" sz="4000" b="1" dirty="0" err="1" smtClean="0">
                <a:latin typeface=".VnAvant" panose="020B7200000000000000" pitchFamily="34" charset="0"/>
              </a:rPr>
              <a:t>vÑt</a:t>
            </a:r>
            <a:r>
              <a:rPr lang="en-US" sz="4000" b="1" dirty="0" smtClean="0">
                <a:latin typeface=".VnAvant" panose="020B7200000000000000" pitchFamily="34" charset="0"/>
              </a:rPr>
              <a:t>    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bå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kÕt</a:t>
            </a:r>
            <a:r>
              <a:rPr lang="en-US" sz="4000" b="1" dirty="0" smtClean="0">
                <a:latin typeface=".VnAvant" panose="020B7200000000000000" pitchFamily="34" charset="0"/>
              </a:rPr>
              <a:t>    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qu</a:t>
            </a:r>
            <a:r>
              <a:rPr lang="en-US" sz="4000" b="1" dirty="0" smtClean="0">
                <a:latin typeface=".VnAvant" panose="020B7200000000000000" pitchFamily="34" charset="0"/>
              </a:rPr>
              <a:t>¶ </a:t>
            </a:r>
            <a:r>
              <a:rPr lang="en-US" sz="4000" b="1" dirty="0" err="1" smtClean="0">
                <a:latin typeface=".VnAvant" panose="020B7200000000000000" pitchFamily="34" charset="0"/>
              </a:rPr>
              <a:t>mÝt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4773E9-97A5-4DB9-B517-B553E80761F6}"/>
              </a:ext>
            </a:extLst>
          </p:cNvPr>
          <p:cNvSpPr/>
          <p:nvPr/>
        </p:nvSpPr>
        <p:spPr>
          <a:xfrm>
            <a:off x="8415580" y="945397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60" y="4556502"/>
            <a:ext cx="2431399" cy="155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40" y="4574210"/>
            <a:ext cx="3170762" cy="1566489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24" y="4365228"/>
            <a:ext cx="2986829" cy="1821966"/>
          </a:xfrm>
        </p:spPr>
      </p:pic>
      <p:sp>
        <p:nvSpPr>
          <p:cNvPr id="14" name="Rectangle: Rounded Corners 5">
            <a:extLst>
              <a:ext uri="{FF2B5EF4-FFF2-40B4-BE49-F238E27FC236}">
                <a16:creationId xmlns:a16="http://schemas.microsoft.com/office/drawing/2014/main" xmlns="" id="{EC07B194-AEED-4D12-9E20-3D5050BE3EE8}"/>
              </a:ext>
            </a:extLst>
          </p:cNvPr>
          <p:cNvSpPr/>
          <p:nvPr/>
        </p:nvSpPr>
        <p:spPr>
          <a:xfrm>
            <a:off x="817203" y="247710"/>
            <a:ext cx="1475641" cy="84877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E58B6F2-89D2-4A27-84D8-C51F94F3DFBD}"/>
              </a:ext>
            </a:extLst>
          </p:cNvPr>
          <p:cNvSpPr/>
          <p:nvPr/>
        </p:nvSpPr>
        <p:spPr>
          <a:xfrm>
            <a:off x="211923" y="312568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563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5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4" y="-328596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xmlns="" id="{D25FE374-987E-480A-8E72-CD1B630F2F9C}"/>
              </a:ext>
            </a:extLst>
          </p:cNvPr>
          <p:cNvSpPr txBox="1"/>
          <p:nvPr/>
        </p:nvSpPr>
        <p:spPr>
          <a:xfrm>
            <a:off x="1975882" y="2710704"/>
            <a:ext cx="455445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3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9809" y="934278"/>
            <a:ext cx="110721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600" b="1" dirty="0" smtClean="0">
                <a:latin typeface="HP001 4 hàng" panose="020B0603050302020204" pitchFamily="34" charset="-93"/>
              </a:rPr>
              <a:t>   et    </a:t>
            </a:r>
            <a:r>
              <a:rPr lang="en-US" sz="9600" b="1" dirty="0" err="1" smtClean="0">
                <a:latin typeface="HP001 4 hàng" panose="020B0603050302020204" pitchFamily="34" charset="-93"/>
              </a:rPr>
              <a:t>êt</a:t>
            </a:r>
            <a:r>
              <a:rPr lang="en-US" sz="9600" b="1" dirty="0" smtClean="0">
                <a:latin typeface="HP001 4 hàng" panose="020B0603050302020204" pitchFamily="34" charset="-93"/>
              </a:rPr>
              <a:t>   it</a:t>
            </a:r>
          </a:p>
          <a:p>
            <a:pPr>
              <a:lnSpc>
                <a:spcPct val="150000"/>
              </a:lnSpc>
            </a:pPr>
            <a:r>
              <a:rPr lang="en-US" sz="9600" b="1" dirty="0">
                <a:latin typeface="HP001 4 hàng" panose="020B0603050302020204" pitchFamily="34" charset="-93"/>
              </a:rPr>
              <a:t> </a:t>
            </a:r>
            <a:r>
              <a:rPr lang="en-US" sz="9600" b="1" dirty="0" err="1" smtClean="0">
                <a:latin typeface="HP001 4 hàng" panose="020B0603050302020204" pitchFamily="34" charset="-93"/>
              </a:rPr>
              <a:t>bồ</a:t>
            </a:r>
            <a:r>
              <a:rPr lang="en-US" sz="9600" b="1" dirty="0" smtClean="0">
                <a:latin typeface="HP001 4 hàng" panose="020B0603050302020204" pitchFamily="34" charset="-93"/>
              </a:rPr>
              <a:t> </a:t>
            </a:r>
            <a:r>
              <a:rPr lang="en-US" sz="9600" b="1" dirty="0" err="1" smtClean="0">
                <a:latin typeface="HP001 4 hàng" panose="020B0603050302020204" pitchFamily="34" charset="-93"/>
              </a:rPr>
              <a:t>kết</a:t>
            </a:r>
            <a:r>
              <a:rPr lang="en-US" sz="9600" b="1" dirty="0" smtClean="0">
                <a:latin typeface="HP001 4 hàng" panose="020B0603050302020204" pitchFamily="34" charset="-93"/>
              </a:rPr>
              <a:t>    </a:t>
            </a:r>
            <a:r>
              <a:rPr lang="en-US" sz="9600" b="1" dirty="0" err="1" smtClean="0">
                <a:latin typeface="HP001 4 hàng" panose="020B0603050302020204" pitchFamily="34" charset="-93"/>
              </a:rPr>
              <a:t>quả</a:t>
            </a:r>
            <a:r>
              <a:rPr lang="en-US" sz="9600" b="1" dirty="0" smtClean="0">
                <a:latin typeface="HP001 4 hàng" panose="020B0603050302020204" pitchFamily="34" charset="-93"/>
              </a:rPr>
              <a:t> </a:t>
            </a:r>
            <a:r>
              <a:rPr lang="en-US" sz="9600" b="1" smtClean="0">
                <a:latin typeface="HP001 4 hàng" panose="020B0603050302020204" pitchFamily="34" charset="-93"/>
              </a:rPr>
              <a:t>mít</a:t>
            </a:r>
            <a:endParaRPr lang="en-US" sz="9600" b="1" dirty="0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193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8026" y="-1"/>
            <a:ext cx="6616484" cy="601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9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e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1773" y="0"/>
            <a:ext cx="6573079" cy="59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0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7372" y="365125"/>
            <a:ext cx="7637255" cy="610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4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7A62D4-A4D4-4F25-B1F5-0092D6BC86CE}"/>
              </a:ext>
            </a:extLst>
          </p:cNvPr>
          <p:cNvSpPr txBox="1"/>
          <p:nvPr/>
        </p:nvSpPr>
        <p:spPr>
          <a:xfrm>
            <a:off x="0" y="3929756"/>
            <a:ext cx="1229431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       Gµ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mÑ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dÉn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gµ con ®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i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¨n.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Chèc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chèc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, 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t×m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thÊy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måi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, gµ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mÑ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“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tôc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…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tôc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…”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gäi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con. §µn gµ con ch¹y l¹i,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chen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chóc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nhau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¨n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råi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róc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vµo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bªn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mÑ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. Gµ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mÑ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ñ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Êm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cho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c¸c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con.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8E83664-91EE-47FC-87CF-AF3112663C48}"/>
              </a:ext>
            </a:extLst>
          </p:cNvPr>
          <p:cNvSpPr/>
          <p:nvPr/>
        </p:nvSpPr>
        <p:spPr>
          <a:xfrm>
            <a:off x="3611217" y="353451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KiÓm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tra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bµi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cò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BF194E-D045-408D-A92E-0CC2DCB7D907}"/>
              </a:ext>
            </a:extLst>
          </p:cNvPr>
          <p:cNvSpPr txBox="1"/>
          <p:nvPr/>
        </p:nvSpPr>
        <p:spPr>
          <a:xfrm>
            <a:off x="325464" y="1463655"/>
            <a:ext cx="11882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bËt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löa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</a:t>
            </a:r>
            <a:r>
              <a:rPr lang="en-US" sz="4000" b="1" err="1" smtClean="0">
                <a:solidFill>
                  <a:srgbClr val="002060"/>
                </a:solidFill>
                <a:latin typeface=".VnAvant" panose="020B7200000000000000" pitchFamily="34" charset="0"/>
              </a:rPr>
              <a:t>lä</a:t>
            </a:r>
            <a:r>
              <a:rPr lang="en-US" sz="4000" b="1" smtClean="0">
                <a:solidFill>
                  <a:srgbClr val="002060"/>
                </a:solidFill>
                <a:latin typeface=".VnAvant" panose="020B7200000000000000" pitchFamily="34" charset="0"/>
              </a:rPr>
              <a:t> mùc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cét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mèc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h¹t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thãc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xóc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x¾c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gãt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ch©n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®«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i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m¾t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l¸c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®¸c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giÊc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m¬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qu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¶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ít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27" y="393521"/>
            <a:ext cx="10934738" cy="471519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D0A9E1C-9162-4347-9616-C1FAF3D9AE7C}"/>
              </a:ext>
            </a:extLst>
          </p:cNvPr>
          <p:cNvSpPr/>
          <p:nvPr/>
        </p:nvSpPr>
        <p:spPr>
          <a:xfrm>
            <a:off x="2123059" y="887524"/>
            <a:ext cx="2917896" cy="90736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E02BDFB-F771-4D67-9FD6-F3C352EA18F0}"/>
              </a:ext>
            </a:extLst>
          </p:cNvPr>
          <p:cNvSpPr/>
          <p:nvPr/>
        </p:nvSpPr>
        <p:spPr>
          <a:xfrm>
            <a:off x="1719257" y="988712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09A690-80ED-4D0A-83F9-79DD053A13CF}"/>
              </a:ext>
            </a:extLst>
          </p:cNvPr>
          <p:cNvSpPr txBox="1"/>
          <p:nvPr/>
        </p:nvSpPr>
        <p:spPr>
          <a:xfrm>
            <a:off x="1951881" y="5701624"/>
            <a:ext cx="1123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anose="020B7200000000000000" pitchFamily="34" charset="0"/>
              </a:rPr>
              <a:t>§«</a:t>
            </a:r>
            <a:r>
              <a:rPr lang="en-US" sz="4000" b="1" dirty="0" err="1" smtClean="0">
                <a:latin typeface=".VnAvant" panose="020B7200000000000000" pitchFamily="34" charset="0"/>
              </a:rPr>
              <a:t>i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vÑt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rÝu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rÝt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m·i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kh«ng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hÕt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chuyÖn</a:t>
            </a:r>
            <a:r>
              <a:rPr lang="en-US" sz="4000" b="1" dirty="0" smtClean="0">
                <a:latin typeface=".VnAvant" panose="020B7200000000000000" pitchFamily="34" charset="0"/>
              </a:rPr>
              <a:t>.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48A14A-6F85-49F7-96CA-8CDBBAD34C5B}"/>
              </a:ext>
            </a:extLst>
          </p:cNvPr>
          <p:cNvSpPr txBox="1"/>
          <p:nvPr/>
        </p:nvSpPr>
        <p:spPr>
          <a:xfrm>
            <a:off x="3224821" y="5701624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et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86D8E35-E4F5-4072-9575-7DA7E58B86EB}"/>
              </a:ext>
            </a:extLst>
          </p:cNvPr>
          <p:cNvSpPr txBox="1"/>
          <p:nvPr/>
        </p:nvSpPr>
        <p:spPr>
          <a:xfrm>
            <a:off x="8224760" y="5697282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et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6D8E35-E4F5-4072-9575-7DA7E58B86EB}"/>
              </a:ext>
            </a:extLst>
          </p:cNvPr>
          <p:cNvSpPr txBox="1"/>
          <p:nvPr/>
        </p:nvSpPr>
        <p:spPr>
          <a:xfrm>
            <a:off x="4725008" y="5697282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it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9" grpId="0"/>
      <p:bldP spid="1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C07B194-AEED-4D12-9E20-3D5050BE3EE8}"/>
              </a:ext>
            </a:extLst>
          </p:cNvPr>
          <p:cNvSpPr/>
          <p:nvPr/>
        </p:nvSpPr>
        <p:spPr>
          <a:xfrm>
            <a:off x="1283058" y="333097"/>
            <a:ext cx="1380630" cy="6409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E58B6F2-89D2-4A27-84D8-C51F94F3DFBD}"/>
              </a:ext>
            </a:extLst>
          </p:cNvPr>
          <p:cNvSpPr/>
          <p:nvPr/>
        </p:nvSpPr>
        <p:spPr>
          <a:xfrm>
            <a:off x="737412" y="23041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1875472" y="1881711"/>
            <a:ext cx="7315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et    ªt     it</a:t>
            </a:r>
            <a:endParaRPr lang="en-US" sz="8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3ABA89-75E3-43A4-9438-746269C4F4EF}"/>
              </a:ext>
            </a:extLst>
          </p:cNvPr>
          <p:cNvSpPr/>
          <p:nvPr/>
        </p:nvSpPr>
        <p:spPr>
          <a:xfrm>
            <a:off x="7089303" y="3328261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23C479-9EEE-4AD3-8437-2319ED237785}"/>
              </a:ext>
            </a:extLst>
          </p:cNvPr>
          <p:cNvSpPr txBox="1"/>
          <p:nvPr/>
        </p:nvSpPr>
        <p:spPr>
          <a:xfrm>
            <a:off x="2806109" y="188171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e</a:t>
            </a:r>
            <a:endParaRPr lang="en-US" sz="88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AF725C3-4347-43AE-9842-05F9CCA35BAE}"/>
              </a:ext>
            </a:extLst>
          </p:cNvPr>
          <p:cNvSpPr txBox="1"/>
          <p:nvPr/>
        </p:nvSpPr>
        <p:spPr>
          <a:xfrm>
            <a:off x="7726201" y="188171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2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A937DE-7D46-49D9-A087-59F44C1A210D}"/>
              </a:ext>
            </a:extLst>
          </p:cNvPr>
          <p:cNvSpPr txBox="1"/>
          <p:nvPr/>
        </p:nvSpPr>
        <p:spPr>
          <a:xfrm>
            <a:off x="3530595" y="188171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240CFAB-0E5D-4E1F-B062-3A53BDA39208}"/>
              </a:ext>
            </a:extLst>
          </p:cNvPr>
          <p:cNvSpPr/>
          <p:nvPr/>
        </p:nvSpPr>
        <p:spPr>
          <a:xfrm>
            <a:off x="7089303" y="3367008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2A937DE-7D46-49D9-A087-59F44C1A210D}"/>
              </a:ext>
            </a:extLst>
          </p:cNvPr>
          <p:cNvSpPr txBox="1"/>
          <p:nvPr/>
        </p:nvSpPr>
        <p:spPr>
          <a:xfrm>
            <a:off x="5829943" y="188171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323C479-9EEE-4AD3-8437-2319ED237785}"/>
              </a:ext>
            </a:extLst>
          </p:cNvPr>
          <p:cNvSpPr txBox="1"/>
          <p:nvPr/>
        </p:nvSpPr>
        <p:spPr>
          <a:xfrm>
            <a:off x="5110380" y="1880702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ª</a:t>
            </a:r>
            <a:endParaRPr lang="en-US" sz="88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A937DE-7D46-49D9-A087-59F44C1A210D}"/>
              </a:ext>
            </a:extLst>
          </p:cNvPr>
          <p:cNvSpPr txBox="1"/>
          <p:nvPr/>
        </p:nvSpPr>
        <p:spPr>
          <a:xfrm>
            <a:off x="8011763" y="188171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7012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2" grpId="0"/>
      <p:bldP spid="13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3784702" y="302965"/>
            <a:ext cx="5015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      ªt      it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918947"/>
              </p:ext>
            </p:extLst>
          </p:nvPr>
        </p:nvGraphicFramePr>
        <p:xfrm>
          <a:off x="4666469" y="1318116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v</a:t>
                      </a:r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et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57CE6E-C9DF-4B0E-AFC8-B721E6A22048}"/>
              </a:ext>
            </a:extLst>
          </p:cNvPr>
          <p:cNvSpPr/>
          <p:nvPr/>
        </p:nvSpPr>
        <p:spPr>
          <a:xfrm>
            <a:off x="4666469" y="2201877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v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Ñt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2126367" y="3191163"/>
            <a:ext cx="1006563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kÐt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sÐt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vÑt</a:t>
            </a:r>
            <a:endParaRPr lang="en-US" sz="54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dÖt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nÕt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tÕt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lÝt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mÝt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vÞt</a:t>
            </a:r>
            <a:endParaRPr lang="en-US" sz="5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4773E9-97A5-4DB9-B517-B553E80761F6}"/>
              </a:ext>
            </a:extLst>
          </p:cNvPr>
          <p:cNvSpPr/>
          <p:nvPr/>
        </p:nvSpPr>
        <p:spPr>
          <a:xfrm>
            <a:off x="8415580" y="945397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xmlns="" id="{EC07B194-AEED-4D12-9E20-3D5050BE3EE8}"/>
              </a:ext>
            </a:extLst>
          </p:cNvPr>
          <p:cNvSpPr/>
          <p:nvPr/>
        </p:nvSpPr>
        <p:spPr>
          <a:xfrm>
            <a:off x="1283057" y="333097"/>
            <a:ext cx="1475641" cy="8084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E58B6F2-89D2-4A27-84D8-C51F94F3DFBD}"/>
              </a:ext>
            </a:extLst>
          </p:cNvPr>
          <p:cNvSpPr/>
          <p:nvPr/>
        </p:nvSpPr>
        <p:spPr>
          <a:xfrm>
            <a:off x="661659" y="341611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92862B-FFD0-4033-92A6-5669D90384F4}"/>
              </a:ext>
            </a:extLst>
          </p:cNvPr>
          <p:cNvSpPr txBox="1"/>
          <p:nvPr/>
        </p:nvSpPr>
        <p:spPr>
          <a:xfrm>
            <a:off x="4512120" y="5750004"/>
            <a:ext cx="4740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>
                <a:latin typeface=".VnAvant" panose="020B7200000000000000" pitchFamily="34" charset="0"/>
              </a:rPr>
              <a:t>c</a:t>
            </a:r>
            <a:r>
              <a:rPr lang="en-US" sz="6600" b="1" dirty="0" smtClean="0">
                <a:latin typeface=".VnAvant" panose="020B7200000000000000" pitchFamily="34" charset="0"/>
              </a:rPr>
              <a:t>on </a:t>
            </a:r>
            <a:r>
              <a:rPr lang="en-US" sz="6600" b="1" dirty="0" err="1" smtClean="0">
                <a:latin typeface=".VnAvant" panose="020B7200000000000000" pitchFamily="34" charset="0"/>
              </a:rPr>
              <a:t>vÑt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01A803-4B2B-4D42-9DD6-CB40F1724D92}"/>
              </a:ext>
            </a:extLst>
          </p:cNvPr>
          <p:cNvSpPr txBox="1"/>
          <p:nvPr/>
        </p:nvSpPr>
        <p:spPr>
          <a:xfrm>
            <a:off x="6802792" y="5750004"/>
            <a:ext cx="3779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et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" y="0"/>
            <a:ext cx="12175876" cy="59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71DBB9-F01A-489A-B49F-3C6835C1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1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xmlns="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524AABD-5DD2-4C71-9768-48F46CA74340}"/>
              </a:ext>
            </a:extLst>
          </p:cNvPr>
          <p:cNvSpPr txBox="1"/>
          <p:nvPr/>
        </p:nvSpPr>
        <p:spPr>
          <a:xfrm>
            <a:off x="4690726" y="5734623"/>
            <a:ext cx="4305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.VnAvant" panose="020B7200000000000000" pitchFamily="34" charset="0"/>
              </a:rPr>
              <a:t>bå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kÕt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937568-5ACB-4A4A-B730-1E5A1303660C}"/>
              </a:ext>
            </a:extLst>
          </p:cNvPr>
          <p:cNvSpPr txBox="1"/>
          <p:nvPr/>
        </p:nvSpPr>
        <p:spPr>
          <a:xfrm>
            <a:off x="6494446" y="5740452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ªt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6" y="-1"/>
            <a:ext cx="11515299" cy="568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193328-4111-48E9-A82E-6DF4DF4E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B400CE-DC6F-415E-B4D5-35DC38BFFE52}"/>
              </a:ext>
            </a:extLst>
          </p:cNvPr>
          <p:cNvSpPr txBox="1"/>
          <p:nvPr/>
        </p:nvSpPr>
        <p:spPr>
          <a:xfrm>
            <a:off x="4371076" y="5724193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.VnAvant" panose="020B7200000000000000" pitchFamily="34" charset="0"/>
              </a:rPr>
              <a:t>qu</a:t>
            </a:r>
            <a:r>
              <a:rPr lang="en-US" sz="6600" b="1" dirty="0" smtClean="0">
                <a:latin typeface=".VnAvant" panose="020B7200000000000000" pitchFamily="34" charset="0"/>
              </a:rPr>
              <a:t>¶ </a:t>
            </a:r>
            <a:r>
              <a:rPr lang="en-US" sz="6600" b="1" dirty="0" err="1" smtClean="0">
                <a:latin typeface=".VnAvant" panose="020B7200000000000000" pitchFamily="34" charset="0"/>
              </a:rPr>
              <a:t>mÝt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444E1A-EDEC-41DE-8D72-244642797119}"/>
              </a:ext>
            </a:extLst>
          </p:cNvPr>
          <p:cNvSpPr txBox="1"/>
          <p:nvPr/>
        </p:nvSpPr>
        <p:spPr>
          <a:xfrm>
            <a:off x="6994243" y="5724193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it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9E93A53-6E87-4287-BAB2-69F30BFFEF5A}"/>
              </a:ext>
            </a:extLst>
          </p:cNvPr>
          <p:cNvSpPr/>
          <p:nvPr/>
        </p:nvSpPr>
        <p:spPr>
          <a:xfrm>
            <a:off x="5455403" y="5780868"/>
            <a:ext cx="263472" cy="29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60" y="365125"/>
            <a:ext cx="9044912" cy="5517397"/>
          </a:xfrm>
        </p:spPr>
      </p:pic>
    </p:spTree>
    <p:extLst>
      <p:ext uri="{BB962C8B-B14F-4D97-AF65-F5344CB8AC3E}">
        <p14:creationId xmlns:p14="http://schemas.microsoft.com/office/powerpoint/2010/main" val="37585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80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90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88&quot;/&gt;&lt;/object&gt;&lt;object type=&quot;3&quot; unique_id=&quot;10015&quot;&gt;&lt;property id=&quot;20148&quot; value=&quot;5&quot;/&gt;&lt;property id=&quot;20300&quot; value=&quot;Slide 12&quot;/&gt;&lt;property id=&quot;20307&quot; value=&quot;293&quot;/&gt;&lt;/object&gt;&lt;object type=&quot;3&quot; unique_id=&quot;10016&quot;&gt;&lt;property id=&quot;20148&quot; value=&quot;5&quot;/&gt;&lt;property id=&quot;20300&quot; value=&quot;Slide 13&quot;/&gt;&lt;property id=&quot;20307&quot; value=&quot;284&quot;/&gt;&lt;/object&gt;&lt;object type=&quot;3&quot; unique_id=&quot;10017&quot;&gt;&lt;property id=&quot;20148&quot; value=&quot;5&quot;/&gt;&lt;property id=&quot;20300&quot; value=&quot;Slide 14&quot;/&gt;&lt;property id=&quot;20307&quot; value=&quot;296&quot;/&gt;&lt;/object&gt;&lt;object type=&quot;3&quot; unique_id=&quot;10018&quot;&gt;&lt;property id=&quot;20148&quot; value=&quot;5&quot;/&gt;&lt;property id=&quot;20300&quot; value=&quot;Slide 15&quot;/&gt;&lt;property id=&quot;20307&quot; value=&quot;28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292&quot;/&gt;&lt;/object&gt;&lt;object type=&quot;3&quot; unique_id=&quot;10021&quot;&gt;&lt;property id=&quot;20148&quot; value=&quot;5&quot;/&gt;&lt;property id=&quot;20300&quot; value=&quot;Slide 18&quot;/&gt;&lt;property id=&quot;20307&quot; value=&quot;285&quot;/&gt;&lt;/object&gt;&lt;object type=&quot;3&quot; unique_id=&quot;10022&quot;&gt;&lt;property id=&quot;20148&quot; value=&quot;5&quot;/&gt;&lt;property id=&quot;20300&quot; value=&quot;Slide 19&quot;/&gt;&lt;property id=&quot;20307&quot; value=&quot;275&quot;/&gt;&lt;/object&gt;&lt;object type=&quot;3&quot; unique_id=&quot;10023&quot;&gt;&lt;property id=&quot;20148&quot; value=&quot;5&quot;/&gt;&lt;property id=&quot;20300&quot; value=&quot;Slide 20&quot;/&gt;&lt;property id=&quot;20307&quot; value=&quot;295&quot;/&gt;&lt;/object&gt;&lt;object type=&quot;3&quot; unique_id=&quot;10024&quot;&gt;&lt;property id=&quot;20148&quot; value=&quot;5&quot;/&gt;&lt;property id=&quot;20300&quot; value=&quot;Slide 21&quot;/&gt;&lt;property id=&quot;20307&quot; value=&quot;294&quot;/&gt;&lt;/object&gt;&lt;object type=&quot;3&quot; unique_id=&quot;10025&quot;&gt;&lt;property id=&quot;20148&quot; value=&quot;5&quot;/&gt;&lt;property id=&quot;20300&quot; value=&quot;Slide 22&quot;/&gt;&lt;property id=&quot;20307&quot; value=&quot;276&quot;/&gt;&lt;/object&gt;&lt;object type=&quot;3&quot; unique_id=&quot;10026&quot;&gt;&lt;property id=&quot;20148&quot; value=&quot;5&quot;/&gt;&lt;property id=&quot;20300&quot; value=&quot;Slide 23&quot;/&gt;&lt;property id=&quot;20307&quot; value=&quot;277&quot;/&gt;&lt;/object&gt;&lt;object type=&quot;3&quot; unique_id=&quot;10027&quot;&gt;&lt;property id=&quot;20148&quot; value=&quot;5&quot;/&gt;&lt;property id=&quot;20300&quot; value=&quot;Slide 24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204</Words>
  <Application>Microsoft Office PowerPoint</Application>
  <PresentationFormat>Custom</PresentationFormat>
  <Paragraphs>59</Paragraphs>
  <Slides>18</Slides>
  <Notes>4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34</cp:revision>
  <dcterms:created xsi:type="dcterms:W3CDTF">2020-08-21T17:28:42Z</dcterms:created>
  <dcterms:modified xsi:type="dcterms:W3CDTF">2022-12-09T09:06:43Z</dcterms:modified>
</cp:coreProperties>
</file>