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1" r:id="rId7"/>
    <p:sldId id="262" r:id="rId8"/>
    <p:sldId id="263" r:id="rId9"/>
    <p:sldId id="290" r:id="rId10"/>
    <p:sldId id="29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=""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=""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=""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=""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=""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=""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=""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=""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=""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=""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91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93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92&quot;/&gt;&lt;/object&gt;&lt;object type=&quot;3&quot; unique_id=&quot;10026&quot;&gt;&lt;property id=&quot;20148&quot; value=&quot;5&quot;/&gt;&lt;property id=&quot;20300&quot; value=&quot;Slide 23&quot;/&gt;&lt;property id=&quot;20307&quot; value=&quot;279&quot;/&gt;&lt;/object&gt;&lt;object type=&quot;3&quot; unique_id=&quot;10027&quot;&gt;&lt;property id=&quot;20148&quot; value=&quot;5&quot;/&gt;&lt;property id=&quot;20300&quot; value=&quot;Slide 24&quot;/&gt;&lt;property id=&quot;20307&quot; value=&quot;294&quot;/&gt;&lt;/object&gt;&lt;object type=&quot;3&quot; unique_id=&quot;10028&quot;&gt;&lt;property id=&quot;20148&quot; value=&quot;5&quot;/&gt;&lt;property id=&quot;20300&quot; value=&quot;Slide 25&quot;/&gt;&lt;property id=&quot;20307&quot; value=&quot;280&quot;/&gt;&lt;/object&gt;&lt;object type=&quot;3&quot; unique_id=&quot;10029&quot;&gt;&lt;property id=&quot;20148&quot; value=&quot;5&quot;/&gt;&lt;property id=&quot;20300&quot; value=&quot;Slide 26&quot;/&gt;&lt;property id=&quot;20307&quot; value=&quot;281&quot;/&gt;&lt;/object&gt;&lt;object type=&quot;3&quot; unique_id=&quot;10030&quot;&gt;&lt;property id=&quot;20148&quot; value=&quot;5&quot;/&gt;&lt;property id=&quot;20300&quot; value=&quot;Slide 27&quot;/&gt;&lt;property id=&quot;20307&quot; value=&quot;282&quot;/&gt;&lt;/object&gt;&lt;object type=&quot;3&quot; unique_id=&quot;10031&quot;&gt;&lt;property id=&quot;20148&quot; value=&quot;5&quot;/&gt;&lt;property id=&quot;20300&quot; value=&quot;Slide 28&quot;/&gt;&lt;property id=&quot;20307&quot; value=&quot;283&quot;/&gt;&lt;/object&gt;&lt;object type=&quot;3&quot; unique_id=&quot;10032&quot;&gt;&lt;property id=&quot;20148&quot; value=&quot;5&quot;/&gt;&lt;property id=&quot;20300&quot; value=&quot;Slide 29&quot;/&gt;&lt;property id=&quot;20307&quot; value=&quot;284&quot;/&gt;&lt;/object&gt;&lt;object type=&quot;3&quot; unique_id=&quot;10033&quot;&gt;&lt;property id=&quot;20148&quot; value=&quot;5&quot;/&gt;&lt;property id=&quot;20300&quot; value=&quot;Slide 30&quot;/&gt;&lt;property id=&quot;20307&quot; value=&quot;285&quot;/&gt;&lt;/object&gt;&lt;object type=&quot;3&quot; unique_id=&quot;10034&quot;&gt;&lt;property id=&quot;20148&quot; value=&quot;5&quot;/&gt;&lt;property id=&quot;20300&quot; value=&quot;Slide 31&quot;/&gt;&lt;property id=&quot;20307&quot; value=&quot;286&quot;/&gt;&lt;/object&gt;&lt;object type=&quot;3&quot; unique_id=&quot;10035&quot;&gt;&lt;property id=&quot;20148&quot; value=&quot;5&quot;/&gt;&lt;property id=&quot;20300&quot; value=&quot;Slide 32&quot;/&gt;&lt;property id=&quot;20307&quot; value=&quot;287&quot;/&gt;&lt;/object&gt;&lt;object type=&quot;3&quot; unique_id=&quot;10036&quot;&gt;&lt;property id=&quot;20148&quot; value=&quot;5&quot;/&gt;&lt;property id=&quot;20300&quot; value=&quot;Slide 33&quot;/&gt;&lt;property id=&quot;20307&quot; value=&quot;288&quot;/&gt;&lt;/object&gt;&lt;object type=&quot;3&quot; unique_id=&quot;10037&quot;&gt;&lt;property id=&quot;20148&quot; value=&quot;5&quot;/&gt;&lt;property id=&quot;20300&quot; value=&quot;Slide 34&quot;/&gt;&lt;property id=&quot;20307&quot; value=&quot;289&quot;/&gt;&lt;/object&gt;&lt;object type=&quot;3&quot; unique_id=&quot;10038&quot;&gt;&lt;property id=&quot;20148&quot; value=&quot;5&quot;/&gt;&lt;property id=&quot;20300&quot; value=&quot;Slide 35&quot;/&gt;&lt;property id=&quot;20307&quot; value=&quot;290&quot;/&gt;&lt;/object&gt;&lt;object type=&quot;3&quot; unique_id=&quot;10039&quot;&gt;&lt;property id=&quot;20148&quot; value=&quot;5&quot;/&gt;&lt;property id=&quot;20300&quot; value=&quot;Slide 36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102</Words>
  <Application>Microsoft Office PowerPoint</Application>
  <PresentationFormat>Custom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</cp:lastModifiedBy>
  <cp:revision>114</cp:revision>
  <dcterms:created xsi:type="dcterms:W3CDTF">2020-08-15T17:27:32Z</dcterms:created>
  <dcterms:modified xsi:type="dcterms:W3CDTF">2023-04-14T02:54:59Z</dcterms:modified>
</cp:coreProperties>
</file>