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0"/>
  </p:notesMasterIdLst>
  <p:sldIdLst>
    <p:sldId id="256" r:id="rId4"/>
    <p:sldId id="274" r:id="rId5"/>
    <p:sldId id="291" r:id="rId6"/>
    <p:sldId id="262" r:id="rId7"/>
    <p:sldId id="364" r:id="rId8"/>
    <p:sldId id="383" r:id="rId9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46" userDrawn="1">
          <p15:clr>
            <a:srgbClr val="A4A3A4"/>
          </p15:clr>
        </p15:guide>
        <p15:guide id="2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00"/>
    <a:srgbClr val="FF99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3" autoAdjust="0"/>
    <p:restoredTop sz="96215" autoAdjust="0"/>
  </p:normalViewPr>
  <p:slideViewPr>
    <p:cSldViewPr snapToGrid="0">
      <p:cViewPr varScale="1">
        <p:scale>
          <a:sx n="71" d="100"/>
          <a:sy n="71" d="100"/>
        </p:scale>
        <p:origin x="-852" y="-96"/>
      </p:cViewPr>
      <p:guideLst>
        <p:guide orient="horz" pos="2546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E57A0-325A-461F-B589-7457E49B0259}" type="datetimeFigureOut">
              <a:rPr lang="ko-KR" altLang="en-US" smtClean="0"/>
              <a:t>2023-02-20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87B2C-5980-4247-AB1A-4C2C82E019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04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  <a:alpha val="1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92313" y="3982458"/>
            <a:ext cx="7138736" cy="1586307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80000"/>
              </a:lnSpc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692165" y="5612959"/>
            <a:ext cx="7138736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05" y="606057"/>
            <a:ext cx="6127024" cy="57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409074" y="2747855"/>
            <a:ext cx="4462795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1" name="Rectangle 11">
            <a:extLst>
              <a:ext uri="{FF2B5EF4-FFF2-40B4-BE49-F238E27FC236}">
                <a16:creationId xmlns=""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7320143" y="4113431"/>
            <a:ext cx="4871858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2" name="Group 3">
            <a:extLst>
              <a:ext uri="{FF2B5EF4-FFF2-40B4-BE49-F238E27FC236}">
                <a16:creationId xmlns=""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4871870" y="2014248"/>
            <a:ext cx="2448272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=""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>
              <a:extLst>
                <a:ext uri="{FF2B5EF4-FFF2-40B4-BE49-F238E27FC236}">
                  <a16:creationId xmlns=""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>
              <a:extLst>
                <a:ext uri="{FF2B5EF4-FFF2-40B4-BE49-F238E27FC236}">
                  <a16:creationId xmlns=""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=""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=""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=""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0" y="247402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891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=""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399544" y="103202"/>
            <a:ext cx="5792457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0670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=""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=""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=""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25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=""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=""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4425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=""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8282" y="182455"/>
            <a:ext cx="11968488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246473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704888" y="1409699"/>
            <a:ext cx="10782226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4212881" y="1651253"/>
            <a:ext cx="3420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212881" y="2974797"/>
            <a:ext cx="3420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7825912" y="1651253"/>
            <a:ext cx="3420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7825912" y="3687576"/>
            <a:ext cx="3420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=""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=""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27">
            <a:extLst>
              <a:ext uri="{FF2B5EF4-FFF2-40B4-BE49-F238E27FC236}">
                <a16:creationId xmlns=""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24962924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6763562" y="812852"/>
            <a:ext cx="4618769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=""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3976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=""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8769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=""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53976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=""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8769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=""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63562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=""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8355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227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55979" y="536627"/>
            <a:ext cx="5216403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19171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487575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19171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487575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255979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024382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=""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7">
            <a:extLst>
              <a:ext uri="{FF2B5EF4-FFF2-40B4-BE49-F238E27FC236}">
                <a16:creationId xmlns=""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09022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=""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4784974" y="-1005425"/>
            <a:ext cx="5734851" cy="90792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>
            <a:extLst>
              <a:ext uri="{FF2B5EF4-FFF2-40B4-BE49-F238E27FC236}">
                <a16:creationId xmlns=""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7879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=""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6590247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=""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3767879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=""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9412614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=""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90247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=""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12614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151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 userDrawn="1"/>
        </p:nvSpPr>
        <p:spPr>
          <a:xfrm>
            <a:off x="-148" y="4492189"/>
            <a:ext cx="12192148" cy="2365811"/>
          </a:xfrm>
          <a:custGeom>
            <a:avLst/>
            <a:gdLst>
              <a:gd name="connsiteX0" fmla="*/ 6096001 w 12192148"/>
              <a:gd name="connsiteY0" fmla="*/ 0 h 2365811"/>
              <a:gd name="connsiteX1" fmla="*/ 12000061 w 12192148"/>
              <a:gd name="connsiteY1" fmla="*/ 1238125 h 2365811"/>
              <a:gd name="connsiteX2" fmla="*/ 12192148 w 12192148"/>
              <a:gd name="connsiteY2" fmla="*/ 1378623 h 2365811"/>
              <a:gd name="connsiteX3" fmla="*/ 12192148 w 12192148"/>
              <a:gd name="connsiteY3" fmla="*/ 2365811 h 2365811"/>
              <a:gd name="connsiteX4" fmla="*/ 0 w 12192148"/>
              <a:gd name="connsiteY4" fmla="*/ 2365811 h 2365811"/>
              <a:gd name="connsiteX5" fmla="*/ 0 w 12192148"/>
              <a:gd name="connsiteY5" fmla="*/ 1378515 h 2365811"/>
              <a:gd name="connsiteX6" fmla="*/ 191939 w 12192148"/>
              <a:gd name="connsiteY6" fmla="*/ 1238125 h 2365811"/>
              <a:gd name="connsiteX7" fmla="*/ 6096001 w 12192148"/>
              <a:gd name="connsiteY7" fmla="*/ 0 h 23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148" h="2365811">
                <a:moveTo>
                  <a:pt x="6096001" y="0"/>
                </a:moveTo>
                <a:cubicBezTo>
                  <a:pt x="8645451" y="0"/>
                  <a:pt x="10863039" y="500643"/>
                  <a:pt x="12000061" y="1238125"/>
                </a:cubicBezTo>
                <a:lnTo>
                  <a:pt x="12192148" y="1378623"/>
                </a:lnTo>
                <a:lnTo>
                  <a:pt x="12192148" y="2365811"/>
                </a:lnTo>
                <a:lnTo>
                  <a:pt x="0" y="2365811"/>
                </a:lnTo>
                <a:lnTo>
                  <a:pt x="0" y="1378515"/>
                </a:lnTo>
                <a:lnTo>
                  <a:pt x="191939" y="1238125"/>
                </a:lnTo>
                <a:cubicBezTo>
                  <a:pt x="1328962" y="500643"/>
                  <a:pt x="3546549" y="0"/>
                  <a:pt x="60960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13901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78996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19" y="914400"/>
            <a:ext cx="3862165" cy="36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6462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964694" y="1596858"/>
            <a:ext cx="8489344" cy="3664284"/>
            <a:chOff x="2494092" y="1596858"/>
            <a:chExt cx="8489344" cy="3664284"/>
          </a:xfrm>
        </p:grpSpPr>
        <p:sp>
          <p:nvSpPr>
            <p:cNvPr id="5" name="Freeform 4"/>
            <p:cNvSpPr/>
            <p:nvPr/>
          </p:nvSpPr>
          <p:spPr>
            <a:xfrm>
              <a:off x="3453793" y="2328673"/>
              <a:ext cx="7529643" cy="2200654"/>
            </a:xfrm>
            <a:custGeom>
              <a:avLst/>
              <a:gdLst>
                <a:gd name="connsiteX0" fmla="*/ 7402052 w 7529643"/>
                <a:gd name="connsiteY0" fmla="*/ 0 h 2200654"/>
                <a:gd name="connsiteX1" fmla="*/ 7529643 w 7529643"/>
                <a:gd name="connsiteY1" fmla="*/ 0 h 2200654"/>
                <a:gd name="connsiteX2" fmla="*/ 7529643 w 7529643"/>
                <a:gd name="connsiteY2" fmla="*/ 2198803 h 2200654"/>
                <a:gd name="connsiteX3" fmla="*/ 7525088 w 7529643"/>
                <a:gd name="connsiteY3" fmla="*/ 2198803 h 2200654"/>
                <a:gd name="connsiteX4" fmla="*/ 7525088 w 7529643"/>
                <a:gd name="connsiteY4" fmla="*/ 2200654 h 2200654"/>
                <a:gd name="connsiteX5" fmla="*/ 0 w 7529643"/>
                <a:gd name="connsiteY5" fmla="*/ 2200654 h 2200654"/>
                <a:gd name="connsiteX6" fmla="*/ 48950 w 7529643"/>
                <a:gd name="connsiteY6" fmla="*/ 2140088 h 2200654"/>
                <a:gd name="connsiteX7" fmla="*/ 29477 w 7529643"/>
                <a:gd name="connsiteY7" fmla="*/ 2087395 h 2200654"/>
                <a:gd name="connsiteX8" fmla="*/ 7402052 w 7529643"/>
                <a:gd name="connsiteY8" fmla="*/ 2087395 h 2200654"/>
                <a:gd name="connsiteX9" fmla="*/ 7402052 w 7529643"/>
                <a:gd name="connsiteY9" fmla="*/ 115110 h 2200654"/>
                <a:gd name="connsiteX10" fmla="*/ 269359 w 7529643"/>
                <a:gd name="connsiteY10" fmla="*/ 115110 h 2200654"/>
                <a:gd name="connsiteX11" fmla="*/ 351292 w 7529643"/>
                <a:gd name="connsiteY11" fmla="*/ 75314 h 2200654"/>
                <a:gd name="connsiteX12" fmla="*/ 406389 w 7529643"/>
                <a:gd name="connsiteY12" fmla="*/ 1851 h 2200654"/>
                <a:gd name="connsiteX13" fmla="*/ 7402052 w 7529643"/>
                <a:gd name="connsiteY13" fmla="*/ 1851 h 22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9643" h="2200654">
                  <a:moveTo>
                    <a:pt x="7402052" y="0"/>
                  </a:moveTo>
                  <a:lnTo>
                    <a:pt x="7529643" y="0"/>
                  </a:lnTo>
                  <a:lnTo>
                    <a:pt x="7529643" y="2198803"/>
                  </a:lnTo>
                  <a:lnTo>
                    <a:pt x="7525088" y="2198803"/>
                  </a:lnTo>
                  <a:lnTo>
                    <a:pt x="7525088" y="2200654"/>
                  </a:lnTo>
                  <a:lnTo>
                    <a:pt x="0" y="2200654"/>
                  </a:lnTo>
                  <a:lnTo>
                    <a:pt x="48950" y="2140088"/>
                  </a:lnTo>
                  <a:lnTo>
                    <a:pt x="29477" y="2087395"/>
                  </a:lnTo>
                  <a:lnTo>
                    <a:pt x="7402052" y="2087395"/>
                  </a:lnTo>
                  <a:lnTo>
                    <a:pt x="7402052" y="115110"/>
                  </a:lnTo>
                  <a:lnTo>
                    <a:pt x="269359" y="115110"/>
                  </a:lnTo>
                  <a:lnTo>
                    <a:pt x="351292" y="75314"/>
                  </a:lnTo>
                  <a:lnTo>
                    <a:pt x="406389" y="1851"/>
                  </a:lnTo>
                  <a:lnTo>
                    <a:pt x="7402052" y="18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92" y="1596858"/>
              <a:ext cx="3876628" cy="3664284"/>
            </a:xfrm>
            <a:prstGeom prst="rect">
              <a:avLst/>
            </a:prstGeom>
          </p:spPr>
        </p:pic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6831" y="3030458"/>
            <a:ext cx="6188241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6831" y="3707874"/>
            <a:ext cx="6188241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912218" y="1945484"/>
            <a:ext cx="916603" cy="102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802250" y="3865196"/>
            <a:ext cx="430217" cy="507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88" y="3037981"/>
            <a:ext cx="739351" cy="871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47">
            <a:off x="1327889" y="2982823"/>
            <a:ext cx="566537" cy="6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1681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2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6" y="178379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0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4" y="308920"/>
            <a:ext cx="131474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4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5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3891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=""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3181" y="640842"/>
            <a:ext cx="94818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1346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689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54" r:id="rId3"/>
    <p:sldLayoutId id="2147483690" r:id="rId4"/>
    <p:sldLayoutId id="2147483704" r:id="rId5"/>
    <p:sldLayoutId id="2147483686" r:id="rId6"/>
    <p:sldLayoutId id="2147483711" r:id="rId7"/>
    <p:sldLayoutId id="2147483710" r:id="rId8"/>
    <p:sldLayoutId id="2147483705" r:id="rId9"/>
    <p:sldLayoutId id="2147483700" r:id="rId10"/>
    <p:sldLayoutId id="2147483709" r:id="rId11"/>
    <p:sldLayoutId id="2147483707" r:id="rId12"/>
    <p:sldLayoutId id="2147483706" r:id="rId13"/>
    <p:sldLayoutId id="2147483702" r:id="rId14"/>
    <p:sldLayoutId id="2147483693" r:id="rId15"/>
    <p:sldLayoutId id="2147483656" r:id="rId16"/>
    <p:sldLayoutId id="2147483687" r:id="rId17"/>
    <p:sldLayoutId id="2147483712" r:id="rId1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4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7421" y="2938677"/>
            <a:ext cx="11818961" cy="158630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ko-KR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6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</a:p>
          <a:p>
            <a:pPr algn="ctr">
              <a:lnSpc>
                <a:spcPct val="150000"/>
              </a:lnSpc>
            </a:pPr>
            <a:endParaRPr lang="en-US" altLang="ko-KR" sz="6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CỘNG, BẢNG TRỪ TRONG PHẠM VI 10</a:t>
            </a:r>
            <a:endParaRPr lang="en-US" altLang="ko-K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316224" y="-8456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061" y="30357"/>
            <a:ext cx="3108940" cy="125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289152"/>
              </p:ext>
            </p:extLst>
          </p:nvPr>
        </p:nvGraphicFramePr>
        <p:xfrm>
          <a:off x="2339182" y="1610437"/>
          <a:ext cx="7910287" cy="4885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6508"/>
                <a:gridCol w="2333779"/>
              </a:tblGrid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</a:t>
                      </a:r>
                      <a:endParaRPr lang="en-US" sz="2800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3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29" y="1723214"/>
            <a:ext cx="642034" cy="666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828" y="1751788"/>
            <a:ext cx="585848" cy="638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343" y="1743258"/>
            <a:ext cx="552450" cy="638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14" y="1769376"/>
            <a:ext cx="552450" cy="638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85" y="1733194"/>
            <a:ext cx="552450" cy="6381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329" y="1751789"/>
            <a:ext cx="552450" cy="6381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73" y="1733195"/>
            <a:ext cx="552450" cy="6381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29" y="2479375"/>
            <a:ext cx="642034" cy="6667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66" y="2479375"/>
            <a:ext cx="642034" cy="666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70" y="2493662"/>
            <a:ext cx="552450" cy="6381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45" y="2479375"/>
            <a:ext cx="552450" cy="6381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35" y="2493661"/>
            <a:ext cx="552450" cy="6381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10" y="2495611"/>
            <a:ext cx="552450" cy="6381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693" y="2479374"/>
            <a:ext cx="552450" cy="6381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29" y="3298525"/>
            <a:ext cx="642034" cy="6667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408" y="3298525"/>
            <a:ext cx="642034" cy="6667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76" y="3298525"/>
            <a:ext cx="642034" cy="666750"/>
          </a:xfrm>
          <a:prstGeom prst="rect">
            <a:avLst/>
          </a:prstGeom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7994335" y="1609210"/>
            <a:ext cx="1775470" cy="83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 + 6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8026216" y="2285590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2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+ 5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45" y="3327100"/>
            <a:ext cx="552450" cy="6381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35" y="3298525"/>
            <a:ext cx="552450" cy="6381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92" y="3298525"/>
            <a:ext cx="552450" cy="6381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73" y="3351797"/>
            <a:ext cx="552450" cy="638175"/>
          </a:xfrm>
          <a:prstGeom prst="rect">
            <a:avLst/>
          </a:prstGeom>
        </p:spPr>
      </p:pic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8001618" y="3155947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3 + 4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17" y="4165065"/>
            <a:ext cx="642034" cy="6667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955" y="4165065"/>
            <a:ext cx="642034" cy="6667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59" y="4165065"/>
            <a:ext cx="642034" cy="6667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265" y="4180278"/>
            <a:ext cx="642034" cy="6667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60" y="4179352"/>
            <a:ext cx="552450" cy="63817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71" y="4165873"/>
            <a:ext cx="552450" cy="63817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442" y="4151972"/>
            <a:ext cx="552450" cy="638175"/>
          </a:xfrm>
          <a:prstGeom prst="rect">
            <a:avLst/>
          </a:prstGeom>
        </p:spPr>
      </p:pic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8019104" y="3985739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4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+ 3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38" y="4967521"/>
            <a:ext cx="642034" cy="6667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808" y="4946109"/>
            <a:ext cx="642034" cy="66675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946" y="4909069"/>
            <a:ext cx="642034" cy="6667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53" y="4954725"/>
            <a:ext cx="642034" cy="6667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92" y="4916918"/>
            <a:ext cx="642034" cy="6667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17" y="4960397"/>
            <a:ext cx="552450" cy="6381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442" y="4967304"/>
            <a:ext cx="552450" cy="638175"/>
          </a:xfrm>
          <a:prstGeom prst="rect">
            <a:avLst/>
          </a:prstGeom>
        </p:spPr>
      </p:pic>
      <p:sp>
        <p:nvSpPr>
          <p:cNvPr id="57" name="TextBox 1"/>
          <p:cNvSpPr txBox="1">
            <a:spLocks noChangeArrowheads="1"/>
          </p:cNvSpPr>
          <p:nvPr/>
        </p:nvSpPr>
        <p:spPr bwMode="auto">
          <a:xfrm>
            <a:off x="7994335" y="4713439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5 + 2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623" y="5769977"/>
            <a:ext cx="642034" cy="66675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056" y="5741402"/>
            <a:ext cx="642034" cy="66675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70" y="5728219"/>
            <a:ext cx="642034" cy="66675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22" y="5752665"/>
            <a:ext cx="642034" cy="66675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374" y="5758096"/>
            <a:ext cx="642034" cy="66675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71" y="5758096"/>
            <a:ext cx="642034" cy="66675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221" y="5756794"/>
            <a:ext cx="552450" cy="638175"/>
          </a:xfrm>
          <a:prstGeom prst="rect">
            <a:avLst/>
          </a:prstGeom>
        </p:spPr>
      </p:pic>
      <p:sp>
        <p:nvSpPr>
          <p:cNvPr id="65" name="TextBox 1"/>
          <p:cNvSpPr txBox="1">
            <a:spLocks noChangeArrowheads="1"/>
          </p:cNvSpPr>
          <p:nvPr/>
        </p:nvSpPr>
        <p:spPr bwMode="auto">
          <a:xfrm>
            <a:off x="7993906" y="5575819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6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+ 1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6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8" grpId="0"/>
      <p:bldP spid="49" grpId="0"/>
      <p:bldP spid="57" grpId="0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011" y="16653"/>
            <a:ext cx="3262989" cy="151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72436" y="6358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7" y="2006222"/>
            <a:ext cx="10358651" cy="439457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17660" y="5308981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28601" y="5290846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67866" y="5308985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5672" y="5308981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88657" y="5290846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27922" y="5289053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67187" y="5289053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06452" y="5289053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54" y="0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1363" y="226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s://f8.photo.talk.zdn.vn/8658626026599656802/c349267f93d46f8a36c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3" y="1262890"/>
            <a:ext cx="11509233" cy="577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71583" y="4572003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</a:rPr>
              <a:t> + 6 = 8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71583" y="5068439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</a:rPr>
              <a:t> + 7 = 9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71583" y="5530278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</a:rPr>
              <a:t> + 8=10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83597" y="3696729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</a:rPr>
              <a:t> + 4 = 8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83597" y="4599297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</a:rPr>
              <a:t> + 6=10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70877" y="2740899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6 + 2 = 8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61779" y="3211322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6 + 3 = 9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61779" y="3661104"/>
            <a:ext cx="1076500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6 + 4=10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997821" y="2754122"/>
            <a:ext cx="1074227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8</a:t>
            </a:r>
            <a:r>
              <a:rPr lang="en-US" sz="1700" b="1" dirty="0" smtClean="0">
                <a:solidFill>
                  <a:srgbClr val="FF0000"/>
                </a:solidFill>
              </a:rPr>
              <a:t> + 2=10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83597" y="4148013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</a:rPr>
              <a:t> + 5 = 9 </a:t>
            </a:r>
            <a:endParaRPr lang="en-US" sz="1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864336" y="3068792"/>
            <a:ext cx="741278" cy="8327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2000365" y="4263760"/>
            <a:ext cx="393944" cy="4425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308937" y="567917"/>
            <a:ext cx="393944" cy="4425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55460" y="6158894"/>
            <a:ext cx="363519" cy="4083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1363" y="226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62" y="5551400"/>
            <a:ext cx="585898" cy="658158"/>
          </a:xfrm>
          <a:prstGeom prst="rect">
            <a:avLst/>
          </a:prstGeom>
        </p:spPr>
      </p:pic>
      <p:pic>
        <p:nvPicPr>
          <p:cNvPr id="3076" name="Picture 4" descr="https://f18-zpc.zdn.vn/532384080257385689/f5fbc91e33b5cfeb96a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92" y="1309711"/>
            <a:ext cx="11559463" cy="556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704" y="22644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955836" y="3089596"/>
            <a:ext cx="987162" cy="11530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083189" y="3763244"/>
            <a:ext cx="2838734" cy="2294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942998" y="4668746"/>
            <a:ext cx="1978925" cy="8325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5748066" y="4668746"/>
            <a:ext cx="1207770" cy="16943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3799388" y="5240741"/>
            <a:ext cx="2700440" cy="2751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3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944" y="3132624"/>
            <a:ext cx="12192000" cy="576063"/>
          </a:xfrm>
        </p:spPr>
        <p:txBody>
          <a:bodyPr/>
          <a:lstStyle/>
          <a:p>
            <a:r>
              <a:rPr lang="en-US" sz="6600" b="1" smtClean="0"/>
              <a:t>Tạm biệt 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4145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151</Words>
  <Application>Microsoft Office PowerPoint</Application>
  <PresentationFormat>Custom</PresentationFormat>
  <Paragraphs>42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</cp:lastModifiedBy>
  <cp:revision>335</cp:revision>
  <dcterms:created xsi:type="dcterms:W3CDTF">2018-04-24T17:14:44Z</dcterms:created>
  <dcterms:modified xsi:type="dcterms:W3CDTF">2023-02-20T00:52:39Z</dcterms:modified>
</cp:coreProperties>
</file>