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463" r:id="rId6"/>
    <p:sldId id="465" r:id="rId7"/>
    <p:sldId id="402" r:id="rId8"/>
    <p:sldId id="451" r:id="rId9"/>
    <p:sldId id="452" r:id="rId10"/>
    <p:sldId id="464" r:id="rId11"/>
    <p:sldId id="454" r:id="rId12"/>
    <p:sldId id="466" r:id="rId13"/>
    <p:sldId id="4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7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306" y="-9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82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291584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939955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3200" b="1" dirty="0" err="1">
                <a:latin typeface=".VnAvant" panose="020B7200000000000000" pitchFamily="34" charset="0"/>
              </a:rPr>
              <a:t>Bµi</a:t>
            </a:r>
            <a:r>
              <a:rPr lang="en-US" sz="3200" b="1" dirty="0">
                <a:latin typeface=".VnAvant" panose="020B7200000000000000" pitchFamily="34" charset="0"/>
              </a:rPr>
              <a:t> 30 :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kÓ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chuyÖn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7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543326" y="65944"/>
            <a:ext cx="2326483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5289" y="83451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126" y="485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868" y="83451"/>
            <a:ext cx="287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KÓ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chuyÖn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xmlns="" id="{668D7748-C4C6-4BC4-B019-F05C6CB47D1C}"/>
              </a:ext>
            </a:extLst>
          </p:cNvPr>
          <p:cNvSpPr/>
          <p:nvPr/>
        </p:nvSpPr>
        <p:spPr>
          <a:xfrm>
            <a:off x="1012874" y="1336431"/>
            <a:ext cx="9200271" cy="3179298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4566" y="2321004"/>
            <a:ext cx="7892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VNI-Avo" pitchFamily="2" charset="0"/>
              </a:rPr>
              <a:t>Kieán vaø deá meøn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2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5" b="55079"/>
          <a:stretch/>
        </p:blipFill>
        <p:spPr bwMode="auto">
          <a:xfrm>
            <a:off x="633796" y="376492"/>
            <a:ext cx="5247973" cy="305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5079"/>
          <a:stretch/>
        </p:blipFill>
        <p:spPr bwMode="auto">
          <a:xfrm>
            <a:off x="6310232" y="485016"/>
            <a:ext cx="5450359" cy="279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633796" y="3277772"/>
            <a:ext cx="5676436" cy="33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4" t="52234"/>
          <a:stretch/>
        </p:blipFill>
        <p:spPr bwMode="auto">
          <a:xfrm>
            <a:off x="6096000" y="3355610"/>
            <a:ext cx="5869374" cy="32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409_20200508091616_kien-va-de-men.mp3">
            <a:hlinkClick r:id="" action="ppaction://media"/>
            <a:extLst>
              <a:ext uri="{FF2B5EF4-FFF2-40B4-BE49-F238E27FC236}">
                <a16:creationId xmlns:a16="http://schemas.microsoft.com/office/drawing/2014/main" xmlns="" id="{09EF0FAF-6A8A-4A47-9980-90B3278C69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1769" y="26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53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5" b="55079"/>
          <a:stretch/>
        </p:blipFill>
        <p:spPr bwMode="auto">
          <a:xfrm>
            <a:off x="1790700" y="10551"/>
            <a:ext cx="8610599" cy="584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97425" y="5965464"/>
            <a:ext cx="907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33CC"/>
                </a:solidFill>
                <a:latin typeface="VNI-Avo" pitchFamily="2" charset="0"/>
              </a:rPr>
              <a:t>Muøa thu ñeán, ñaøn kieán laøm gì?</a:t>
            </a:r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5079"/>
          <a:stretch/>
        </p:blipFill>
        <p:spPr bwMode="auto">
          <a:xfrm>
            <a:off x="2461282" y="0"/>
            <a:ext cx="7345636" cy="551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36587" y="5813474"/>
            <a:ext cx="6795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33CC"/>
                </a:solidFill>
                <a:latin typeface="VNI-Avo" pitchFamily="2" charset="0"/>
              </a:rPr>
              <a:t>Coøn deá meøn laøm gì ?</a:t>
            </a:r>
            <a:endParaRPr lang="en-US" sz="44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2430530" y="-19119"/>
            <a:ext cx="8391634" cy="56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3307" y="5892447"/>
            <a:ext cx="102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33CC"/>
                </a:solidFill>
                <a:latin typeface="VNI-Avo" pitchFamily="2" charset="0"/>
              </a:rPr>
              <a:t>Ñoâng sang, ñoùi quaù, deá meøn ñaõ laøm gì?</a:t>
            </a:r>
          </a:p>
          <a:p>
            <a:pPr algn="ctr"/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8160" y="5892446"/>
            <a:ext cx="102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33CC"/>
                </a:solidFill>
                <a:latin typeface="VNI-Avo" pitchFamily="2" charset="0"/>
              </a:rPr>
              <a:t>Chò kieán lôùn ñaõ noùi gì vôùi deá meøn?</a:t>
            </a:r>
          </a:p>
          <a:p>
            <a:pPr algn="ctr"/>
            <a:endParaRPr lang="en-US" sz="36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4" t="52234"/>
          <a:stretch/>
        </p:blipFill>
        <p:spPr bwMode="auto">
          <a:xfrm>
            <a:off x="1833409" y="-139485"/>
            <a:ext cx="8525181" cy="56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1448" y="5761495"/>
            <a:ext cx="10787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33CC"/>
                </a:solidFill>
                <a:latin typeface="VNI-Avo" pitchFamily="2" charset="0"/>
              </a:rPr>
              <a:t>Xuaân veà, deá meøn cuøng ñaøn kieán laøm gì?</a:t>
            </a:r>
          </a:p>
          <a:p>
            <a:pPr algn="ctr"/>
            <a:endParaRPr lang="en-US" sz="4000" b="1" dirty="0">
              <a:solidFill>
                <a:srgbClr val="0033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5" b="55079"/>
          <a:stretch/>
        </p:blipFill>
        <p:spPr bwMode="auto">
          <a:xfrm>
            <a:off x="633796" y="376492"/>
            <a:ext cx="5247973" cy="305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5079"/>
          <a:stretch/>
        </p:blipFill>
        <p:spPr bwMode="auto">
          <a:xfrm>
            <a:off x="6310232" y="485016"/>
            <a:ext cx="5450359" cy="279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633796" y="3277772"/>
            <a:ext cx="5676436" cy="33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4" t="52234"/>
          <a:stretch/>
        </p:blipFill>
        <p:spPr bwMode="auto">
          <a:xfrm>
            <a:off x="6096000" y="3355610"/>
            <a:ext cx="5869374" cy="321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7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e8073da-2e07-4fe2-b5b4-71939aa502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75</Words>
  <Application>Microsoft Office PowerPoint</Application>
  <PresentationFormat>Custom</PresentationFormat>
  <Paragraphs>15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45</cp:revision>
  <dcterms:created xsi:type="dcterms:W3CDTF">2020-08-20T10:02:23Z</dcterms:created>
  <dcterms:modified xsi:type="dcterms:W3CDTF">2023-12-11T02:20:09Z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