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3" r:id="rId6"/>
    <p:sldId id="260" r:id="rId7"/>
    <p:sldId id="450" r:id="rId8"/>
    <p:sldId id="459" r:id="rId9"/>
    <p:sldId id="460" r:id="rId10"/>
    <p:sldId id="462" r:id="rId11"/>
    <p:sldId id="453" r:id="rId12"/>
    <p:sldId id="4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7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306" y="-9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291584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939955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3200" b="1" dirty="0" err="1">
                <a:latin typeface=".VnAvant" panose="020B7200000000000000" pitchFamily="34" charset="0"/>
              </a:rPr>
              <a:t>Bµi</a:t>
            </a:r>
            <a:r>
              <a:rPr lang="en-US" sz="3200" b="1" dirty="0">
                <a:latin typeface=".VnAvant" panose="020B7200000000000000" pitchFamily="34" charset="0"/>
              </a:rPr>
              <a:t> 30 :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kÓ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chuyÖn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4680363" y="337226"/>
            <a:ext cx="3127208" cy="603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36098" y="93270"/>
            <a:ext cx="2024574" cy="715140"/>
            <a:chOff x="85748" y="169725"/>
            <a:chExt cx="1770762" cy="606130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Avant" panose="020B7200000000000000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5748" y="201195"/>
              <a:ext cx="578931" cy="533997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9287" y="69556"/>
            <a:ext cx="2186183" cy="766826"/>
            <a:chOff x="-637602" y="-158307"/>
            <a:chExt cx="1912109" cy="649937"/>
          </a:xfrm>
        </p:grpSpPr>
        <p:sp>
          <p:nvSpPr>
            <p:cNvPr id="61" name="TextBox 60"/>
            <p:cNvSpPr txBox="1"/>
            <p:nvPr/>
          </p:nvSpPr>
          <p:spPr>
            <a:xfrm>
              <a:off x="-637602" y="-109946"/>
              <a:ext cx="463884" cy="6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.VnAvant" panose="020B7200000000000000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180217" y="-158307"/>
              <a:ext cx="14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äc</a:t>
              </a:r>
              <a:endParaRPr lang="en-US" sz="36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55399"/>
              </p:ext>
            </p:extLst>
          </p:nvPr>
        </p:nvGraphicFramePr>
        <p:xfrm>
          <a:off x="2337582" y="1109772"/>
          <a:ext cx="7516835" cy="400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1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454347" y="1039840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9912" y="1081940"/>
            <a:ext cx="537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1330" y="1040197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28769" y="1046480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ô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2609" y="1812344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ph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82609" y="2758964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qu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6036" y="3559009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v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5886" y="4285808"/>
            <a:ext cx="39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x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6300" y="1973117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4317" y="1961391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32901" y="1973117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01756" y="1973117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phô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045" y="2721114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85004" y="2735748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19732" y="2750935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47494" y="2750935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quô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67455" y="3568062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va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41955" y="3582129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ve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07287" y="3614280"/>
            <a:ext cx="82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veâ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622622" y="354998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latin typeface="VNI-Avo" pitchFamily="2" charset="0"/>
              </a:rPr>
              <a:t>vô</a:t>
            </a:r>
            <a:endParaRPr lang="en-US" sz="4000" b="1">
              <a:latin typeface=".VnAvant" panose="020B7200000000000000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93357" y="4301587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91330" y="4375028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47332" y="4380099"/>
            <a:ext cx="82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82894" y="4315318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xô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65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44AA47-8556-4F6D-BF99-0264FCFC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81493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9717DE-53CE-4708-A4B9-A4C36830C3B9}"/>
              </a:ext>
            </a:extLst>
          </p:cNvPr>
          <p:cNvSpPr/>
          <p:nvPr/>
        </p:nvSpPr>
        <p:spPr>
          <a:xfrm>
            <a:off x="1350498" y="1142963"/>
            <a:ext cx="197327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49C443-E0F9-469F-BE51-F9997FD6B40F}"/>
              </a:ext>
            </a:extLst>
          </p:cNvPr>
          <p:cNvSpPr txBox="1"/>
          <p:nvPr/>
        </p:nvSpPr>
        <p:spPr>
          <a:xfrm>
            <a:off x="1436801" y="1242907"/>
            <a:ext cx="180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phè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5D1C1D-4B6C-4459-8712-A618E3544E3A}"/>
              </a:ext>
            </a:extLst>
          </p:cNvPr>
          <p:cNvSpPr/>
          <p:nvPr/>
        </p:nvSpPr>
        <p:spPr>
          <a:xfrm>
            <a:off x="5109363" y="836507"/>
            <a:ext cx="197327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332B18-C52A-42B4-8D62-56BB3447394E}"/>
              </a:ext>
            </a:extLst>
          </p:cNvPr>
          <p:cNvSpPr txBox="1"/>
          <p:nvPr/>
        </p:nvSpPr>
        <p:spPr>
          <a:xfrm>
            <a:off x="5040921" y="936451"/>
            <a:ext cx="22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2D8175-91D0-4DCD-BC3A-6381604CDAED}"/>
              </a:ext>
            </a:extLst>
          </p:cNvPr>
          <p:cNvSpPr/>
          <p:nvPr/>
        </p:nvSpPr>
        <p:spPr>
          <a:xfrm>
            <a:off x="8727489" y="1176382"/>
            <a:ext cx="197327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7F3E3F-9A3B-4F63-BA5E-53DB5C1FFE6F}"/>
              </a:ext>
            </a:extLst>
          </p:cNvPr>
          <p:cNvSpPr txBox="1"/>
          <p:nvPr/>
        </p:nvSpPr>
        <p:spPr>
          <a:xfrm>
            <a:off x="8868228" y="1342851"/>
            <a:ext cx="22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vØa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hÌ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280742-CCC5-4B5C-A9EE-D22A2FB688F4}"/>
              </a:ext>
            </a:extLst>
          </p:cNvPr>
          <p:cNvSpPr/>
          <p:nvPr/>
        </p:nvSpPr>
        <p:spPr>
          <a:xfrm>
            <a:off x="3831484" y="3112347"/>
            <a:ext cx="197327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4BDACB-0429-44F1-9441-68397F24DF56}"/>
              </a:ext>
            </a:extLst>
          </p:cNvPr>
          <p:cNvSpPr txBox="1"/>
          <p:nvPr/>
        </p:nvSpPr>
        <p:spPr>
          <a:xfrm>
            <a:off x="3972223" y="3278816"/>
            <a:ext cx="22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®¸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quý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0E69E8-0FD0-42E3-8C65-CF968AF5A88B}"/>
              </a:ext>
            </a:extLst>
          </p:cNvPr>
          <p:cNvSpPr/>
          <p:nvPr/>
        </p:nvSpPr>
        <p:spPr>
          <a:xfrm>
            <a:off x="8072075" y="3429000"/>
            <a:ext cx="197327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CBDF9A-B1A6-4B7E-8F6F-DC77AE8D494C}"/>
              </a:ext>
            </a:extLst>
          </p:cNvPr>
          <p:cNvSpPr txBox="1"/>
          <p:nvPr/>
        </p:nvSpPr>
        <p:spPr>
          <a:xfrm>
            <a:off x="8255017" y="3511277"/>
            <a:ext cx="22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cæ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4042639-A836-42B5-BFA0-26CE61D38BEB}"/>
              </a:ext>
            </a:extLst>
          </p:cNvPr>
          <p:cNvSpPr/>
          <p:nvPr/>
        </p:nvSpPr>
        <p:spPr>
          <a:xfrm>
            <a:off x="1472797" y="5015558"/>
            <a:ext cx="1973273" cy="808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C015CF-703B-4631-A3CC-FABC85ADB03C}"/>
              </a:ext>
            </a:extLst>
          </p:cNvPr>
          <p:cNvSpPr txBox="1"/>
          <p:nvPr/>
        </p:nvSpPr>
        <p:spPr>
          <a:xfrm>
            <a:off x="1697944" y="5068898"/>
            <a:ext cx="22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xa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6F9DACF-FA1E-4EBE-8121-DE0FCBF6BB4F}"/>
              </a:ext>
            </a:extLst>
          </p:cNvPr>
          <p:cNvSpPr/>
          <p:nvPr/>
        </p:nvSpPr>
        <p:spPr>
          <a:xfrm>
            <a:off x="5664018" y="5288243"/>
            <a:ext cx="197327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57655B-34B8-4FAA-A330-07E8E63FCC96}"/>
              </a:ext>
            </a:extLst>
          </p:cNvPr>
          <p:cNvSpPr txBox="1"/>
          <p:nvPr/>
        </p:nvSpPr>
        <p:spPr>
          <a:xfrm>
            <a:off x="5945496" y="5401484"/>
            <a:ext cx="22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xø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së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0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89035B3-866E-4036-A169-109068EA4D27}"/>
              </a:ext>
            </a:extLst>
          </p:cNvPr>
          <p:cNvGrpSpPr/>
          <p:nvPr/>
        </p:nvGrpSpPr>
        <p:grpSpPr>
          <a:xfrm>
            <a:off x="295422" y="234520"/>
            <a:ext cx="1631852" cy="584775"/>
            <a:chOff x="85748" y="169725"/>
            <a:chExt cx="1770762" cy="606130"/>
          </a:xfrm>
        </p:grpSpPr>
        <p:sp>
          <p:nvSpPr>
            <p:cNvPr id="5" name="Rounded Rectangle 62">
              <a:extLst>
                <a:ext uri="{FF2B5EF4-FFF2-40B4-BE49-F238E27FC236}">
                  <a16:creationId xmlns:a16="http://schemas.microsoft.com/office/drawing/2014/main" xmlns="" id="{23249C09-88D3-472D-989C-452957101C17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D731F47-AFF6-42CF-AD69-979D91460FF3}"/>
                </a:ext>
              </a:extLst>
            </p:cNvPr>
            <p:cNvSpPr/>
            <p:nvPr/>
          </p:nvSpPr>
          <p:spPr bwMode="auto">
            <a:xfrm>
              <a:off x="85748" y="201195"/>
              <a:ext cx="578931" cy="533997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E1D16-15EB-4DB4-8F8F-C155B1F6B1A0}"/>
              </a:ext>
            </a:extLst>
          </p:cNvPr>
          <p:cNvGrpSpPr/>
          <p:nvPr/>
        </p:nvGrpSpPr>
        <p:grpSpPr>
          <a:xfrm>
            <a:off x="388610" y="225083"/>
            <a:ext cx="1826788" cy="584775"/>
            <a:chOff x="-637602" y="-158307"/>
            <a:chExt cx="1912109" cy="6589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CB0408-34C7-4AAE-AE94-C32BB0D769C1}"/>
                </a:ext>
              </a:extLst>
            </p:cNvPr>
            <p:cNvSpPr txBox="1"/>
            <p:nvPr/>
          </p:nvSpPr>
          <p:spPr>
            <a:xfrm>
              <a:off x="-637602" y="-109946"/>
              <a:ext cx="463884" cy="6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.VnAvant" panose="020B7200000000000000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CF7EE27-85D9-448D-BCE1-B7203854C42F}"/>
                </a:ext>
              </a:extLst>
            </p:cNvPr>
            <p:cNvSpPr txBox="1"/>
            <p:nvPr/>
          </p:nvSpPr>
          <p:spPr>
            <a:xfrm>
              <a:off x="-180217" y="-158307"/>
              <a:ext cx="1454724" cy="65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äc</a:t>
              </a:r>
              <a:endParaRPr lang="en-US" sz="32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E2FB0C9-327B-44BC-96EE-69E57F09A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1305"/>
              </p:ext>
            </p:extLst>
          </p:nvPr>
        </p:nvGraphicFramePr>
        <p:xfrm>
          <a:off x="2599595" y="357821"/>
          <a:ext cx="7516835" cy="400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3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1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2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29D29D-F9BB-40D1-86B4-D367109D74BF}"/>
              </a:ext>
            </a:extLst>
          </p:cNvPr>
          <p:cNvSpPr txBox="1"/>
          <p:nvPr/>
        </p:nvSpPr>
        <p:spPr>
          <a:xfrm>
            <a:off x="4716360" y="287889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23BA84-9052-44AD-83D5-577FC0558359}"/>
              </a:ext>
            </a:extLst>
          </p:cNvPr>
          <p:cNvSpPr txBox="1"/>
          <p:nvPr/>
        </p:nvSpPr>
        <p:spPr>
          <a:xfrm>
            <a:off x="7621925" y="329989"/>
            <a:ext cx="537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14F7F5-93D9-497E-86D0-5F49BEC30B23}"/>
              </a:ext>
            </a:extLst>
          </p:cNvPr>
          <p:cNvSpPr txBox="1"/>
          <p:nvPr/>
        </p:nvSpPr>
        <p:spPr>
          <a:xfrm>
            <a:off x="6153343" y="288246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C6F2AF-A8DB-4783-BB1A-196EEE06A5A4}"/>
              </a:ext>
            </a:extLst>
          </p:cNvPr>
          <p:cNvSpPr txBox="1"/>
          <p:nvPr/>
        </p:nvSpPr>
        <p:spPr>
          <a:xfrm>
            <a:off x="9090782" y="294529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ô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FC5995-A144-4DA4-9B64-57942E784C50}"/>
              </a:ext>
            </a:extLst>
          </p:cNvPr>
          <p:cNvSpPr txBox="1"/>
          <p:nvPr/>
        </p:nvSpPr>
        <p:spPr>
          <a:xfrm>
            <a:off x="2944622" y="1060393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ph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5D6814-C415-485D-B64B-3ECE96B58FEE}"/>
              </a:ext>
            </a:extLst>
          </p:cNvPr>
          <p:cNvSpPr txBox="1"/>
          <p:nvPr/>
        </p:nvSpPr>
        <p:spPr>
          <a:xfrm>
            <a:off x="2944622" y="2007013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qu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E48CFA-07D9-4F1C-AB3D-82B5ACD431B5}"/>
              </a:ext>
            </a:extLst>
          </p:cNvPr>
          <p:cNvSpPr txBox="1"/>
          <p:nvPr/>
        </p:nvSpPr>
        <p:spPr>
          <a:xfrm>
            <a:off x="3118049" y="2807058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v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3CCE5B-6DE0-44EE-BC0A-6F606F0507B3}"/>
              </a:ext>
            </a:extLst>
          </p:cNvPr>
          <p:cNvSpPr txBox="1"/>
          <p:nvPr/>
        </p:nvSpPr>
        <p:spPr>
          <a:xfrm>
            <a:off x="3157899" y="3533857"/>
            <a:ext cx="39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VNI-Avo" pitchFamily="2" charset="0"/>
              </a:rPr>
              <a:t>x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90F6BA-DFB1-4122-8038-4F2B11D50F09}"/>
              </a:ext>
            </a:extLst>
          </p:cNvPr>
          <p:cNvSpPr txBox="1"/>
          <p:nvPr/>
        </p:nvSpPr>
        <p:spPr>
          <a:xfrm>
            <a:off x="4218313" y="1221166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4AA94F7-AE31-45CE-9FC2-475DF813DC2B}"/>
              </a:ext>
            </a:extLst>
          </p:cNvPr>
          <p:cNvSpPr txBox="1"/>
          <p:nvPr/>
        </p:nvSpPr>
        <p:spPr>
          <a:xfrm>
            <a:off x="5826330" y="1209440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DC726A-9910-47EE-8815-A08E99A447A1}"/>
              </a:ext>
            </a:extLst>
          </p:cNvPr>
          <p:cNvSpPr txBox="1"/>
          <p:nvPr/>
        </p:nvSpPr>
        <p:spPr>
          <a:xfrm>
            <a:off x="7294914" y="122116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D7605E-27AC-477D-A5D2-25276E9CB608}"/>
              </a:ext>
            </a:extLst>
          </p:cNvPr>
          <p:cNvSpPr txBox="1"/>
          <p:nvPr/>
        </p:nvSpPr>
        <p:spPr>
          <a:xfrm>
            <a:off x="8763769" y="1221166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phô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4E2FEA-F14D-4902-891F-0B6CAEB81D67}"/>
              </a:ext>
            </a:extLst>
          </p:cNvPr>
          <p:cNvSpPr txBox="1"/>
          <p:nvPr/>
        </p:nvSpPr>
        <p:spPr>
          <a:xfrm>
            <a:off x="5894058" y="1969163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0A86EE-01C3-4188-900B-DED69739040E}"/>
              </a:ext>
            </a:extLst>
          </p:cNvPr>
          <p:cNvSpPr txBox="1"/>
          <p:nvPr/>
        </p:nvSpPr>
        <p:spPr>
          <a:xfrm>
            <a:off x="4247017" y="1983797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latin typeface="VNI-Avo" pitchFamily="2" charset="0"/>
              </a:rPr>
              <a:t>qua</a:t>
            </a:r>
            <a:endParaRPr lang="en-US" sz="4000" b="1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1EB15E-1D0C-48C6-AE7C-3D91C05F3484}"/>
              </a:ext>
            </a:extLst>
          </p:cNvPr>
          <p:cNvSpPr txBox="1"/>
          <p:nvPr/>
        </p:nvSpPr>
        <p:spPr>
          <a:xfrm>
            <a:off x="7281745" y="1998984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00E192-79F4-4CC7-AA77-C3B7DFFBA898}"/>
              </a:ext>
            </a:extLst>
          </p:cNvPr>
          <p:cNvSpPr txBox="1"/>
          <p:nvPr/>
        </p:nvSpPr>
        <p:spPr>
          <a:xfrm>
            <a:off x="8709507" y="1998984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quô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C608E7-7F98-4490-BA42-1B3F12E5A3C5}"/>
              </a:ext>
            </a:extLst>
          </p:cNvPr>
          <p:cNvSpPr txBox="1"/>
          <p:nvPr/>
        </p:nvSpPr>
        <p:spPr>
          <a:xfrm>
            <a:off x="4429468" y="2816111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va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BA23B86-8FC9-41C1-A426-81CF60F81BC0}"/>
              </a:ext>
            </a:extLst>
          </p:cNvPr>
          <p:cNvSpPr txBox="1"/>
          <p:nvPr/>
        </p:nvSpPr>
        <p:spPr>
          <a:xfrm>
            <a:off x="6103968" y="2830178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ve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179E5C-2B35-4889-98DE-91FCD5FE1C62}"/>
              </a:ext>
            </a:extLst>
          </p:cNvPr>
          <p:cNvSpPr txBox="1"/>
          <p:nvPr/>
        </p:nvSpPr>
        <p:spPr>
          <a:xfrm>
            <a:off x="7469300" y="2862329"/>
            <a:ext cx="82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veâ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BD5F4B6-3AA5-496D-BDF0-4F51580CF973}"/>
              </a:ext>
            </a:extLst>
          </p:cNvPr>
          <p:cNvSpPr txBox="1"/>
          <p:nvPr/>
        </p:nvSpPr>
        <p:spPr>
          <a:xfrm>
            <a:off x="8884635" y="2798033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latin typeface="VNI-Avo" pitchFamily="2" charset="0"/>
              </a:rPr>
              <a:t>vô</a:t>
            </a:r>
            <a:endParaRPr lang="en-US" sz="4000" b="1">
              <a:latin typeface=".VnAvant" panose="020B7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541B20-D326-4DDE-B7CC-BA9D1CD4CD3F}"/>
              </a:ext>
            </a:extLst>
          </p:cNvPr>
          <p:cNvSpPr txBox="1"/>
          <p:nvPr/>
        </p:nvSpPr>
        <p:spPr>
          <a:xfrm>
            <a:off x="4455370" y="3549636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1D269C-D12A-4450-93D6-371159081B08}"/>
              </a:ext>
            </a:extLst>
          </p:cNvPr>
          <p:cNvSpPr txBox="1"/>
          <p:nvPr/>
        </p:nvSpPr>
        <p:spPr>
          <a:xfrm>
            <a:off x="6153343" y="3623077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xe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CE2D152-59B4-4CA6-8D7D-0A2D6D6CB0E7}"/>
              </a:ext>
            </a:extLst>
          </p:cNvPr>
          <p:cNvSpPr txBox="1"/>
          <p:nvPr/>
        </p:nvSpPr>
        <p:spPr>
          <a:xfrm>
            <a:off x="7509345" y="3628148"/>
            <a:ext cx="82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xeâ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52E7037-A64C-4807-8504-EF9DDD31D306}"/>
              </a:ext>
            </a:extLst>
          </p:cNvPr>
          <p:cNvSpPr txBox="1"/>
          <p:nvPr/>
        </p:nvSpPr>
        <p:spPr>
          <a:xfrm>
            <a:off x="8944907" y="3563367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VNI-Avo" pitchFamily="2" charset="0"/>
              </a:rPr>
              <a:t>xô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1CD0E3-3C43-4706-9678-84D91E0E5A59}"/>
              </a:ext>
            </a:extLst>
          </p:cNvPr>
          <p:cNvSpPr txBox="1"/>
          <p:nvPr/>
        </p:nvSpPr>
        <p:spPr>
          <a:xfrm>
            <a:off x="697332" y="4765846"/>
            <a:ext cx="11428508" cy="182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anose="020B7200000000000000" pitchFamily="34" charset="0"/>
              </a:rPr>
              <a:t>phè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cæ</a:t>
            </a:r>
            <a:r>
              <a:rPr lang="en-US" sz="4000" b="1" dirty="0">
                <a:latin typeface=".VnAvant" panose="020B7200000000000000" pitchFamily="34" charset="0"/>
              </a:rPr>
              <a:t>           qua </a:t>
            </a:r>
            <a:r>
              <a:rPr lang="en-US" sz="4000" b="1" dirty="0" err="1">
                <a:latin typeface=".VnAvant" panose="020B7200000000000000" pitchFamily="34" charset="0"/>
              </a:rPr>
              <a:t>ph</a:t>
            </a:r>
            <a:r>
              <a:rPr lang="en-US" sz="4000" b="1" dirty="0">
                <a:latin typeface=".VnAvant" panose="020B7200000000000000" pitchFamily="34" charset="0"/>
              </a:rPr>
              <a:t>µ           </a:t>
            </a:r>
            <a:r>
              <a:rPr lang="en-US" sz="4000" b="1" dirty="0" err="1">
                <a:latin typeface=".VnAvant" panose="020B7200000000000000" pitchFamily="34" charset="0"/>
              </a:rPr>
              <a:t>vØa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hÌ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.VnAvant" panose="020B7200000000000000" pitchFamily="34" charset="0"/>
              </a:rPr>
              <a:t>®¸ </a:t>
            </a:r>
            <a:r>
              <a:rPr lang="en-US" sz="4000" b="1" dirty="0" err="1">
                <a:latin typeface=".VnAvant" panose="020B7200000000000000" pitchFamily="34" charset="0"/>
              </a:rPr>
              <a:t>quý</a:t>
            </a:r>
            <a:r>
              <a:rPr lang="en-US" sz="4000" b="1" dirty="0">
                <a:latin typeface=".VnAvant" panose="020B7200000000000000" pitchFamily="34" charset="0"/>
              </a:rPr>
              <a:t>             </a:t>
            </a:r>
            <a:r>
              <a:rPr lang="en-US" sz="4000" b="1" dirty="0" err="1">
                <a:latin typeface=".VnAvant" panose="020B7200000000000000" pitchFamily="34" charset="0"/>
              </a:rPr>
              <a:t>xa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xa</a:t>
            </a:r>
            <a:r>
              <a:rPr lang="en-US" sz="4000" b="1" dirty="0">
                <a:latin typeface=".VnAvant" panose="020B7200000000000000" pitchFamily="34" charset="0"/>
              </a:rPr>
              <a:t>               </a:t>
            </a:r>
            <a:r>
              <a:rPr lang="en-US" sz="4000" b="1" dirty="0" err="1">
                <a:latin typeface=".VnAvant" panose="020B7200000000000000" pitchFamily="34" charset="0"/>
              </a:rPr>
              <a:t>xø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së</a:t>
            </a:r>
            <a:r>
              <a:rPr lang="en-US" sz="4000" b="1" dirty="0">
                <a:latin typeface=".VnAvant" panose="020B7200000000000000" pitchFamily="34" charset="0"/>
              </a:rPr>
              <a:t>         </a:t>
            </a:r>
            <a:r>
              <a:rPr lang="en-US" sz="4000" b="1" dirty="0" err="1">
                <a:latin typeface=".VnAvant" panose="020B7200000000000000" pitchFamily="34" charset="0"/>
              </a:rPr>
              <a:t>cæ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vò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2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F6E5785-372B-444F-8686-547D8F241CBE}"/>
              </a:ext>
            </a:extLst>
          </p:cNvPr>
          <p:cNvSpPr/>
          <p:nvPr/>
        </p:nvSpPr>
        <p:spPr>
          <a:xfrm>
            <a:off x="197534" y="1167619"/>
            <a:ext cx="11873132" cy="36153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89035B3-866E-4036-A169-109068EA4D27}"/>
              </a:ext>
            </a:extLst>
          </p:cNvPr>
          <p:cNvGrpSpPr/>
          <p:nvPr/>
        </p:nvGrpSpPr>
        <p:grpSpPr>
          <a:xfrm>
            <a:off x="295422" y="234520"/>
            <a:ext cx="1631852" cy="584775"/>
            <a:chOff x="85748" y="169725"/>
            <a:chExt cx="1770762" cy="606130"/>
          </a:xfrm>
        </p:grpSpPr>
        <p:sp>
          <p:nvSpPr>
            <p:cNvPr id="5" name="Rounded Rectangle 62">
              <a:extLst>
                <a:ext uri="{FF2B5EF4-FFF2-40B4-BE49-F238E27FC236}">
                  <a16:creationId xmlns:a16="http://schemas.microsoft.com/office/drawing/2014/main" xmlns="" id="{23249C09-88D3-472D-989C-452957101C17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D731F47-AFF6-42CF-AD69-979D91460FF3}"/>
                </a:ext>
              </a:extLst>
            </p:cNvPr>
            <p:cNvSpPr/>
            <p:nvPr/>
          </p:nvSpPr>
          <p:spPr bwMode="auto">
            <a:xfrm>
              <a:off x="85748" y="201195"/>
              <a:ext cx="578931" cy="533997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E1D16-15EB-4DB4-8F8F-C155B1F6B1A0}"/>
              </a:ext>
            </a:extLst>
          </p:cNvPr>
          <p:cNvGrpSpPr/>
          <p:nvPr/>
        </p:nvGrpSpPr>
        <p:grpSpPr>
          <a:xfrm>
            <a:off x="388610" y="225083"/>
            <a:ext cx="1826788" cy="584775"/>
            <a:chOff x="-637602" y="-158307"/>
            <a:chExt cx="1912109" cy="6589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CB0408-34C7-4AAE-AE94-C32BB0D769C1}"/>
                </a:ext>
              </a:extLst>
            </p:cNvPr>
            <p:cNvSpPr txBox="1"/>
            <p:nvPr/>
          </p:nvSpPr>
          <p:spPr>
            <a:xfrm>
              <a:off x="-637602" y="-109946"/>
              <a:ext cx="463884" cy="6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.VnAvant" panose="020B7200000000000000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CF7EE27-85D9-448D-BCE1-B7203854C42F}"/>
                </a:ext>
              </a:extLst>
            </p:cNvPr>
            <p:cNvSpPr txBox="1"/>
            <p:nvPr/>
          </p:nvSpPr>
          <p:spPr>
            <a:xfrm>
              <a:off x="-180217" y="-158307"/>
              <a:ext cx="1454724" cy="65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äc</a:t>
              </a:r>
              <a:endParaRPr lang="en-US" sz="32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1CD0E3-3C43-4706-9678-84D91E0E5A59}"/>
              </a:ext>
            </a:extLst>
          </p:cNvPr>
          <p:cNvSpPr txBox="1"/>
          <p:nvPr/>
        </p:nvSpPr>
        <p:spPr>
          <a:xfrm>
            <a:off x="381746" y="1502141"/>
            <a:ext cx="11428508" cy="274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.VnAvant" panose="020B7200000000000000" pitchFamily="34" charset="0"/>
              </a:rPr>
              <a:t>    Nhµ </a:t>
            </a:r>
            <a:r>
              <a:rPr lang="en-US" sz="4000" dirty="0" err="1">
                <a:latin typeface=".VnAvant" panose="020B7200000000000000" pitchFamily="34" charset="0"/>
              </a:rPr>
              <a:t>bÐ</a:t>
            </a:r>
            <a:r>
              <a:rPr lang="en-US" sz="4000" dirty="0">
                <a:latin typeface=".VnAvant" panose="020B7200000000000000" pitchFamily="34" charset="0"/>
              </a:rPr>
              <a:t> ë </a:t>
            </a:r>
            <a:r>
              <a:rPr lang="en-US" sz="4000" dirty="0" err="1">
                <a:latin typeface=".VnAvant" panose="020B7200000000000000" pitchFamily="34" charset="0"/>
              </a:rPr>
              <a:t>thñ</a:t>
            </a:r>
            <a:r>
              <a:rPr lang="en-US" sz="4000" dirty="0">
                <a:latin typeface=".VnAvant" panose="020B7200000000000000" pitchFamily="34" charset="0"/>
              </a:rPr>
              <a:t> ®«. </a:t>
            </a:r>
            <a:r>
              <a:rPr lang="en-US" sz="4000" dirty="0" err="1">
                <a:latin typeface=".VnAvant" panose="020B7200000000000000" pitchFamily="34" charset="0"/>
              </a:rPr>
              <a:t>Thñ</a:t>
            </a:r>
            <a:r>
              <a:rPr lang="en-US" sz="4000" dirty="0">
                <a:latin typeface=".VnAvant" panose="020B7200000000000000" pitchFamily="34" charset="0"/>
              </a:rPr>
              <a:t> ®« </a:t>
            </a:r>
            <a:r>
              <a:rPr lang="en-US" sz="4000" dirty="0" err="1">
                <a:latin typeface=".VnAvant" panose="020B7200000000000000" pitchFamily="34" charset="0"/>
              </a:rPr>
              <a:t>cã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Bê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Hå</a:t>
            </a:r>
            <a:r>
              <a:rPr lang="en-US" sz="4000" dirty="0">
                <a:latin typeface=".VnAvant" panose="020B7200000000000000" pitchFamily="34" charset="0"/>
              </a:rPr>
              <a:t>. Quª </a:t>
            </a:r>
            <a:r>
              <a:rPr lang="en-US" sz="4000" dirty="0" err="1">
                <a:latin typeface=".VnAvant" panose="020B7200000000000000" pitchFamily="34" charset="0"/>
              </a:rPr>
              <a:t>bÐ</a:t>
            </a:r>
            <a:r>
              <a:rPr lang="en-US" sz="4000" dirty="0">
                <a:latin typeface=".VnAvant" panose="020B7200000000000000" pitchFamily="34" charset="0"/>
              </a:rPr>
              <a:t> ë </a:t>
            </a:r>
            <a:r>
              <a:rPr lang="en-US" sz="4000" dirty="0" err="1">
                <a:latin typeface=".VnAvant" panose="020B7200000000000000" pitchFamily="34" charset="0"/>
              </a:rPr>
              <a:t>Phó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Thä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r>
              <a:rPr lang="en-US" sz="4000" dirty="0" err="1">
                <a:latin typeface=".VnAvant" panose="020B7200000000000000" pitchFamily="34" charset="0"/>
              </a:rPr>
              <a:t>Phó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Thä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cã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chÌ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cã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cä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r>
              <a:rPr lang="en-US" sz="4000" dirty="0" err="1">
                <a:latin typeface=".VnAvant" panose="020B7200000000000000" pitchFamily="34" charset="0"/>
              </a:rPr>
              <a:t>Xa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nh</a:t>
            </a:r>
            <a:r>
              <a:rPr lang="en-US" sz="4000" dirty="0">
                <a:latin typeface=".VnAvant" panose="020B7200000000000000" pitchFamily="34" charset="0"/>
              </a:rPr>
              <a:t>µ, </a:t>
            </a:r>
            <a:r>
              <a:rPr lang="en-US" sz="4000" dirty="0" err="1">
                <a:latin typeface=".VnAvant" panose="020B7200000000000000" pitchFamily="34" charset="0"/>
              </a:rPr>
              <a:t>bÐ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nhí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mÑ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r>
              <a:rPr lang="en-US" sz="4000" dirty="0" err="1">
                <a:latin typeface=".VnAvant" panose="020B7200000000000000" pitchFamily="34" charset="0"/>
              </a:rPr>
              <a:t>Xa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qu</a:t>
            </a:r>
            <a:r>
              <a:rPr lang="en-US" sz="4000" dirty="0">
                <a:latin typeface=".VnAvant" panose="020B7200000000000000" pitchFamily="34" charset="0"/>
              </a:rPr>
              <a:t>ª, </a:t>
            </a:r>
            <a:r>
              <a:rPr lang="en-US" sz="4000" dirty="0" err="1">
                <a:latin typeface=".VnAvant" panose="020B7200000000000000" pitchFamily="34" charset="0"/>
              </a:rPr>
              <a:t>bÐ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nhí</a:t>
            </a:r>
            <a:r>
              <a:rPr lang="en-US" sz="4000" dirty="0">
                <a:latin typeface=".VnAvant" panose="020B7200000000000000" pitchFamily="34" charset="0"/>
              </a:rPr>
              <a:t> bµ.</a:t>
            </a:r>
          </a:p>
        </p:txBody>
      </p:sp>
    </p:spTree>
    <p:extLst>
      <p:ext uri="{BB962C8B-B14F-4D97-AF65-F5344CB8AC3E}">
        <p14:creationId xmlns:p14="http://schemas.microsoft.com/office/powerpoint/2010/main" val="417223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5071"/>
            <a:ext cx="12052851" cy="68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47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9656" y="6542018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e8073da-2e07-4fe2-b5b4-71939aa502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152</Words>
  <Application>Microsoft Office PowerPoint</Application>
  <PresentationFormat>Custom</PresentationFormat>
  <Paragraphs>73</Paragraphs>
  <Slides>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45</cp:revision>
  <dcterms:created xsi:type="dcterms:W3CDTF">2020-08-20T10:02:23Z</dcterms:created>
  <dcterms:modified xsi:type="dcterms:W3CDTF">2023-12-11T02:19:58Z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