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63" r:id="rId6"/>
    <p:sldId id="432" r:id="rId7"/>
    <p:sldId id="433" r:id="rId8"/>
    <p:sldId id="434" r:id="rId9"/>
    <p:sldId id="442" r:id="rId10"/>
    <p:sldId id="443" r:id="rId11"/>
    <p:sldId id="435" r:id="rId12"/>
    <p:sldId id="444" r:id="rId13"/>
    <p:sldId id="454" r:id="rId14"/>
    <p:sldId id="455" r:id="rId15"/>
    <p:sldId id="456" r:id="rId16"/>
    <p:sldId id="457" r:id="rId17"/>
    <p:sldId id="430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-306" y="-90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=""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=""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503856" y="1349670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3200" b="1" dirty="0" err="1">
                <a:latin typeface=".VnAvant" panose="020B7200000000000000" pitchFamily="34" charset="0"/>
              </a:rPr>
              <a:t>Bµi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smtClean="0">
                <a:latin typeface=".VnAvant" panose="020B7200000000000000" pitchFamily="34" charset="0"/>
              </a:rPr>
              <a:t>29 </a:t>
            </a:r>
            <a:r>
              <a:rPr lang="en-US" sz="3200" b="1" dirty="0">
                <a:latin typeface=".VnAvant" panose="020B7200000000000000" pitchFamily="34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LuyÖn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err="1" smtClean="0">
                <a:solidFill>
                  <a:srgbClr val="FF0000"/>
                </a:solidFill>
                <a:latin typeface=".VnAvant" panose="020B7200000000000000" pitchFamily="34" charset="0"/>
              </a:rPr>
              <a:t>chÝnh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 t¶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2686" y="232666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VNI-Avo" pitchFamily="2" charset="0"/>
              </a:rPr>
              <a:t>phaân biät c vôùi k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1590190" y="457200"/>
            <a:ext cx="2600810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26398" y="483579"/>
            <a:ext cx="236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>
                <a:latin typeface="VNI-Avo" pitchFamily="2" charset="0"/>
              </a:rPr>
              <a:t>ghi nhôù</a:t>
            </a:r>
            <a:endParaRPr lang="en-US" sz="3600" b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48" y="5932137"/>
            <a:ext cx="981075" cy="9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4" y="1816360"/>
            <a:ext cx="4696919" cy="252704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31806" y="2720814"/>
            <a:ext cx="986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gh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15431" y="1799893"/>
            <a:ext cx="409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VNI-Avo" pitchFamily="2" charset="0"/>
              </a:rPr>
              <a:t>i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70635" y="2672122"/>
            <a:ext cx="600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VNI-Avo" pitchFamily="2" charset="0"/>
              </a:rPr>
              <a:t>e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16939" y="3550833"/>
            <a:ext cx="545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VNI-Avo" pitchFamily="2" charset="0"/>
              </a:rPr>
              <a:t>eâ</a:t>
            </a:r>
            <a:r>
              <a:rPr lang="en-US" sz="2000" b="1" dirty="0" err="1">
                <a:solidFill>
                  <a:srgbClr val="0033CC"/>
                </a:solidFill>
                <a:latin typeface="VNI-Avo" pitchFamily="2" charset="0"/>
              </a:rPr>
              <a:t>â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8711" y="1787194"/>
            <a:ext cx="920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VNI-Avo" pitchFamily="2" charset="0"/>
              </a:rPr>
              <a:t>ghi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11934" y="2631649"/>
            <a:ext cx="1086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VNI-Avo" pitchFamily="2" charset="0"/>
              </a:rPr>
              <a:t>ghe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05115" y="3634739"/>
            <a:ext cx="1102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VNI-Avo" pitchFamily="2" charset="0"/>
              </a:rPr>
              <a:t>gheâ</a:t>
            </a: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855115"/>
            <a:ext cx="4105758" cy="250622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7790402" y="1897319"/>
            <a:ext cx="490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VNI-Avo" pitchFamily="2" charset="0"/>
              </a:rPr>
              <a:t>a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82584" y="2792779"/>
            <a:ext cx="480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51319" y="3426400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48493" y="1857429"/>
            <a:ext cx="784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33CC"/>
                </a:solidFill>
                <a:latin typeface="VNI-Avo" pitchFamily="2" charset="0"/>
              </a:rPr>
              <a:t>ga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558024" y="2760342"/>
            <a:ext cx="774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VNI-Avo" pitchFamily="2" charset="0"/>
              </a:rPr>
              <a:t>go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434563" y="3490460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>
              <a:solidFill>
                <a:srgbClr val="0033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09946" y="2728691"/>
            <a:ext cx="81004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4800" b="1" dirty="0">
                <a:solidFill>
                  <a:srgbClr val="0033CC"/>
                </a:solidFill>
                <a:latin typeface="VNI-Avo" pitchFamily="2" charset="0"/>
              </a:rPr>
              <a:t>g</a:t>
            </a:r>
            <a:endParaRPr lang="en-US" sz="4800" b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894" y="4528251"/>
            <a:ext cx="3431109" cy="12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 bwMode="auto">
          <a:xfrm>
            <a:off x="1113183" y="318052"/>
            <a:ext cx="4167371" cy="916583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6398" y="483579"/>
            <a:ext cx="335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>
                <a:latin typeface="VNI-Avo" pitchFamily="2" charset="0"/>
              </a:rPr>
              <a:t>Thöïc haønh</a:t>
            </a:r>
            <a:endParaRPr lang="en-US" sz="3600" b="1"/>
          </a:p>
        </p:txBody>
      </p:sp>
      <p:sp>
        <p:nvSpPr>
          <p:cNvPr id="7" name="Rectangle 6"/>
          <p:cNvSpPr/>
          <p:nvPr/>
        </p:nvSpPr>
        <p:spPr bwMode="auto">
          <a:xfrm>
            <a:off x="2454422" y="2106996"/>
            <a:ext cx="6331770" cy="8189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54422" y="3685976"/>
            <a:ext cx="6331770" cy="8201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7974" y="2214749"/>
            <a:ext cx="62782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Tìm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tieáng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baét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baèng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4422" y="3859766"/>
            <a:ext cx="857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Tìm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tieáng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baét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baèng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26" y="286357"/>
            <a:ext cx="3653896" cy="31194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8282" y="25562"/>
            <a:ext cx="62782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Tieáng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baét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baèng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85" y="3648685"/>
            <a:ext cx="160630" cy="16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74" y="3581400"/>
            <a:ext cx="3978800" cy="2446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66" y="671893"/>
            <a:ext cx="3701356" cy="20820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63" y="3581400"/>
            <a:ext cx="3667759" cy="20911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30278" y="2721114"/>
            <a:ext cx="254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.VnAvant" panose="020B7200000000000000" pitchFamily="34" charset="0"/>
              </a:rPr>
              <a:t>c¸i </a:t>
            </a:r>
            <a:r>
              <a:rPr lang="vi-VN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vi-VN" sz="4000" b="1" dirty="0" smtClean="0">
                <a:latin typeface=".VnAvant" panose="020B7200000000000000" pitchFamily="34" charset="0"/>
              </a:rPr>
              <a:t>èi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2609" y="2746276"/>
            <a:ext cx="254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.VnAvant" panose="020B7200000000000000" pitchFamily="34" charset="0"/>
              </a:rPr>
              <a:t>qu¶ </a:t>
            </a:r>
            <a:r>
              <a:rPr lang="vi-VN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vi-VN" sz="4000" b="1" dirty="0" smtClean="0">
                <a:latin typeface=".VnAvant" panose="020B7200000000000000" pitchFamily="34" charset="0"/>
              </a:rPr>
              <a:t>Êc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72609" y="6091040"/>
            <a:ext cx="350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.VnAvant" panose="020B7200000000000000" pitchFamily="34" charset="0"/>
              </a:rPr>
              <a:t>v</a:t>
            </a:r>
            <a:r>
              <a:rPr lang="vi-VN" sz="4000" b="1" dirty="0" smtClean="0">
                <a:latin typeface=".VnAvant" panose="020B7200000000000000" pitchFamily="34" charset="0"/>
              </a:rPr>
              <a:t>iªn </a:t>
            </a:r>
            <a:r>
              <a:rPr lang="vi-VN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vi-VN" sz="4000" b="1" dirty="0" smtClean="0">
                <a:latin typeface=".VnAvant" panose="020B7200000000000000" pitchFamily="34" charset="0"/>
              </a:rPr>
              <a:t>¹ch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4687" y="6122036"/>
            <a:ext cx="254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.VnAvant" panose="020B7200000000000000" pitchFamily="34" charset="0"/>
              </a:rPr>
              <a:t>con </a:t>
            </a:r>
            <a:r>
              <a:rPr lang="vi-VN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vi-VN" sz="4000" b="1" dirty="0" smtClean="0">
                <a:latin typeface=".VnAvant" panose="020B7200000000000000" pitchFamily="34" charset="0"/>
              </a:rPr>
              <a:t>Êu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33" y="510056"/>
            <a:ext cx="5418874" cy="54188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67224" y="186891"/>
            <a:ext cx="62782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Tieáng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baét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baèng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gh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0" y="1441434"/>
            <a:ext cx="5167895" cy="3456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363" y="5583165"/>
            <a:ext cx="254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4000" b="1" dirty="0" err="1" smtClean="0"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bµi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3069" y="5583165"/>
            <a:ext cx="2541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con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r>
              <a:rPr lang="en-US" sz="4000" b="1" dirty="0" err="1" smtClean="0">
                <a:latin typeface=".VnAvant" panose="020B7200000000000000" pitchFamily="34" charset="0"/>
              </a:rPr>
              <a:t>Ñ</a:t>
            </a:r>
            <a:endParaRPr lang="en-US" sz="4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7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913184" y="153351"/>
            <a:ext cx="444440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2146" y="184822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336" y="160081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NI-Avo" pitchFamily="2" charset="0"/>
                <a:cs typeface="Calibri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1628" y="155893"/>
            <a:ext cx="4156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VNI-Avo" pitchFamily="2" charset="0"/>
              </a:rPr>
              <a:t>Phaân</a:t>
            </a:r>
            <a:r>
              <a:rPr lang="en-US" sz="3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VNI-Avo" pitchFamily="2" charset="0"/>
              </a:rPr>
              <a:t>bieät</a:t>
            </a:r>
            <a:r>
              <a:rPr lang="en-US" sz="3600" b="1" dirty="0">
                <a:solidFill>
                  <a:schemeClr val="bg1"/>
                </a:solidFill>
                <a:latin typeface="VNI-Avo" pitchFamily="2" charset="0"/>
              </a:rPr>
              <a:t> c </a:t>
            </a:r>
            <a:r>
              <a:rPr lang="en-US" sz="3600" b="1" dirty="0" err="1">
                <a:solidFill>
                  <a:schemeClr val="bg1"/>
                </a:solidFill>
                <a:latin typeface="VNI-Avo" pitchFamily="2" charset="0"/>
              </a:rPr>
              <a:t>vôùi</a:t>
            </a:r>
            <a:r>
              <a:rPr lang="en-US" sz="3600" b="1" dirty="0">
                <a:solidFill>
                  <a:schemeClr val="bg1"/>
                </a:solidFill>
                <a:latin typeface="VNI-Avo" pitchFamily="2" charset="0"/>
              </a:rPr>
              <a:t> 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454971"/>
              </p:ext>
            </p:extLst>
          </p:nvPr>
        </p:nvGraphicFramePr>
        <p:xfrm>
          <a:off x="2278253" y="1741268"/>
          <a:ext cx="7475349" cy="155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9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7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79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79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79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79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789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894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710361" y="1834200"/>
            <a:ext cx="1067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.VnAvant" panose="020B7200000000000000" pitchFamily="34" charset="0"/>
              </a:rPr>
              <a:t>cì</a:t>
            </a:r>
            <a:r>
              <a:rPr lang="en-US" sz="3600" b="1" dirty="0" smtClean="0">
                <a:latin typeface="VNI-Avo" pitchFamily="2" charset="0"/>
              </a:rPr>
              <a:t>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508511" y="1839993"/>
            <a:ext cx="849190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cö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4520371" y="1863420"/>
            <a:ext cx="895652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coø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6658453" y="1848311"/>
            <a:ext cx="895652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coå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5620201" y="1863420"/>
            <a:ext cx="908162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caù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2511434" y="1848311"/>
            <a:ext cx="1045761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coâ</a:t>
            </a:r>
            <a:r>
              <a:rPr lang="en-US" sz="3600" b="1" dirty="0">
                <a:latin typeface="VNI-Avo" pitchFamily="2" charset="0"/>
              </a:rPr>
              <a:t> </a:t>
            </a:r>
            <a:endParaRPr lang="en-US" sz="3600" dirty="0"/>
          </a:p>
        </p:txBody>
      </p:sp>
      <p:sp>
        <p:nvSpPr>
          <p:cNvPr id="22" name="Rectangle 21"/>
          <p:cNvSpPr/>
          <p:nvPr/>
        </p:nvSpPr>
        <p:spPr>
          <a:xfrm>
            <a:off x="8810377" y="1834200"/>
            <a:ext cx="895652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coï</a:t>
            </a:r>
            <a:endParaRPr lang="en-US" sz="3600" dirty="0"/>
          </a:p>
        </p:txBody>
      </p:sp>
      <p:sp>
        <p:nvSpPr>
          <p:cNvPr id="23" name="Rectangle 22"/>
          <p:cNvSpPr/>
          <p:nvPr/>
        </p:nvSpPr>
        <p:spPr>
          <a:xfrm>
            <a:off x="7789209" y="2627017"/>
            <a:ext cx="865274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keõ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3524009" y="2672610"/>
            <a:ext cx="865274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latin typeface="VNI-Avo" pitchFamily="2" charset="0"/>
              </a:rPr>
              <a:t>keà</a:t>
            </a:r>
            <a:endParaRPr lang="en-US" sz="3600"/>
          </a:p>
        </p:txBody>
      </p:sp>
      <p:sp>
        <p:nvSpPr>
          <p:cNvPr id="25" name="Rectangle 24"/>
          <p:cNvSpPr/>
          <p:nvPr/>
        </p:nvSpPr>
        <p:spPr>
          <a:xfrm>
            <a:off x="4617349" y="2657472"/>
            <a:ext cx="865274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keá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6812147" y="2618783"/>
            <a:ext cx="634748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kì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5623988" y="2627017"/>
            <a:ext cx="830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keûù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2598353" y="2642515"/>
            <a:ext cx="634748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ki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8826303" y="2627017"/>
            <a:ext cx="865274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VNI-Avo" pitchFamily="2" charset="0"/>
              </a:rPr>
              <a:t>keä</a:t>
            </a:r>
            <a:endParaRPr lang="en-US" sz="3600" dirty="0"/>
          </a:p>
        </p:txBody>
      </p:sp>
      <p:sp>
        <p:nvSpPr>
          <p:cNvPr id="31" name="Rectangle 30"/>
          <p:cNvSpPr/>
          <p:nvPr/>
        </p:nvSpPr>
        <p:spPr>
          <a:xfrm>
            <a:off x="3233101" y="5638801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caù</a:t>
            </a:r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côø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58859" y="5683928"/>
            <a:ext cx="1667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chöõ</a:t>
            </a:r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kí</a:t>
            </a:r>
            <a:endParaRPr lang="en-US" sz="3600" b="1" dirty="0">
              <a:solidFill>
                <a:srgbClr val="0033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53" y="3975560"/>
            <a:ext cx="4672241" cy="170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Cloud Callout 32"/>
          <p:cNvSpPr/>
          <p:nvPr/>
        </p:nvSpPr>
        <p:spPr bwMode="auto">
          <a:xfrm>
            <a:off x="612146" y="914745"/>
            <a:ext cx="1545194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7426" y="1065818"/>
            <a:ext cx="123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Ñoïc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7" y="3729061"/>
            <a:ext cx="3200244" cy="18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4" grpId="0"/>
      <p:bldP spid="13" grpId="0"/>
      <p:bldP spid="15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 animBg="1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72686" y="232666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VNI-Avo" pitchFamily="2" charset="0"/>
              </a:rPr>
              <a:t>phaân biät c vôùi k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1590190" y="457200"/>
            <a:ext cx="2600810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26398" y="483579"/>
            <a:ext cx="2364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Ghi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nhôù</a:t>
            </a:r>
            <a:endParaRPr 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096" y="5932137"/>
            <a:ext cx="981075" cy="9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4" y="1472059"/>
            <a:ext cx="5301166" cy="2852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957818" y="2365216"/>
            <a:ext cx="767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33CC"/>
                </a:solidFill>
                <a:latin typeface="VNI-Avo" pitchFamily="2" charset="0"/>
              </a:rPr>
              <a:t>k</a:t>
            </a:r>
            <a:endParaRPr lang="en-US" sz="7200" b="1" dirty="0">
              <a:solidFill>
                <a:srgbClr val="0033CC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34475" y="1497448"/>
            <a:ext cx="43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i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60706" y="2457620"/>
            <a:ext cx="61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e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51150" y="3395623"/>
            <a:ext cx="522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eââ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77447" y="1425121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ki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0907" y="2416076"/>
            <a:ext cx="891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ke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56596" y="3505911"/>
            <a:ext cx="91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VNI-Avo" pitchFamily="2" charset="0"/>
              </a:rPr>
              <a:t>keâ</a:t>
            </a:r>
            <a:endParaRPr lang="en-US" sz="3600" b="1" dirty="0">
              <a:solidFill>
                <a:srgbClr val="0033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17" y="1302202"/>
            <a:ext cx="4727712" cy="288587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020593" y="1466078"/>
            <a:ext cx="780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a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463074" y="2452752"/>
            <a:ext cx="762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o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325370" y="3300366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712539" y="1411217"/>
            <a:ext cx="1252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ca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114280" y="2431174"/>
            <a:ext cx="113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VNI-Avo" pitchFamily="2" charset="0"/>
              </a:rPr>
              <a:t>co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140511" y="3314313"/>
            <a:ext cx="74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VNI-Avo" pitchFamily="2" charset="0"/>
              </a:rPr>
              <a:t>…...</a:t>
            </a:r>
            <a:endParaRPr lang="en-US" sz="3200" b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428" y="4629579"/>
            <a:ext cx="5003404" cy="20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/>
      <p:bldP spid="30" grpId="0"/>
      <p:bldP spid="40" grpId="0"/>
      <p:bldP spid="41" grpId="0"/>
      <p:bldP spid="42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 bwMode="auto">
          <a:xfrm>
            <a:off x="1113183" y="318052"/>
            <a:ext cx="4167371" cy="916583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6398" y="483579"/>
            <a:ext cx="3355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latin typeface="VNI-Avo" pitchFamily="2" charset="0"/>
              </a:rPr>
              <a:t> </a:t>
            </a:r>
            <a:r>
              <a:rPr lang="en-US" sz="3600" b="1">
                <a:latin typeface="VNI-Avo" pitchFamily="2" charset="0"/>
              </a:rPr>
              <a:t>Thöïc haønh</a:t>
            </a:r>
            <a:endParaRPr lang="en-US" sz="3600" b="1"/>
          </a:p>
        </p:txBody>
      </p:sp>
      <p:sp>
        <p:nvSpPr>
          <p:cNvPr id="7" name="Rectangle 6"/>
          <p:cNvSpPr/>
          <p:nvPr/>
        </p:nvSpPr>
        <p:spPr bwMode="auto">
          <a:xfrm>
            <a:off x="2454422" y="2106996"/>
            <a:ext cx="6331770" cy="8189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454422" y="3685976"/>
            <a:ext cx="6331770" cy="8201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bliqueBottomLeft"/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7974" y="2214749"/>
            <a:ext cx="62782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Tìm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tieáng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baét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baèng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4422" y="3859766"/>
            <a:ext cx="857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Tìm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tieáng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baét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baèng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92" y="-26517"/>
            <a:ext cx="4311095" cy="3427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8283" y="-36808"/>
            <a:ext cx="62782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Tieáng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baét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baèng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33" y="3729000"/>
            <a:ext cx="2527851" cy="2527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85" y="3648685"/>
            <a:ext cx="160630" cy="160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53" y="653591"/>
            <a:ext cx="3437731" cy="2133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64" y="3729000"/>
            <a:ext cx="3949723" cy="22217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46668" y="2793765"/>
            <a:ext cx="38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4000" b="1" dirty="0" smtClean="0">
                <a:latin typeface="VNI-Avo" pitchFamily="2" charset="0"/>
              </a:rPr>
              <a:t>uû </a:t>
            </a:r>
            <a:r>
              <a:rPr lang="vi-VN" sz="4000" b="1" dirty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4000" b="1" dirty="0" smtClean="0">
                <a:latin typeface="VNI-Avo" pitchFamily="2" charset="0"/>
              </a:rPr>
              <a:t>aûi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1235" y="6054957"/>
            <a:ext cx="445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VNI-Avo" pitchFamily="2" charset="0"/>
              </a:rPr>
              <a:t> </a:t>
            </a:r>
            <a:r>
              <a:rPr lang="vi-VN" sz="4000" b="1" dirty="0" smtClean="0">
                <a:latin typeface="VNI-Avo" pitchFamily="2" charset="0"/>
              </a:rPr>
              <a:t>       </a:t>
            </a:r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4000" b="1" dirty="0" smtClean="0">
                <a:latin typeface="VNI-Avo" pitchFamily="2" charset="0"/>
              </a:rPr>
              <a:t>ôø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5496" y="2787584"/>
            <a:ext cx="38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4000" b="1" dirty="0" smtClean="0">
                <a:latin typeface="VNI-Avo" pitchFamily="2" charset="0"/>
              </a:rPr>
              <a:t>on </a:t>
            </a:r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4000" b="1" dirty="0" smtClean="0">
                <a:latin typeface="VNI-Avo" pitchFamily="2" charset="0"/>
              </a:rPr>
              <a:t>oâng 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8685" y="6046996"/>
            <a:ext cx="197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r>
              <a:rPr lang="vi-VN" sz="4000" b="1" dirty="0" smtClean="0">
                <a:latin typeface="VNI-Avo" pitchFamily="2" charset="0"/>
              </a:rPr>
              <a:t>oác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3421">
            <a:off x="1218665" y="-768451"/>
            <a:ext cx="4499664" cy="4499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7" y="3636396"/>
            <a:ext cx="4309192" cy="2448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34" y="1196888"/>
            <a:ext cx="3981914" cy="3981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8283" y="-36808"/>
            <a:ext cx="627821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Tieáng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baét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ñaàu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baèng</a:t>
            </a:r>
            <a:r>
              <a:rPr lang="en-US" sz="3600" b="1" dirty="0">
                <a:latin typeface="VNI-Avo" pitchFamily="2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9496" y="2721114"/>
            <a:ext cx="38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k</a:t>
            </a:r>
            <a:r>
              <a:rPr lang="vi-VN" sz="4000" b="1" dirty="0" smtClean="0">
                <a:latin typeface="VNI-Avo" pitchFamily="2" charset="0"/>
              </a:rPr>
              <a:t>eøn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5496" y="5576958"/>
            <a:ext cx="38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k</a:t>
            </a:r>
            <a:r>
              <a:rPr lang="vi-VN" sz="4000" b="1" dirty="0" smtClean="0">
                <a:latin typeface="VNI-Avo" pitchFamily="2" charset="0"/>
              </a:rPr>
              <a:t>ính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2699" y="6011263"/>
            <a:ext cx="4527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VNI-Avo" pitchFamily="2" charset="0"/>
              </a:rPr>
              <a:t>k</a:t>
            </a:r>
            <a:r>
              <a:rPr lang="vi-VN" sz="4000" b="1" dirty="0" smtClean="0">
                <a:latin typeface="VNI-Avo" pitchFamily="2" charset="0"/>
              </a:rPr>
              <a:t>eââ </a:t>
            </a:r>
            <a:endParaRPr lang="en-US" sz="4000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5071"/>
            <a:ext cx="12052851" cy="68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47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29656" y="6542018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966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913184" y="153351"/>
            <a:ext cx="4444400" cy="60613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2146" y="184822"/>
            <a:ext cx="578931" cy="533997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336" y="160081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NI-Avo" pitchFamily="2" charset="0"/>
                <a:cs typeface="Calibri" pitchFamily="34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1628" y="155893"/>
            <a:ext cx="44358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VNI-Avo" pitchFamily="2" charset="0"/>
              </a:rPr>
              <a:t>Phaân</a:t>
            </a:r>
            <a:r>
              <a:rPr lang="en-US" sz="3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VNI-Avo" pitchFamily="2" charset="0"/>
              </a:rPr>
              <a:t>bieät</a:t>
            </a:r>
            <a:r>
              <a:rPr lang="en-US" sz="3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VNI-Avo" pitchFamily="2" charset="0"/>
              </a:rPr>
              <a:t>g </a:t>
            </a:r>
            <a:r>
              <a:rPr lang="en-US" sz="3600" b="1" dirty="0" err="1">
                <a:solidFill>
                  <a:schemeClr val="bg1"/>
                </a:solidFill>
                <a:latin typeface="VNI-Avo" pitchFamily="2" charset="0"/>
              </a:rPr>
              <a:t>vôùi</a:t>
            </a:r>
            <a:r>
              <a:rPr lang="en-US" sz="36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VNI-Avo" pitchFamily="2" charset="0"/>
              </a:rPr>
              <a:t>gh</a:t>
            </a:r>
            <a:endParaRPr lang="en-US" sz="3600" b="1" dirty="0">
              <a:solidFill>
                <a:schemeClr val="bg1"/>
              </a:solidFill>
              <a:latin typeface="VNI-Avo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53025"/>
              </p:ext>
            </p:extLst>
          </p:nvPr>
        </p:nvGraphicFramePr>
        <p:xfrm>
          <a:off x="2222564" y="1924392"/>
          <a:ext cx="6610074" cy="153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16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16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16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16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167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67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76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919110" y="1958438"/>
            <a:ext cx="1228035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göø</a:t>
            </a:r>
            <a:r>
              <a:rPr lang="en-US" sz="3600" b="1" dirty="0" smtClean="0">
                <a:latin typeface="VNI-Avo" pitchFamily="2" charset="0"/>
              </a:rPr>
              <a:t> 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3508511" y="1917483"/>
            <a:ext cx="849190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gaø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4515901" y="1952075"/>
            <a:ext cx="895652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goõ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6755944" y="1924392"/>
            <a:ext cx="1130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guø</a:t>
            </a:r>
            <a:endParaRPr lang="en-US" sz="3600" b="1" dirty="0"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3230" y="1955388"/>
            <a:ext cx="908162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goãââ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2439281" y="1894805"/>
            <a:ext cx="1555136" cy="67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VNI-Avo" pitchFamily="2" charset="0"/>
              </a:rPr>
              <a:t>ga</a:t>
            </a:r>
            <a:r>
              <a:rPr lang="en-US" sz="3600" b="1" dirty="0" smtClean="0">
                <a:latin typeface="VNI-Avo" pitchFamily="2" charset="0"/>
              </a:rPr>
              <a:t> 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2272888" y="2673511"/>
            <a:ext cx="166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ghe</a:t>
            </a:r>
            <a:endParaRPr lang="en-US" sz="3600" dirty="0"/>
          </a:p>
        </p:txBody>
      </p:sp>
      <p:sp>
        <p:nvSpPr>
          <p:cNvPr id="33" name="Cloud Callout 32"/>
          <p:cNvSpPr/>
          <p:nvPr/>
        </p:nvSpPr>
        <p:spPr bwMode="auto">
          <a:xfrm>
            <a:off x="612146" y="914745"/>
            <a:ext cx="1545194" cy="797404"/>
          </a:xfrm>
          <a:prstGeom prst="cloudCallout">
            <a:avLst>
              <a:gd name="adj1" fmla="val 61041"/>
              <a:gd name="adj2" fmla="val 5381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7426" y="1065818"/>
            <a:ext cx="123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VNI-Avo" pitchFamily="2" charset="0"/>
              </a:rPr>
              <a:t> </a:t>
            </a:r>
            <a:r>
              <a:rPr lang="en-US" sz="3600" b="1" dirty="0" err="1">
                <a:latin typeface="VNI-Avo" pitchFamily="2" charset="0"/>
              </a:rPr>
              <a:t>Ñoïc</a:t>
            </a:r>
            <a:endParaRPr lang="en-U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3501463" y="2674885"/>
            <a:ext cx="166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ghi</a:t>
            </a:r>
            <a:endParaRPr lang="en-US" sz="3600" dirty="0"/>
          </a:p>
        </p:txBody>
      </p:sp>
      <p:sp>
        <p:nvSpPr>
          <p:cNvPr id="34" name="Rectangle 33"/>
          <p:cNvSpPr/>
          <p:nvPr/>
        </p:nvSpPr>
        <p:spPr>
          <a:xfrm>
            <a:off x="4503772" y="2661566"/>
            <a:ext cx="166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ghì</a:t>
            </a:r>
            <a:endParaRPr lang="en-US" sz="3600" dirty="0"/>
          </a:p>
        </p:txBody>
      </p:sp>
      <p:sp>
        <p:nvSpPr>
          <p:cNvPr id="35" name="Rectangle 34"/>
          <p:cNvSpPr/>
          <p:nvPr/>
        </p:nvSpPr>
        <p:spPr>
          <a:xfrm>
            <a:off x="5527601" y="2671293"/>
            <a:ext cx="166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gheù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6690043" y="2686922"/>
            <a:ext cx="166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gheá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7785948" y="2656617"/>
            <a:ext cx="1660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latin typeface="VNI-Avo" pitchFamily="2" charset="0"/>
              </a:rPr>
              <a:t>gheï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4333" y="5632027"/>
            <a:ext cx="452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latin typeface=".VnAvant" panose="020B7200000000000000" pitchFamily="34" charset="0"/>
              </a:rPr>
              <a:t>gµ g«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8578" y="5617635"/>
            <a:ext cx="452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.VnAvant" panose="020B7200000000000000" pitchFamily="34" charset="0"/>
              </a:rPr>
              <a:t>g</a:t>
            </a:r>
            <a:r>
              <a:rPr lang="vi-VN" sz="4000" b="1" dirty="0" smtClean="0">
                <a:latin typeface=".VnAvant" panose="020B7200000000000000" pitchFamily="34" charset="0"/>
              </a:rPr>
              <a:t>hÕ gç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91" y="4754098"/>
            <a:ext cx="2819225" cy="1585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03" y="3445334"/>
            <a:ext cx="2997141" cy="31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6" grpId="0"/>
      <p:bldP spid="4" grpId="0"/>
      <p:bldP spid="13" grpId="0"/>
      <p:bldP spid="15" grpId="0"/>
      <p:bldP spid="17" grpId="0"/>
      <p:bldP spid="18" grpId="0"/>
      <p:bldP spid="21" grpId="0"/>
      <p:bldP spid="28" grpId="0"/>
      <p:bldP spid="33" grpId="0" animBg="1"/>
      <p:bldP spid="36" grpId="0"/>
      <p:bldP spid="30" grpId="0"/>
      <p:bldP spid="34" grpId="0"/>
      <p:bldP spid="35" grpId="0"/>
      <p:bldP spid="38" grpId="0"/>
      <p:bldP spid="39" grpId="0"/>
      <p:bldP spid="8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432&quot;/&gt;&lt;/object&gt;&lt;object type=&quot;3&quot; unique_id=&quot;10007&quot;&gt;&lt;property id=&quot;20148&quot; value=&quot;5&quot;/&gt;&lt;property id=&quot;20300&quot; value=&quot;Slide 4&quot;/&gt;&lt;property id=&quot;20307&quot; value=&quot;433&quot;/&gt;&lt;/object&gt;&lt;object type=&quot;3&quot; unique_id=&quot;10008&quot;&gt;&lt;property id=&quot;20148&quot; value=&quot;5&quot;/&gt;&lt;property id=&quot;20300&quot; value=&quot;Slide 5&quot;/&gt;&lt;property id=&quot;20307&quot; value=&quot;434&quot;/&gt;&lt;/object&gt;&lt;object type=&quot;3&quot; unique_id=&quot;10009&quot;&gt;&lt;property id=&quot;20148&quot; value=&quot;5&quot;/&gt;&lt;property id=&quot;20300&quot; value=&quot;Slide 6&quot;/&gt;&lt;property id=&quot;20307&quot; value=&quot;442&quot;/&gt;&lt;/object&gt;&lt;object type=&quot;3&quot; unique_id=&quot;10010&quot;&gt;&lt;property id=&quot;20148&quot; value=&quot;5&quot;/&gt;&lt;property id=&quot;20300&quot; value=&quot;Slide 7&quot;/&gt;&lt;property id=&quot;20307&quot; value=&quot;443&quot;/&gt;&lt;/object&gt;&lt;object type=&quot;3&quot; unique_id=&quot;10011&quot;&gt;&lt;property id=&quot;20148&quot; value=&quot;5&quot;/&gt;&lt;property id=&quot;20300&quot; value=&quot;Slide 8&quot;/&gt;&lt;property id=&quot;20307&quot; value=&quot;435&quot;/&gt;&lt;/object&gt;&lt;object type=&quot;3&quot; unique_id=&quot;10012&quot;&gt;&lt;property id=&quot;20148&quot; value=&quot;5&quot;/&gt;&lt;property id=&quot;20300&quot; value=&quot;Slide 9&quot;/&gt;&lt;property id=&quot;20307&quot; value=&quot;444&quot;/&gt;&lt;/object&gt;&lt;object type=&quot;3&quot; unique_id=&quot;10013&quot;&gt;&lt;property id=&quot;20148&quot; value=&quot;5&quot;/&gt;&lt;property id=&quot;20300&quot; value=&quot;Slide 10&quot;/&gt;&lt;property id=&quot;20307&quot; value=&quot;454&quot;/&gt;&lt;/object&gt;&lt;object type=&quot;3&quot; unique_id=&quot;10014&quot;&gt;&lt;property id=&quot;20148&quot; value=&quot;5&quot;/&gt;&lt;property id=&quot;20300&quot; value=&quot;Slide 11&quot;/&gt;&lt;property id=&quot;20307&quot; value=&quot;455&quot;/&gt;&lt;/object&gt;&lt;object type=&quot;3&quot; unique_id=&quot;10015&quot;&gt;&lt;property id=&quot;20148&quot; value=&quot;5&quot;/&gt;&lt;property id=&quot;20300&quot; value=&quot;Slide 12&quot;/&gt;&lt;property id=&quot;20307&quot; value=&quot;456&quot;/&gt;&lt;/object&gt;&lt;object type=&quot;3&quot; unique_id=&quot;10016&quot;&gt;&lt;property id=&quot;20148&quot; value=&quot;5&quot;/&gt;&lt;property id=&quot;20300&quot; value=&quot;Slide 13&quot;/&gt;&lt;property id=&quot;20307&quot; value=&quot;457&quot;/&gt;&lt;/object&gt;&lt;object type=&quot;3&quot; unique_id=&quot;10017&quot;&gt;&lt;property id=&quot;20148&quot; value=&quot;5&quot;/&gt;&lt;property id=&quot;20300&quot; value=&quot;Slide 14&quot;/&gt;&lt;property id=&quot;20307&quot; value=&quot;452&quot;/&gt;&lt;/object&gt;&lt;object type=&quot;3&quot; unique_id=&quot;10018&quot;&gt;&lt;property id=&quot;20148&quot; value=&quot;5&quot;/&gt;&lt;property id=&quot;20300&quot; value=&quot;Slide 15&quot;/&gt;&lt;property id=&quot;20307&quot; value=&quot;438&quot;/&gt;&lt;/object&gt;&lt;object type=&quot;3&quot; unique_id=&quot;10019&quot;&gt;&lt;property id=&quot;20148&quot; value=&quot;5&quot;/&gt;&lt;property id=&quot;20300&quot; value=&quot;Slide 16&quot;/&gt;&lt;property id=&quot;20307&quot; value=&quot;439&quot;/&gt;&lt;/object&gt;&lt;object type=&quot;3&quot; unique_id=&quot;10020&quot;&gt;&lt;property id=&quot;20148&quot; value=&quot;5&quot;/&gt;&lt;property id=&quot;20300&quot; value=&quot;Slide 17&quot;/&gt;&lt;property id=&quot;20307&quot; value=&quot;449&quot;/&gt;&lt;/object&gt;&lt;object type=&quot;3&quot; unique_id=&quot;10021&quot;&gt;&lt;property id=&quot;20148&quot; value=&quot;5&quot;/&gt;&lt;property id=&quot;20300&quot; value=&quot;Slide 18&quot;/&gt;&lt;property id=&quot;20307&quot; value=&quot;450&quot;/&gt;&lt;/object&gt;&lt;object type=&quot;3&quot; unique_id=&quot;10022&quot;&gt;&lt;property id=&quot;20148&quot; value=&quot;5&quot;/&gt;&lt;property id=&quot;20300&quot; value=&quot;Slide 19&quot;/&gt;&lt;property id=&quot;20307&quot; value=&quot;451&quot;/&gt;&lt;/object&gt;&lt;object type=&quot;3&quot; unique_id=&quot;10023&quot;&gt;&lt;property id=&quot;20148&quot; value=&quot;5&quot;/&gt;&lt;property id=&quot;20300&quot; value=&quot;Slide 20&quot;/&gt;&lt;property id=&quot;20307&quot; value=&quot;453&quot;/&gt;&lt;/object&gt;&lt;object type=&quot;3&quot; unique_id=&quot;10024&quot;&gt;&lt;property id=&quot;20148&quot; value=&quot;5&quot;/&gt;&lt;property id=&quot;20300&quot; value=&quot;Slide 21&quot;/&gt;&lt;property id=&quot;20307&quot; value=&quot;458&quot;/&gt;&lt;/object&gt;&lt;object type=&quot;3&quot; unique_id=&quot;10025&quot;&gt;&lt;property id=&quot;20148&quot; value=&quot;5&quot;/&gt;&lt;property id=&quot;20300&quot; value=&quot;Slide 22&quot;/&gt;&lt;property id=&quot;20307&quot; value=&quot;43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e8073da-2e07-4fe2-b5b4-71939aa502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216</Words>
  <Application>Microsoft Office PowerPoint</Application>
  <PresentationFormat>Custom</PresentationFormat>
  <Paragraphs>98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40</cp:revision>
  <dcterms:created xsi:type="dcterms:W3CDTF">2020-08-20T10:02:23Z</dcterms:created>
  <dcterms:modified xsi:type="dcterms:W3CDTF">2023-12-11T02:22:28Z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