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428" r:id="rId6"/>
    <p:sldId id="410" r:id="rId7"/>
    <p:sldId id="431" r:id="rId8"/>
    <p:sldId id="411" r:id="rId9"/>
    <p:sldId id="259" r:id="rId10"/>
    <p:sldId id="43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3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=""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3074912" y="1389835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28 </a:t>
            </a:r>
            <a:r>
              <a:rPr lang="en-US" sz="4800" b="1" dirty="0">
                <a:latin typeface=".VnAvant" panose="020B7200000000000000" pitchFamily="34" charset="0"/>
              </a:rPr>
              <a:t>: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Y      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7" y="1467212"/>
            <a:ext cx="12083688" cy="161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1" y="138743"/>
            <a:ext cx="10361723" cy="51008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906073" y="372146"/>
            <a:ext cx="1757170" cy="73003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440232" y="426910"/>
            <a:ext cx="678207" cy="6205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98241" y="5350574"/>
            <a:ext cx="12037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anose="020B7200000000000000" pitchFamily="34" charset="0"/>
              </a:rPr>
              <a:t>    MÑ vµ Hµ </a:t>
            </a:r>
            <a:r>
              <a:rPr lang="en-US" sz="4000" dirty="0" err="1" smtClean="0">
                <a:latin typeface=".VnAvant" panose="020B7200000000000000" pitchFamily="34" charset="0"/>
              </a:rPr>
              <a:t>ghÐ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nh</a:t>
            </a:r>
            <a:r>
              <a:rPr lang="en-US" sz="4000" dirty="0" smtClean="0">
                <a:latin typeface=".VnAvant" panose="020B7200000000000000" pitchFamily="34" charset="0"/>
              </a:rPr>
              <a:t>µ d× </a:t>
            </a:r>
            <a:r>
              <a:rPr lang="en-US" sz="4000" dirty="0" err="1" smtClean="0">
                <a:latin typeface=".VnAvant" panose="020B7200000000000000" pitchFamily="34" charset="0"/>
              </a:rPr>
              <a:t>Kha</a:t>
            </a:r>
            <a:r>
              <a:rPr lang="en-US" sz="4000" dirty="0" smtClean="0">
                <a:latin typeface=".VnAvant" panose="020B7200000000000000" pitchFamily="34" charset="0"/>
              </a:rPr>
              <a:t>. D× </a:t>
            </a:r>
            <a:r>
              <a:rPr lang="en-US" sz="4000" dirty="0" err="1" smtClean="0">
                <a:latin typeface=".VnAvant" panose="020B7200000000000000" pitchFamily="34" charset="0"/>
              </a:rPr>
              <a:t>kÓ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cho</a:t>
            </a:r>
            <a:r>
              <a:rPr lang="en-US" sz="4000" dirty="0" smtClean="0">
                <a:latin typeface=".VnAvant" panose="020B7200000000000000" pitchFamily="34" charset="0"/>
              </a:rPr>
              <a:t> Hµ </a:t>
            </a:r>
            <a:r>
              <a:rPr lang="en-US" sz="4000" dirty="0" err="1" smtClean="0">
                <a:latin typeface=".VnAvant" panose="020B7200000000000000" pitchFamily="34" charset="0"/>
              </a:rPr>
              <a:t>nghe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vÒ</a:t>
            </a:r>
            <a:r>
              <a:rPr lang="en-US" sz="4000" dirty="0" smtClean="0">
                <a:latin typeface=".VnAvant" panose="020B7200000000000000" pitchFamily="34" charset="0"/>
              </a:rPr>
              <a:t> bµ. Hµ </a:t>
            </a:r>
            <a:r>
              <a:rPr lang="en-US" sz="4000" dirty="0" err="1" smtClean="0">
                <a:latin typeface=".VnAvant" panose="020B7200000000000000" pitchFamily="34" charset="0"/>
              </a:rPr>
              <a:t>chó</a:t>
            </a:r>
            <a:r>
              <a:rPr lang="en-US" sz="4000" dirty="0" smtClean="0">
                <a:latin typeface=".VnAvant" panose="020B7200000000000000" pitchFamily="34" charset="0"/>
              </a:rPr>
              <a:t> ý </a:t>
            </a:r>
            <a:r>
              <a:rPr lang="en-US" sz="4000" dirty="0" err="1" smtClean="0">
                <a:latin typeface=".VnAvant" panose="020B7200000000000000" pitchFamily="34" charset="0"/>
              </a:rPr>
              <a:t>nghe</a:t>
            </a:r>
            <a:r>
              <a:rPr lang="en-US" sz="4000" dirty="0" smtClean="0">
                <a:latin typeface=".VnAvant" panose="020B7200000000000000" pitchFamily="34" charset="0"/>
              </a:rPr>
              <a:t> d× </a:t>
            </a:r>
            <a:r>
              <a:rPr lang="en-US" sz="4000" dirty="0" err="1" smtClean="0">
                <a:latin typeface=".VnAvant" panose="020B7200000000000000" pitchFamily="34" charset="0"/>
              </a:rPr>
              <a:t>kÓ</a:t>
            </a:r>
            <a:r>
              <a:rPr lang="en-US" sz="4000" dirty="0" smtClean="0">
                <a:latin typeface=".VnAvant" panose="020B7200000000000000" pitchFamily="34" charset="0"/>
              </a:rPr>
              <a:t>.</a:t>
            </a:r>
            <a:endParaRPr lang="en-US" sz="40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/>
          <p:nvPr/>
        </p:nvCxnSpPr>
        <p:spPr>
          <a:xfrm>
            <a:off x="3800208" y="6714751"/>
            <a:ext cx="5238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5021452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C¶m</a:t>
            </a:r>
            <a:r>
              <a:rPr lang="en-US" sz="4800" b="1" dirty="0" smtClean="0">
                <a:latin typeface=".VnAvant" panose="020B7200000000000000" pitchFamily="34" charset="0"/>
              </a:rPr>
              <a:t> ¬n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8" y="1012072"/>
            <a:ext cx="5666251" cy="5845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60" y="1012072"/>
            <a:ext cx="5565540" cy="58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91&quot;/&gt;&lt;/object&gt;&lt;object type=&quot;3&quot; unique_id=&quot;10007&quot;&gt;&lt;property id=&quot;20148&quot; value=&quot;5&quot;/&gt;&lt;property id=&quot;20300&quot; value=&quot;Slide 4&quot;/&gt;&lt;property id=&quot;20307&quot; value=&quot;404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406&quot;/&gt;&lt;/object&gt;&lt;object type=&quot;3&quot; unique_id=&quot;10010&quot;&gt;&lt;property id=&quot;20148&quot; value=&quot;5&quot;/&gt;&lt;property id=&quot;20300&quot; value=&quot;Slide 7&quot;/&gt;&lt;property id=&quot;20307&quot; value=&quot;405&quot;/&gt;&lt;/object&gt;&lt;object type=&quot;3&quot; unique_id=&quot;10011&quot;&gt;&lt;property id=&quot;20148&quot; value=&quot;5&quot;/&gt;&lt;property id=&quot;20300&quot; value=&quot;Slide 8&quot;/&gt;&lt;property id=&quot;20307&quot; value=&quot;407&quot;/&gt;&lt;/object&gt;&lt;object type=&quot;3&quot; unique_id=&quot;10012&quot;&gt;&lt;property id=&quot;20148&quot; value=&quot;5&quot;/&gt;&lt;property id=&quot;20300&quot; value=&quot;Slide 9&quot;/&gt;&lt;property id=&quot;20307&quot; value=&quot;417&quot;/&gt;&lt;/object&gt;&lt;object type=&quot;3&quot; unique_id=&quot;10013&quot;&gt;&lt;property id=&quot;20148&quot; value=&quot;5&quot;/&gt;&lt;property id=&quot;20300&quot; value=&quot;Slide 10&quot;/&gt;&lt;property id=&quot;20307&quot; value=&quot;408&quot;/&gt;&lt;/object&gt;&lt;object type=&quot;3&quot; unique_id=&quot;10014&quot;&gt;&lt;property id=&quot;20148&quot; value=&quot;5&quot;/&gt;&lt;property id=&quot;20300&quot; value=&quot;Slide 11&quot;/&gt;&lt;property id=&quot;20307&quot; value=&quot;425&quot;/&gt;&lt;/object&gt;&lt;object type=&quot;3&quot; unique_id=&quot;10015&quot;&gt;&lt;property id=&quot;20148&quot; value=&quot;5&quot;/&gt;&lt;property id=&quot;20300&quot; value=&quot;Slide 12&quot;/&gt;&lt;property id=&quot;20307&quot; value=&quot;432&quot;/&gt;&lt;/object&gt;&lt;object type=&quot;3&quot; unique_id=&quot;10016&quot;&gt;&lt;property id=&quot;20148&quot; value=&quot;5&quot;/&gt;&lt;property id=&quot;20300&quot; value=&quot;Slide 13&quot;/&gt;&lt;property id=&quot;20307&quot; value=&quot;433&quot;/&gt;&lt;/object&gt;&lt;object type=&quot;3&quot; unique_id=&quot;10017&quot;&gt;&lt;property id=&quot;20148&quot; value=&quot;5&quot;/&gt;&lt;property id=&quot;20300&quot; value=&quot;Slide 14&quot;/&gt;&lt;property id=&quot;20307&quot; value=&quot;426&quot;/&gt;&lt;/object&gt;&lt;object type=&quot;3&quot; unique_id=&quot;10018&quot;&gt;&lt;property id=&quot;20148&quot; value=&quot;5&quot;/&gt;&lt;property id=&quot;20300&quot; value=&quot;Slide 15&quot;/&gt;&lt;property id=&quot;20307&quot; value=&quot;428&quot;/&gt;&lt;/object&gt;&lt;object type=&quot;3&quot; unique_id=&quot;10019&quot;&gt;&lt;property id=&quot;20148&quot; value=&quot;5&quot;/&gt;&lt;property id=&quot;20300&quot; value=&quot;Slide 16&quot;/&gt;&lt;property id=&quot;20307&quot; value=&quot;410&quot;/&gt;&lt;/object&gt;&lt;object type=&quot;3&quot; unique_id=&quot;10020&quot;&gt;&lt;property id=&quot;20148&quot; value=&quot;5&quot;/&gt;&lt;property id=&quot;20300&quot; value=&quot;Slide 17&quot;/&gt;&lt;property id=&quot;20307&quot; value=&quot;431&quot;/&gt;&lt;/object&gt;&lt;object type=&quot;3&quot; unique_id=&quot;10021&quot;&gt;&lt;property id=&quot;20148&quot; value=&quot;5&quot;/&gt;&lt;property id=&quot;20300&quot; value=&quot;Slide 18&quot;/&gt;&lt;property id=&quot;20307&quot; value=&quot;411&quot;/&gt;&lt;/object&gt;&lt;object type=&quot;3&quot; unique_id=&quot;10022&quot;&gt;&lt;property id=&quot;20148&quot; value=&quot;5&quot;/&gt;&lt;property id=&quot;20300&quot; value=&quot;Slide 19&quot;/&gt;&lt;property id=&quot;20307&quot; value=&quot;259&quot;/&gt;&lt;/object&gt;&lt;object type=&quot;3&quot; unique_id=&quot;10023&quot;&gt;&lt;property id=&quot;20148&quot; value=&quot;5&quot;/&gt;&lt;property id=&quot;20300&quot; value=&quot;Slide 20&quot;/&gt;&lt;property id=&quot;20307&quot; value=&quot;4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55</Words>
  <Application>Microsoft Office PowerPoint</Application>
  <PresentationFormat>Custom</PresentationFormat>
  <Paragraphs>15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29</cp:revision>
  <dcterms:created xsi:type="dcterms:W3CDTF">2020-08-20T10:02:23Z</dcterms:created>
  <dcterms:modified xsi:type="dcterms:W3CDTF">2023-12-11T02:15:58Z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