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428" r:id="rId6"/>
    <p:sldId id="410" r:id="rId7"/>
    <p:sldId id="440" r:id="rId8"/>
    <p:sldId id="411" r:id="rId9"/>
    <p:sldId id="259" r:id="rId10"/>
    <p:sldId id="43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881543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27 </a:t>
            </a:r>
            <a:r>
              <a:rPr lang="en-US" sz="4800" b="1" dirty="0">
                <a:latin typeface=".VnAvant" panose="020B7200000000000000" pitchFamily="34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V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X    x­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7" y="1661867"/>
            <a:ext cx="11580291" cy="13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32" y="0"/>
            <a:ext cx="6513944" cy="70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4" y="0"/>
            <a:ext cx="11401962" cy="53273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533663" y="553226"/>
            <a:ext cx="1757170" cy="73003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57232" y="590804"/>
            <a:ext cx="678207" cy="6205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416795" y="5327374"/>
            <a:ext cx="11481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anose="020B7200000000000000" pitchFamily="34" charset="0"/>
              </a:rPr>
              <a:t>   </a:t>
            </a:r>
            <a:r>
              <a:rPr lang="en-US" sz="4400" b="1" dirty="0" err="1" smtClean="0">
                <a:latin typeface=".VnAvant" panose="020B7200000000000000" pitchFamily="34" charset="0"/>
              </a:rPr>
              <a:t>NghØ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hÌ</a:t>
            </a:r>
            <a:r>
              <a:rPr lang="en-US" sz="4400" b="1" dirty="0" smtClean="0">
                <a:latin typeface=".VnAvant" panose="020B7200000000000000" pitchFamily="34" charset="0"/>
              </a:rPr>
              <a:t>, </a:t>
            </a:r>
            <a:r>
              <a:rPr lang="en-US" sz="4400" b="1" dirty="0" err="1" smtClean="0">
                <a:latin typeface=".VnAvant" panose="020B7200000000000000" pitchFamily="34" charset="0"/>
              </a:rPr>
              <a:t>bè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mÑ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cho</a:t>
            </a:r>
            <a:r>
              <a:rPr lang="en-US" sz="4400" b="1" dirty="0" smtClean="0">
                <a:latin typeface=".VnAvant" panose="020B7200000000000000" pitchFamily="34" charset="0"/>
              </a:rPr>
              <a:t> Hµ </a:t>
            </a:r>
            <a:r>
              <a:rPr lang="en-US" sz="4400" b="1" dirty="0" err="1" smtClean="0">
                <a:latin typeface=".VnAvant" panose="020B7200000000000000" pitchFamily="34" charset="0"/>
              </a:rPr>
              <a:t>vÒ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latin typeface=".VnAvant" panose="020B7200000000000000" pitchFamily="34" charset="0"/>
              </a:rPr>
              <a:t>ª. Quª Hµ lµ </a:t>
            </a:r>
            <a:r>
              <a:rPr lang="en-US" sz="4400" b="1" dirty="0" err="1" smtClean="0">
                <a:latin typeface=".VnAvant" panose="020B7200000000000000" pitchFamily="34" charset="0"/>
              </a:rPr>
              <a:t>xø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së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cña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dõa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/>
          <p:nvPr/>
        </p:nvCxnSpPr>
        <p:spPr>
          <a:xfrm>
            <a:off x="7449414" y="6024524"/>
            <a:ext cx="9254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D24A7DA-F26A-4AE0-A0B8-487566F68E90}"/>
              </a:ext>
            </a:extLst>
          </p:cNvPr>
          <p:cNvCxnSpPr/>
          <p:nvPr/>
        </p:nvCxnSpPr>
        <p:spPr>
          <a:xfrm>
            <a:off x="1105540" y="6656522"/>
            <a:ext cx="737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2742433" y="181075"/>
            <a:ext cx="832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Thµnh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phè</a:t>
            </a:r>
            <a:r>
              <a:rPr lang="en-US" sz="4800" b="1" dirty="0" smtClean="0">
                <a:latin typeface=".VnAvant" panose="020B7200000000000000" pitchFamily="34" charset="0"/>
              </a:rPr>
              <a:t> vµ </a:t>
            </a:r>
            <a:r>
              <a:rPr lang="en-US" sz="4800" b="1" dirty="0" err="1" smtClean="0">
                <a:latin typeface=".VnAvant" panose="020B7200000000000000" pitchFamily="34" charset="0"/>
              </a:rPr>
              <a:t>n«ng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th«n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9" y="1012072"/>
            <a:ext cx="12192001" cy="5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404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406&quot;/&gt;&lt;/object&gt;&lt;object type=&quot;3&quot; unique_id=&quot;10010&quot;&gt;&lt;property id=&quot;20148&quot; value=&quot;5&quot;/&gt;&lt;property id=&quot;20300&quot; value=&quot;Slide 7&quot;/&gt;&lt;property id=&quot;20307&quot; value=&quot;405&quot;/&gt;&lt;/object&gt;&lt;object type=&quot;3&quot; unique_id=&quot;10011&quot;&gt;&lt;property id=&quot;20148&quot; value=&quot;5&quot;/&gt;&lt;property id=&quot;20300&quot; value=&quot;Slide 8&quot;/&gt;&lt;property id=&quot;20307&quot; value=&quot;407&quot;/&gt;&lt;/object&gt;&lt;object type=&quot;3&quot; unique_id=&quot;10012&quot;&gt;&lt;property id=&quot;20148&quot; value=&quot;5&quot;/&gt;&lt;property id=&quot;20300&quot; value=&quot;Slide 9&quot;/&gt;&lt;property id=&quot;20307&quot; value=&quot;433&quot;/&gt;&lt;/object&gt;&lt;object type=&quot;3&quot; unique_id=&quot;10013&quot;&gt;&lt;property id=&quot;20148&quot; value=&quot;5&quot;/&gt;&lt;property id=&quot;20300&quot; value=&quot;Slide 10&quot;/&gt;&lt;property id=&quot;20307&quot; value=&quot;417&quot;/&gt;&lt;/object&gt;&lt;object type=&quot;3&quot; unique_id=&quot;10014&quot;&gt;&lt;property id=&quot;20148&quot; value=&quot;5&quot;/&gt;&lt;property id=&quot;20300&quot; value=&quot;Slide 11&quot;/&gt;&lt;property id=&quot;20307&quot; value=&quot;408&quot;/&gt;&lt;/object&gt;&lt;object type=&quot;3&quot; unique_id=&quot;10015&quot;&gt;&lt;property id=&quot;20148&quot; value=&quot;5&quot;/&gt;&lt;property id=&quot;20300&quot; value=&quot;Slide 12&quot;/&gt;&lt;property id=&quot;20307&quot; value=&quot;425&quot;/&gt;&lt;/object&gt;&lt;object type=&quot;3&quot; unique_id=&quot;10016&quot;&gt;&lt;property id=&quot;20148&quot; value=&quot;5&quot;/&gt;&lt;property id=&quot;20300&quot; value=&quot;Slide 13&quot;/&gt;&lt;property id=&quot;20307&quot; value=&quot;436&quot;/&gt;&lt;/object&gt;&lt;object type=&quot;3&quot; unique_id=&quot;10017&quot;&gt;&lt;property id=&quot;20148&quot; value=&quot;5&quot;/&gt;&lt;property id=&quot;20300&quot; value=&quot;Slide 14&quot;/&gt;&lt;property id=&quot;20307&quot; value=&quot;437&quot;/&gt;&lt;/object&gt;&lt;object type=&quot;3&quot; unique_id=&quot;10018&quot;&gt;&lt;property id=&quot;20148&quot; value=&quot;5&quot;/&gt;&lt;property id=&quot;20300&quot; value=&quot;Slide 15&quot;/&gt;&lt;property id=&quot;20307&quot; value=&quot;438&quot;/&gt;&lt;/object&gt;&lt;object type=&quot;3&quot; unique_id=&quot;10019&quot;&gt;&lt;property id=&quot;20148&quot; value=&quot;5&quot;/&gt;&lt;property id=&quot;20300&quot; value=&quot;Slide 16&quot;/&gt;&lt;property id=&quot;20307&quot; value=&quot;439&quot;/&gt;&lt;/object&gt;&lt;object type=&quot;3&quot; unique_id=&quot;10020&quot;&gt;&lt;property id=&quot;20148&quot; value=&quot;5&quot;/&gt;&lt;property id=&quot;20300&quot; value=&quot;Slide 17&quot;/&gt;&lt;property id=&quot;20307&quot; value=&quot;432&quot;/&gt;&lt;/object&gt;&lt;object type=&quot;3&quot; unique_id=&quot;10021&quot;&gt;&lt;property id=&quot;20148&quot; value=&quot;5&quot;/&gt;&lt;property id=&quot;20300&quot; value=&quot;Slide 18&quot;/&gt;&lt;property id=&quot;20307&quot; value=&quot;435&quot;/&gt;&lt;/object&gt;&lt;object type=&quot;3&quot; unique_id=&quot;10022&quot;&gt;&lt;property id=&quot;20148&quot; value=&quot;5&quot;/&gt;&lt;property id=&quot;20300&quot; value=&quot;Slide 19&quot;/&gt;&lt;property id=&quot;20307&quot; value=&quot;428&quot;/&gt;&lt;/object&gt;&lt;object type=&quot;3&quot; unique_id=&quot;10023&quot;&gt;&lt;property id=&quot;20148&quot; value=&quot;5&quot;/&gt;&lt;property id=&quot;20300&quot; value=&quot;Slide 20&quot;/&gt;&lt;property id=&quot;20307&quot; value=&quot;410&quot;/&gt;&lt;/object&gt;&lt;object type=&quot;3&quot; unique_id=&quot;10024&quot;&gt;&lt;property id=&quot;20148&quot; value=&quot;5&quot;/&gt;&lt;property id=&quot;20300&quot; value=&quot;Slide 21&quot;/&gt;&lt;property id=&quot;20307&quot; value=&quot;440&quot;/&gt;&lt;/object&gt;&lt;object type=&quot;3&quot; unique_id=&quot;10025&quot;&gt;&lt;property id=&quot;20148&quot; value=&quot;5&quot;/&gt;&lt;property id=&quot;20300&quot; value=&quot;Slide 22&quot;/&gt;&lt;property id=&quot;20307&quot; value=&quot;411&quot;/&gt;&lt;/object&gt;&lt;object type=&quot;3&quot; unique_id=&quot;10026&quot;&gt;&lt;property id=&quot;20148&quot; value=&quot;5&quot;/&gt;&lt;property id=&quot;20300&quot; value=&quot;Slide 23&quot;/&gt;&lt;property id=&quot;20307&quot; value=&quot;259&quot;/&gt;&lt;/object&gt;&lt;object type=&quot;3&quot; unique_id=&quot;10027&quot;&gt;&lt;property id=&quot;20148&quot; value=&quot;5&quot;/&gt;&lt;property id=&quot;20300&quot; value=&quot;Slide 24&quot;/&gt;&lt;property id=&quot;20307&quot; value=&quot;4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53</Words>
  <Application>Microsoft Office PowerPoint</Application>
  <PresentationFormat>Custom</PresentationFormat>
  <Paragraphs>15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33</cp:revision>
  <dcterms:created xsi:type="dcterms:W3CDTF">2020-08-20T10:02:23Z</dcterms:created>
  <dcterms:modified xsi:type="dcterms:W3CDTF">2023-12-11T02:10:20Z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