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" r:id="rId2"/>
    <p:sldId id="297" r:id="rId3"/>
    <p:sldId id="281" r:id="rId4"/>
    <p:sldId id="289" r:id="rId5"/>
    <p:sldId id="293" r:id="rId6"/>
    <p:sldId id="294" r:id="rId7"/>
    <p:sldId id="283" r:id="rId8"/>
    <p:sldId id="285" r:id="rId9"/>
    <p:sldId id="284" r:id="rId10"/>
    <p:sldId id="292" r:id="rId11"/>
    <p:sldId id="286" r:id="rId12"/>
    <p:sldId id="287" r:id="rId13"/>
    <p:sldId id="288" r:id="rId14"/>
    <p:sldId id="415" r:id="rId15"/>
    <p:sldId id="414" r:id="rId16"/>
    <p:sldId id="298" r:id="rId17"/>
    <p:sldId id="299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04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59A044-5EA7-4ACA-8584-30E5DAD63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54272CE-894E-42E5-8AB7-1EF3D8507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2F8E81-9525-49E9-B646-01C52FD6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77E54A-1142-4D60-A6A7-90E27038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E279F-47CB-473F-A903-DE45CCBD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93EDBA-CDEB-41F6-A388-66777943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4C92E24-0976-403A-911B-361AD2FDA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D7FE82-CA12-404E-A6CC-78748F03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1C2FFA-CBFD-40EE-8DC7-8F5A2A96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93E6EF-E0FB-4A38-9D2B-488A54FD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5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C631D8-570E-4573-A903-23F043888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A14E03-611C-4C3E-896B-41B3F16DF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14A1F5-38B2-4D69-975F-B034DFBE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CEB9EE-3E85-423A-9CA4-2EEF6BC9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49B3BC-8E0E-4064-BC96-F66F4336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8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84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6971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296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55A8F-A68B-4780-87E9-622F266C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FFEF0B-0B84-42C1-ACB9-A295589C0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94C146-8A67-41FA-82B3-83D71933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D4CF57-ECA1-4F94-B788-7ED3DFD5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F8315C-098E-4ABE-AA27-8B47291D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3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D0B5E0-C878-4F3D-AF5C-3725777B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5F1913-A586-499B-9E1A-650454A0E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ECE1D8-70D0-4124-9162-E64331DD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0472B5-3FCA-41CB-9DE0-CFFADBC1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B35FE3-52DC-4217-975F-2F7B631E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9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23AA84-5250-4896-A586-5F4F9A6A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31F1CA-E96D-417F-9D23-827DA889E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E98DD4-1D2B-4D53-AA3A-DD29C9054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6B3659-A2D1-4B97-85AE-647F8CC1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8665ED-BBED-4022-9218-4386BCA0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958499-34B6-46E0-9EC4-39652220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D4D3F9-6883-440B-A9C3-C6891C285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3F5973-394A-4897-A6F4-31096355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40E8AC6-56CB-4A61-BB02-C514A38E3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2A70788-ED26-4429-A2B0-AE4A19673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E583AC-4F7D-466B-A99B-6E4D01252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EAB90C-6AAD-42DD-BB32-CE6411E2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2FD507-0F94-4F35-A465-D5B0A8AF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1BB0C43-80FD-4ED3-AF27-591D78A7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4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06E5E-2354-4B80-A8EA-81FA22F4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0129B96-D3EF-4FBC-9437-339D31B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51D10B-61CB-4487-995B-1E7E9F9B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2DF33-8A1C-4C36-BCF5-27C365C3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8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169F4B-1055-4052-A105-0E2D1EF9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822321C-F487-4EA9-B1DE-D3F28ACF0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66D3A47-4226-4354-98C3-CBDD7CCF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8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0D53FE-AE3F-4902-AC2F-F46D2445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939FDB-5DA8-4307-AFE9-0A3B37B83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C868B7-5C3F-4D49-992C-5EA4616D0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1AA6F10-A038-4330-BAB9-4B1F3011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CC04CE-1521-4FB6-8D28-10066691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AAAE05-59D1-40F6-9D8F-EB43442E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5AEC88-2086-42CB-B252-B06C9635E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A5B0953-BACB-4B42-A258-33C0C5984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A90141-6FE4-43B7-B0D7-71A312B69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C80BDE-229D-4D2A-999B-82EC6E9C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AAB89-FD27-43B4-B8B3-F66F8A0D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BFC3D02-CC1A-4FC8-BEAD-E3779A5E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110F7E-A25F-474D-A5BA-34631CA6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4CF3D5-1A33-4780-AE5B-5CEE4B43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DEECF9-620D-4A64-B175-63BEACA42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103F5D-E923-4408-B0D2-77EF327F3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60F04F-7A89-479E-B098-C995378E5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0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8C4F0E-6D5B-4146-A7AC-8A8FD136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AA083B-FD5B-4897-8931-46BF8D5A3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977EDE-BDA4-4DC4-AA9B-D3EC2861D6B9}"/>
              </a:ext>
            </a:extLst>
          </p:cNvPr>
          <p:cNvSpPr txBox="1"/>
          <p:nvPr/>
        </p:nvSpPr>
        <p:spPr>
          <a:xfrm>
            <a:off x="8378599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bÕ</a:t>
            </a:r>
            <a:endParaRPr lang="en-US" sz="6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20584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bÌ</a:t>
            </a:r>
            <a:endParaRPr lang="en-US" sz="66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9C8F0EA-9E5B-4D7A-9E26-787B2649EF62}"/>
              </a:ext>
            </a:extLst>
          </p:cNvPr>
          <p:cNvSpPr txBox="1"/>
          <p:nvPr/>
        </p:nvSpPr>
        <p:spPr>
          <a:xfrm>
            <a:off x="5403398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159B18"/>
                </a:solidFill>
                <a:latin typeface=".VnAvant" panose="020B7200000000000000" pitchFamily="34" charset="0"/>
              </a:rPr>
              <a:t>bÐ</a:t>
            </a:r>
            <a:endParaRPr lang="en-US" sz="6600" b="1" dirty="0">
              <a:solidFill>
                <a:srgbClr val="159B18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3368354" y="52556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bÌ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B6E3E60-8810-4AE1-9125-B98E1F395D25}"/>
              </a:ext>
            </a:extLst>
          </p:cNvPr>
          <p:cNvSpPr txBox="1"/>
          <p:nvPr/>
        </p:nvSpPr>
        <p:spPr>
          <a:xfrm>
            <a:off x="6069326" y="5297952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57C234-1880-4854-AEEE-D5023CABCA7E}"/>
              </a:ext>
            </a:extLst>
          </p:cNvPr>
          <p:cNvSpPr txBox="1"/>
          <p:nvPr/>
        </p:nvSpPr>
        <p:spPr>
          <a:xfrm>
            <a:off x="8250700" y="5297952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bÕ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C06B191-332B-407F-B7C9-2E98E63E236E}"/>
              </a:ext>
            </a:extLst>
          </p:cNvPr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="" xmlns:a16="http://schemas.microsoft.com/office/drawing/2014/main" id="{DA64D55C-1361-4910-B6FE-37F35B4A6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08214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5DECF44-684E-4D15-8FF7-B4393D34C0BD}"/>
              </a:ext>
            </a:extLst>
          </p:cNvPr>
          <p:cNvSpPr/>
          <p:nvPr/>
        </p:nvSpPr>
        <p:spPr>
          <a:xfrm>
            <a:off x="2160793" y="244863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bÐ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1" name="Table 2">
            <a:extLst>
              <a:ext uri="{FF2B5EF4-FFF2-40B4-BE49-F238E27FC236}">
                <a16:creationId xmlns="" xmlns:a16="http://schemas.microsoft.com/office/drawing/2014/main" id="{4961605B-3FB7-403A-9790-E5419C41D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998232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C525479-D672-4651-877D-A8BC6356472E}"/>
              </a:ext>
            </a:extLst>
          </p:cNvPr>
          <p:cNvSpPr/>
          <p:nvPr/>
        </p:nvSpPr>
        <p:spPr>
          <a:xfrm>
            <a:off x="6924949" y="246851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bÕ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5CB32D1-2EBB-4D24-A285-AEE3DF3BDDE6}"/>
              </a:ext>
            </a:extLst>
          </p:cNvPr>
          <p:cNvSpPr txBox="1"/>
          <p:nvPr/>
        </p:nvSpPr>
        <p:spPr>
          <a:xfrm>
            <a:off x="8010270" y="851529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AC07FE2-52D8-4636-916C-5D3B2CC47174}"/>
              </a:ext>
            </a:extLst>
          </p:cNvPr>
          <p:cNvSpPr txBox="1"/>
          <p:nvPr/>
        </p:nvSpPr>
        <p:spPr>
          <a:xfrm>
            <a:off x="3500900" y="2421910"/>
            <a:ext cx="450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6035A0-633A-4A44-90FC-68028FD0AA32}"/>
              </a:ext>
            </a:extLst>
          </p:cNvPr>
          <p:cNvSpPr txBox="1"/>
          <p:nvPr/>
        </p:nvSpPr>
        <p:spPr>
          <a:xfrm>
            <a:off x="8250700" y="2435933"/>
            <a:ext cx="450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BC32E2-223D-4F3B-A0B3-081DF925E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7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=""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=""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143000"/>
            <a:ext cx="6629400" cy="4267200"/>
          </a:xfrm>
        </p:spPr>
      </p:pic>
    </p:spTree>
    <p:extLst>
      <p:ext uri="{BB962C8B-B14F-4D97-AF65-F5344CB8AC3E}">
        <p14:creationId xmlns:p14="http://schemas.microsoft.com/office/powerpoint/2010/main" val="12317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990600"/>
            <a:ext cx="64892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  <a:extLst>
              <a:ext uri="{FF2B5EF4-FFF2-40B4-BE49-F238E27FC236}">
                <a16:creationId xmlns="" xmlns:a16="http://schemas.microsoft.com/office/drawing/2014/main" id="{8F742718-8072-4088-8424-54BED598B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  <a:extLst>
              <a:ext uri="{FF2B5EF4-FFF2-40B4-BE49-F238E27FC236}">
                <a16:creationId xmlns="" xmlns:a16="http://schemas.microsoft.com/office/drawing/2014/main" id="{CBBEC473-37F8-4A8D-846A-BE7E06716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/>
          <p:nvPr/>
        </p:nvSpPr>
        <p:spPr>
          <a:xfrm>
            <a:off x="3346973" y="-457634"/>
            <a:ext cx="3464800" cy="4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</a:t>
            </a:r>
            <a:r>
              <a:rPr lang="en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ÆN Dß</a:t>
            </a:r>
            <a:endParaRPr sz="4400" b="1" kern="0" dirty="0">
              <a:solidFill>
                <a:schemeClr val="bg2">
                  <a:lumMod val="10000"/>
                </a:schemeClr>
              </a:solidFill>
              <a:latin typeface=".VnAvantH" panose="020B7200000000000000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531" name="Google Shape;531;p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18</a:t>
            </a:fld>
            <a:endParaRPr kern="0"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474133" y="621279"/>
            <a:ext cx="9482667" cy="5629911"/>
            <a:chOff x="2112475" y="238125"/>
            <a:chExt cx="3395050" cy="5238750"/>
          </a:xfrm>
        </p:grpSpPr>
        <p:sp>
          <p:nvSpPr>
            <p:cNvPr id="533" name="Google Shape;533;p34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>
            <a:extLst>
              <a:ext uri="{FF2B5EF4-FFF2-40B4-BE49-F238E27FC236}">
                <a16:creationId xmlns="" xmlns:a16="http://schemas.microsoft.com/office/drawing/2014/main" id="{3235B89F-0899-414C-A143-B6A74C31E778}"/>
              </a:ext>
            </a:extLst>
          </p:cNvPr>
          <p:cNvSpPr txBox="1">
            <a:spLocks/>
          </p:cNvSpPr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4: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E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£  ª</a:t>
            </a:r>
          </a:p>
        </p:txBody>
      </p:sp>
    </p:spTree>
    <p:extLst>
      <p:ext uri="{BB962C8B-B14F-4D97-AF65-F5344CB8AC3E}">
        <p14:creationId xmlns:p14="http://schemas.microsoft.com/office/powerpoint/2010/main" val="26252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=""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427FF1-4A76-4740-8F1E-F3634761C402}"/>
              </a:ext>
            </a:extLst>
          </p:cNvPr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BF58315-C5BB-4A59-BDF1-B54AEEE1B7F8}"/>
              </a:ext>
            </a:extLst>
          </p:cNvPr>
          <p:cNvSpPr txBox="1"/>
          <p:nvPr/>
        </p:nvSpPr>
        <p:spPr>
          <a:xfrm>
            <a:off x="2799969" y="2689586"/>
            <a:ext cx="130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27FC268-54ED-4D09-B02C-E6D64F355073}"/>
              </a:ext>
            </a:extLst>
          </p:cNvPr>
          <p:cNvSpPr txBox="1"/>
          <p:nvPr/>
        </p:nvSpPr>
        <p:spPr>
          <a:xfrm>
            <a:off x="5205084" y="2689585"/>
            <a:ext cx="130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cµ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4DEF230-A5C1-49E6-8D10-E4EA19DEED28}"/>
              </a:ext>
            </a:extLst>
          </p:cNvPr>
          <p:cNvSpPr txBox="1"/>
          <p:nvPr/>
        </p:nvSpPr>
        <p:spPr>
          <a:xfrm>
            <a:off x="7539350" y="2689585"/>
            <a:ext cx="130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c¸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A8CE68E-2259-4911-BDAB-1CC359F0050F}"/>
              </a:ext>
            </a:extLst>
          </p:cNvPr>
          <p:cNvSpPr txBox="1"/>
          <p:nvPr/>
        </p:nvSpPr>
        <p:spPr>
          <a:xfrm>
            <a:off x="2799969" y="3827032"/>
            <a:ext cx="319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A, c¸.</a:t>
            </a:r>
          </a:p>
        </p:txBody>
      </p:sp>
    </p:spTree>
    <p:extLst>
      <p:ext uri="{BB962C8B-B14F-4D97-AF65-F5344CB8AC3E}">
        <p14:creationId xmlns:p14="http://schemas.microsoft.com/office/powerpoint/2010/main" val="41916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8AF1D9-98DF-40FE-9E43-C48F2DC6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3209974" y="5990114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BÐ </a:t>
            </a:r>
            <a:r>
              <a:rPr lang="en-US" sz="4000" b="1" dirty="0" err="1">
                <a:latin typeface=".VnAvant" panose="020B7200000000000000" pitchFamily="34" charset="0"/>
              </a:rPr>
              <a:t>kÓ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nghe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vÒ</a:t>
            </a:r>
            <a:r>
              <a:rPr lang="en-US" sz="4000" b="1" dirty="0">
                <a:latin typeface=".VnAvant" panose="020B7200000000000000" pitchFamily="34" charset="0"/>
              </a:rPr>
              <a:t> b¹n </a:t>
            </a:r>
            <a:r>
              <a:rPr lang="en-US" sz="4000" b="1" dirty="0" err="1">
                <a:latin typeface=".VnAvant" panose="020B7200000000000000" pitchFamily="34" charset="0"/>
              </a:rPr>
              <a:t>bÌ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5272104" y="5971065"/>
            <a:ext cx="531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EF67A1-5FBA-4E50-8AD2-F439F2D7E889}"/>
              </a:ext>
            </a:extLst>
          </p:cNvPr>
          <p:cNvSpPr txBox="1"/>
          <p:nvPr/>
        </p:nvSpPr>
        <p:spPr>
          <a:xfrm>
            <a:off x="9357630" y="5982223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F77B47-4565-4528-8F65-5763A7E749D9}"/>
              </a:ext>
            </a:extLst>
          </p:cNvPr>
          <p:cNvSpPr txBox="1"/>
          <p:nvPr/>
        </p:nvSpPr>
        <p:spPr>
          <a:xfrm>
            <a:off x="4319897" y="5972687"/>
            <a:ext cx="983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D4170F-0283-449D-B2B7-1C6C4203251E}"/>
              </a:ext>
            </a:extLst>
          </p:cNvPr>
          <p:cNvSpPr txBox="1"/>
          <p:nvPr/>
        </p:nvSpPr>
        <p:spPr>
          <a:xfrm>
            <a:off x="6685133" y="5977549"/>
            <a:ext cx="11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5BF167-0D4F-4C3D-833F-11EA5A5A9184}"/>
              </a:ext>
            </a:extLst>
          </p:cNvPr>
          <p:cNvSpPr txBox="1"/>
          <p:nvPr/>
        </p:nvSpPr>
        <p:spPr>
          <a:xfrm>
            <a:off x="3527394" y="5977583"/>
            <a:ext cx="11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643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2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298570" y="1828469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="" xmlns:a16="http://schemas.microsoft.com/office/drawing/2014/main" id="{CB99B06A-9287-4762-B515-620BF0D39924}"/>
              </a:ext>
            </a:extLst>
          </p:cNvPr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5C2D20-3345-4685-BFB0-BC23EE053EB5}"/>
              </a:ext>
            </a:extLst>
          </p:cNvPr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bÐ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9912972-F303-41C3-BE33-573E7F41A878}"/>
              </a:ext>
            </a:extLst>
          </p:cNvPr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=""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=""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19E854F-AC7C-4A5A-82B2-52C0CEFB2EF1}"/>
              </a:ext>
            </a:extLst>
          </p:cNvPr>
          <p:cNvSpPr/>
          <p:nvPr/>
        </p:nvSpPr>
        <p:spPr>
          <a:xfrm>
            <a:off x="6924949" y="366529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bÕ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362A365-E9CD-43C8-AE88-F506B9260C95}"/>
              </a:ext>
            </a:extLst>
          </p:cNvPr>
          <p:cNvSpPr txBox="1"/>
          <p:nvPr/>
        </p:nvSpPr>
        <p:spPr>
          <a:xfrm>
            <a:off x="8010270" y="1882043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D8247C9-6B79-449E-9918-5FE789D5C9D2}"/>
              </a:ext>
            </a:extLst>
          </p:cNvPr>
          <p:cNvSpPr txBox="1"/>
          <p:nvPr/>
        </p:nvSpPr>
        <p:spPr>
          <a:xfrm>
            <a:off x="3500900" y="3553216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0CF5917-FF98-4466-9F76-39783140FB48}"/>
              </a:ext>
            </a:extLst>
          </p:cNvPr>
          <p:cNvSpPr txBox="1"/>
          <p:nvPr/>
        </p:nvSpPr>
        <p:spPr>
          <a:xfrm>
            <a:off x="8256007" y="3567283"/>
            <a:ext cx="450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31164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bÌ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C7A1A0-E800-4842-A273-DD75214EA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869F9D-1855-4E30-8AF6-66157FEF5B66}"/>
              </a:ext>
            </a:extLst>
          </p:cNvPr>
          <p:cNvSpPr txBox="1"/>
          <p:nvPr/>
        </p:nvSpPr>
        <p:spPr>
          <a:xfrm>
            <a:off x="5652575" y="530304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bÐ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C4A724-088F-46C9-B61E-DF63613E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1C9CE3-7376-48FD-863C-997773342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5607769" y="529623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</a:rPr>
              <a:t>bÕ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02B22E-8C96-4C1E-B0BA-A2888FA9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99</Words>
  <Application>Microsoft Office PowerPoint</Application>
  <PresentationFormat>Custom</PresentationFormat>
  <Paragraphs>58</Paragraphs>
  <Slides>18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</cp:lastModifiedBy>
  <cp:revision>17</cp:revision>
  <dcterms:created xsi:type="dcterms:W3CDTF">2020-08-13T09:32:44Z</dcterms:created>
  <dcterms:modified xsi:type="dcterms:W3CDTF">2023-10-09T03:26:04Z</dcterms:modified>
</cp:coreProperties>
</file>