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6" r:id="rId5"/>
    <p:sldId id="297" r:id="rId6"/>
    <p:sldId id="260" r:id="rId7"/>
    <p:sldId id="257" r:id="rId8"/>
    <p:sldId id="258" r:id="rId9"/>
    <p:sldId id="298" r:id="rId10"/>
    <p:sldId id="259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3B077-7DE8-4363-BFD9-4F46DF8C48AC}" v="6" dt="2020-08-13T04:21:22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8943B077-7DE8-4363-BFD9-4F46DF8C48AC}"/>
    <pc:docChg chg="custSel modSld">
      <pc:chgData name="linhmx" userId="c1fc7825-eae9-448b-ba73-d94bf9c012d0" providerId="ADAL" clId="{8943B077-7DE8-4363-BFD9-4F46DF8C48AC}" dt="2020-08-13T04:21:22.250" v="24"/>
      <pc:docMkLst>
        <pc:docMk/>
      </pc:docMkLst>
      <pc:sldChg chg="modAnim">
        <pc:chgData name="linhmx" userId="c1fc7825-eae9-448b-ba73-d94bf9c012d0" providerId="ADAL" clId="{8943B077-7DE8-4363-BFD9-4F46DF8C48AC}" dt="2020-08-13T04:21:22.250" v="24"/>
        <pc:sldMkLst>
          <pc:docMk/>
          <pc:sldMk cId="2134324438" sldId="257"/>
        </pc:sldMkLst>
      </pc:sldChg>
      <pc:sldChg chg="modAnim">
        <pc:chgData name="linhmx" userId="c1fc7825-eae9-448b-ba73-d94bf9c012d0" providerId="ADAL" clId="{8943B077-7DE8-4363-BFD9-4F46DF8C48AC}" dt="2020-08-13T04:11:28.399" v="22"/>
        <pc:sldMkLst>
          <pc:docMk/>
          <pc:sldMk cId="846765004" sldId="258"/>
        </pc:sldMkLst>
      </pc:sldChg>
      <pc:sldChg chg="addSp delSp modSp mod delAnim">
        <pc:chgData name="linhmx" userId="c1fc7825-eae9-448b-ba73-d94bf9c012d0" providerId="ADAL" clId="{8943B077-7DE8-4363-BFD9-4F46DF8C48AC}" dt="2020-08-13T04:10:25.179" v="11" actId="1076"/>
        <pc:sldMkLst>
          <pc:docMk/>
          <pc:sldMk cId="1439249873" sldId="259"/>
        </pc:sldMkLst>
        <pc:spChg chg="mod">
          <ac:chgData name="linhmx" userId="c1fc7825-eae9-448b-ba73-d94bf9c012d0" providerId="ADAL" clId="{8943B077-7DE8-4363-BFD9-4F46DF8C48AC}" dt="2020-08-13T04:09:51.899" v="7" actId="1076"/>
          <ac:spMkLst>
            <pc:docMk/>
            <pc:sldMk cId="1439249873" sldId="259"/>
            <ac:spMk id="8" creationId="{78A27167-AB35-42E5-9385-DDD75FE57104}"/>
          </ac:spMkLst>
        </pc:spChg>
        <pc:picChg chg="add mod">
          <ac:chgData name="linhmx" userId="c1fc7825-eae9-448b-ba73-d94bf9c012d0" providerId="ADAL" clId="{8943B077-7DE8-4363-BFD9-4F46DF8C48AC}" dt="2020-08-13T04:10:25.179" v="11" actId="1076"/>
          <ac:picMkLst>
            <pc:docMk/>
            <pc:sldMk cId="1439249873" sldId="259"/>
            <ac:picMk id="2" creationId="{36C7D148-C246-4EFB-AD67-6FC58ADA5153}"/>
          </ac:picMkLst>
        </pc:picChg>
        <pc:picChg chg="del">
          <ac:chgData name="linhmx" userId="c1fc7825-eae9-448b-ba73-d94bf9c012d0" providerId="ADAL" clId="{8943B077-7DE8-4363-BFD9-4F46DF8C48AC}" dt="2020-08-13T04:08:00.915" v="0" actId="478"/>
          <ac:picMkLst>
            <pc:docMk/>
            <pc:sldMk cId="1439249873" sldId="259"/>
            <ac:picMk id="6" creationId="{80FB40F4-191F-4464-B34E-54DD260D2EF6}"/>
          </ac:picMkLst>
        </pc:picChg>
        <pc:picChg chg="del">
          <ac:chgData name="linhmx" userId="c1fc7825-eae9-448b-ba73-d94bf9c012d0" providerId="ADAL" clId="{8943B077-7DE8-4363-BFD9-4F46DF8C48AC}" dt="2020-08-13T04:08:03.019" v="1" actId="478"/>
          <ac:picMkLst>
            <pc:docMk/>
            <pc:sldMk cId="1439249873" sldId="259"/>
            <ac:picMk id="7" creationId="{74B5E3A2-3D80-43D4-BE90-BCD43F6834B1}"/>
          </ac:picMkLst>
        </pc:picChg>
      </pc:sldChg>
      <pc:sldChg chg="modSp mod modAnim">
        <pc:chgData name="linhmx" userId="c1fc7825-eae9-448b-ba73-d94bf9c012d0" providerId="ADAL" clId="{8943B077-7DE8-4363-BFD9-4F46DF8C48AC}" dt="2020-08-13T04:19:36.689" v="23"/>
        <pc:sldMkLst>
          <pc:docMk/>
          <pc:sldMk cId="3930085960" sldId="282"/>
        </pc:sldMkLst>
        <pc:picChg chg="mod">
          <ac:chgData name="linhmx" userId="c1fc7825-eae9-448b-ba73-d94bf9c012d0" providerId="ADAL" clId="{8943B077-7DE8-4363-BFD9-4F46DF8C48AC}" dt="2020-08-13T04:10:51.867" v="19" actId="1035"/>
          <ac:picMkLst>
            <pc:docMk/>
            <pc:sldMk cId="3930085960" sldId="282"/>
            <ac:picMk id="2" creationId="{205F1F05-D3A9-4BE4-B374-9786A38855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FADBB-7239-4CDD-9113-6D74E6B371E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1A4F-3F4B-4FDF-86EE-FC94926D4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A56AE8-8461-42DD-B32F-8C60FCFF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D3D95C-D070-46E8-A05C-FD45D696C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F12543-E6B4-412B-BA06-41CB5AF7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3FA6D4-C3EE-4723-9F4A-88437284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2ECF29-DF73-4501-9374-FC3D8FDC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9755C9-0EF1-482D-9AEB-FDAACB16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F595E5-FC5D-490F-9992-3C604064D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EDE80D-963A-4612-8162-5C6F0EB8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34A4E4-76DB-466B-8ADE-EE2B17A2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808DDD-8C4A-4D1D-9A30-8E6FAE7C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2B29721-B4D2-4301-9AD9-047F1ECD6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F646A46-6E02-43A4-BD6D-5016AF5A6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B92F9A-C798-4FA0-8C4A-6AC2D605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83CA8C-3D87-4267-B462-FA72B60A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DF5B39-4816-478C-84D0-2E4CFA7D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367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74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0AA1E5-6172-4F3D-BE22-37912666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2D1E97-7608-40D6-B319-A4208AEA4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FD34FC-8C82-40E2-802E-452CD18E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4A283A-B7A0-428C-9013-39DCBCAE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1F9146-9CCD-4649-90B7-0F264C85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AB9B3-9994-4F3D-8D4F-1B66881F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DB588F-D6BB-4AC6-A1C1-57AC6BC90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2DDE25-9D16-4D52-AF77-49DD80BA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0A7219-AB0C-44EA-8867-A720D252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063324-F1CB-4600-9B49-50CB8A51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4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DD19D8-F7D7-4FC2-B871-CA953B51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36EB6F-F362-4602-89CD-808E63C25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130B52-BAD4-4687-903C-2A161796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EB6944-D44C-4EAA-94ED-658FC4C2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6F8354-88CD-4EF6-BBC1-8F8A86DB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B7D294-A919-4D0B-8EB2-AF545C06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6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6F9AC-7033-401D-8BDA-CDD3F7E8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732E1F-C2A5-477B-BC99-C8E309C9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358D78-66CF-4196-BD85-966F670D8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DA44347-E27D-4DAE-BD14-309403E81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BC57302-7300-418E-86F1-14E7A80A3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4391616-21B0-4950-98C3-92599583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B44AB30-872F-438E-8B75-5755081E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CECC468-A909-4829-9920-A183ABC4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B753D-EE08-485D-A109-0F5390FC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5D635E-863A-4B4D-B33A-F399283C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79DE17-2946-429F-A892-7DAD864A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75E4DD-5D34-4370-8133-74B35026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0EA0E1-DCBE-4025-B326-1FA70C8E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44E9BF8-D1CA-4513-94C0-192D2AD0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A12BD3-70BB-412D-8F75-BD2B79DE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135646-CEA9-4DCF-ADFD-07543132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330F8D-A6EC-4072-B38D-92A01BE1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D831B7-815F-42C4-BF5D-96E533959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F40CA9-D0E0-4E6A-9397-C6258263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F6EA1B-3C05-4D4B-9B6F-5A8598B1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0F2F4D-B504-4354-988F-02FC4004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DD732-2782-4387-8B62-BEE2484A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739AAA-194E-4442-9795-6331E75A8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014FB0-2474-4066-B8AF-6C6234CB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F12AA5-9194-4833-945B-51B776BD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D03B9D-D56A-48AB-A7E7-3A42A9C3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031315-AA4B-47C6-839F-4ECEE53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1814EB0-1164-4F25-9F40-C2600442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C626FB-7EC9-486F-8BE1-BCB95BC92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7F940-6D4E-4006-8BD5-DC99601D9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C72F7F-7A3C-4DB7-9D13-DDA361F38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618468-01D5-4D95-8901-43792ADDD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8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>
            <a:extLst>
              <a:ext uri="{FF2B5EF4-FFF2-40B4-BE49-F238E27FC236}">
                <a16:creationId xmlns="" xmlns:a16="http://schemas.microsoft.com/office/drawing/2014/main" id="{10DDFCFC-6529-4DA3-8C38-B0F203B04F04}"/>
              </a:ext>
            </a:extLst>
          </p:cNvPr>
          <p:cNvSpPr txBox="1">
            <a:spLocks/>
          </p:cNvSpPr>
          <p:nvPr/>
        </p:nvSpPr>
        <p:spPr>
          <a:xfrm>
            <a:off x="1963020" y="2936796"/>
            <a:ext cx="813661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 3: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88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C   </a:t>
            </a:r>
            <a:r>
              <a:rPr lang="en-US" sz="88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88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 ¸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A60101-D4EA-4D82-BDDF-C4DDC192C773}"/>
              </a:ext>
            </a:extLst>
          </p:cNvPr>
          <p:cNvSpPr/>
          <p:nvPr/>
        </p:nvSpPr>
        <p:spPr>
          <a:xfrm>
            <a:off x="8833538" y="3614976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=""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3A718DB-628B-4D91-98ED-76CA35574DE3}"/>
              </a:ext>
            </a:extLst>
          </p:cNvPr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D7ABB34-BF66-4CED-9A90-9789B16C730D}"/>
              </a:ext>
            </a:extLst>
          </p:cNvPr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9F6037-5569-4950-8B55-DE2A858A6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666796"/>
            <a:ext cx="11024298" cy="104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5771A5-B3E1-4971-BB3E-0AD7FEF1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1" y="293357"/>
            <a:ext cx="10314760" cy="581503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19FA962-8B01-4E87-BCA3-A3AAC7AAE46A}"/>
              </a:ext>
            </a:extLst>
          </p:cNvPr>
          <p:cNvSpPr/>
          <p:nvPr/>
        </p:nvSpPr>
        <p:spPr>
          <a:xfrm>
            <a:off x="963737" y="34340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DA59563-D138-4216-97B5-2424F9E5EED1}"/>
              </a:ext>
            </a:extLst>
          </p:cNvPr>
          <p:cNvSpPr/>
          <p:nvPr/>
        </p:nvSpPr>
        <p:spPr>
          <a:xfrm>
            <a:off x="613008" y="380983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Nãi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5060626" y="516805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Chµo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hái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C7D148-C246-4EFB-AD67-6FC58ADA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31" y="1362270"/>
            <a:ext cx="9325060" cy="51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3346973" y="-457634"/>
            <a:ext cx="3464800" cy="4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</a:t>
            </a:r>
            <a:r>
              <a:rPr lang="en" sz="4400" b="1" kern="0" dirty="0">
                <a:solidFill>
                  <a:schemeClr val="bg2">
                    <a:lumMod val="10000"/>
                  </a:schemeClr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ÆN Dß</a:t>
            </a:r>
            <a:endParaRPr sz="4400" b="1" kern="0" dirty="0">
              <a:solidFill>
                <a:schemeClr val="bg2">
                  <a:lumMod val="10000"/>
                </a:schemeClr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8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474133" y="621279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9147B0-948C-416E-BD71-9D6E158B8B7A}">
  <ds:schemaRefs>
    <ds:schemaRef ds:uri="http://www.w3.org/XML/1998/namespace"/>
    <ds:schemaRef ds:uri="4e8073da-2e07-4fe2-b5b4-71939aa50284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7C20CA4-25FF-41E2-B05D-D8FE0678B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7D1DDF-3278-4317-8B8C-41BC964A49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47</Words>
  <Application>Microsoft Office PowerPoint</Application>
  <PresentationFormat>Custom</PresentationFormat>
  <Paragraphs>17</Paragraphs>
  <Slides>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19</cp:revision>
  <dcterms:created xsi:type="dcterms:W3CDTF">2020-08-13T02:06:57Z</dcterms:created>
  <dcterms:modified xsi:type="dcterms:W3CDTF">2023-10-09T03:25:25Z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