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96" r:id="rId5"/>
    <p:sldId id="297" r:id="rId6"/>
    <p:sldId id="281" r:id="rId7"/>
    <p:sldId id="289" r:id="rId8"/>
    <p:sldId id="282" r:id="rId9"/>
    <p:sldId id="280" r:id="rId10"/>
    <p:sldId id="283" r:id="rId11"/>
    <p:sldId id="285" r:id="rId12"/>
    <p:sldId id="284" r:id="rId13"/>
    <p:sldId id="291" r:id="rId14"/>
    <p:sldId id="286" r:id="rId15"/>
    <p:sldId id="287" r:id="rId16"/>
    <p:sldId id="288" r:id="rId17"/>
    <p:sldId id="290" r:id="rId18"/>
    <p:sldId id="292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43B077-7DE8-4363-BFD9-4F46DF8C48AC}" v="6" dt="2020-08-13T04:21:22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943B077-7DE8-4363-BFD9-4F46DF8C48AC}"/>
    <pc:docChg chg="custSel modSld">
      <pc:chgData name="linhmx" userId="c1fc7825-eae9-448b-ba73-d94bf9c012d0" providerId="ADAL" clId="{8943B077-7DE8-4363-BFD9-4F46DF8C48AC}" dt="2020-08-13T04:21:22.250" v="24"/>
      <pc:docMkLst>
        <pc:docMk/>
      </pc:docMkLst>
      <pc:sldChg chg="modAnim">
        <pc:chgData name="linhmx" userId="c1fc7825-eae9-448b-ba73-d94bf9c012d0" providerId="ADAL" clId="{8943B077-7DE8-4363-BFD9-4F46DF8C48AC}" dt="2020-08-13T04:21:22.250" v="24"/>
        <pc:sldMkLst>
          <pc:docMk/>
          <pc:sldMk cId="2134324438" sldId="257"/>
        </pc:sldMkLst>
      </pc:sldChg>
      <pc:sldChg chg="modAnim">
        <pc:chgData name="linhmx" userId="c1fc7825-eae9-448b-ba73-d94bf9c012d0" providerId="ADAL" clId="{8943B077-7DE8-4363-BFD9-4F46DF8C48AC}" dt="2020-08-13T04:11:28.399" v="22"/>
        <pc:sldMkLst>
          <pc:docMk/>
          <pc:sldMk cId="846765004" sldId="258"/>
        </pc:sldMkLst>
      </pc:sldChg>
      <pc:sldChg chg="addSp delSp modSp mod delAnim">
        <pc:chgData name="linhmx" userId="c1fc7825-eae9-448b-ba73-d94bf9c012d0" providerId="ADAL" clId="{8943B077-7DE8-4363-BFD9-4F46DF8C48AC}" dt="2020-08-13T04:10:25.179" v="11" actId="1076"/>
        <pc:sldMkLst>
          <pc:docMk/>
          <pc:sldMk cId="1439249873" sldId="259"/>
        </pc:sldMkLst>
        <pc:spChg chg="mod">
          <ac:chgData name="linhmx" userId="c1fc7825-eae9-448b-ba73-d94bf9c012d0" providerId="ADAL" clId="{8943B077-7DE8-4363-BFD9-4F46DF8C48AC}" dt="2020-08-13T04:09:51.899" v="7" actId="1076"/>
          <ac:spMkLst>
            <pc:docMk/>
            <pc:sldMk cId="1439249873" sldId="259"/>
            <ac:spMk id="8" creationId="{78A27167-AB35-42E5-9385-DDD75FE57104}"/>
          </ac:spMkLst>
        </pc:spChg>
        <pc:picChg chg="add mod">
          <ac:chgData name="linhmx" userId="c1fc7825-eae9-448b-ba73-d94bf9c012d0" providerId="ADAL" clId="{8943B077-7DE8-4363-BFD9-4F46DF8C48AC}" dt="2020-08-13T04:10:25.179" v="11" actId="1076"/>
          <ac:picMkLst>
            <pc:docMk/>
            <pc:sldMk cId="1439249873" sldId="259"/>
            <ac:picMk id="2" creationId="{36C7D148-C246-4EFB-AD67-6FC58ADA5153}"/>
          </ac:picMkLst>
        </pc:picChg>
        <pc:picChg chg="del">
          <ac:chgData name="linhmx" userId="c1fc7825-eae9-448b-ba73-d94bf9c012d0" providerId="ADAL" clId="{8943B077-7DE8-4363-BFD9-4F46DF8C48AC}" dt="2020-08-13T04:08:00.915" v="0" actId="478"/>
          <ac:picMkLst>
            <pc:docMk/>
            <pc:sldMk cId="1439249873" sldId="259"/>
            <ac:picMk id="6" creationId="{80FB40F4-191F-4464-B34E-54DD260D2EF6}"/>
          </ac:picMkLst>
        </pc:picChg>
        <pc:picChg chg="del">
          <ac:chgData name="linhmx" userId="c1fc7825-eae9-448b-ba73-d94bf9c012d0" providerId="ADAL" clId="{8943B077-7DE8-4363-BFD9-4F46DF8C48AC}" dt="2020-08-13T04:08:03.019" v="1" actId="478"/>
          <ac:picMkLst>
            <pc:docMk/>
            <pc:sldMk cId="1439249873" sldId="259"/>
            <ac:picMk id="7" creationId="{74B5E3A2-3D80-43D4-BE90-BCD43F6834B1}"/>
          </ac:picMkLst>
        </pc:picChg>
      </pc:sldChg>
      <pc:sldChg chg="modSp mod modAnim">
        <pc:chgData name="linhmx" userId="c1fc7825-eae9-448b-ba73-d94bf9c012d0" providerId="ADAL" clId="{8943B077-7DE8-4363-BFD9-4F46DF8C48AC}" dt="2020-08-13T04:19:36.689" v="23"/>
        <pc:sldMkLst>
          <pc:docMk/>
          <pc:sldMk cId="3930085960" sldId="282"/>
        </pc:sldMkLst>
        <pc:picChg chg="mod">
          <ac:chgData name="linhmx" userId="c1fc7825-eae9-448b-ba73-d94bf9c012d0" providerId="ADAL" clId="{8943B077-7DE8-4363-BFD9-4F46DF8C48AC}" dt="2020-08-13T04:10:51.867" v="19" actId="1035"/>
          <ac:picMkLst>
            <pc:docMk/>
            <pc:sldMk cId="3930085960" sldId="282"/>
            <ac:picMk id="2" creationId="{205F1F05-D3A9-4BE4-B374-9786A38855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23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10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A56AE8-8461-42DD-B32F-8C60FCFF9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3D3D95C-D070-46E8-A05C-FD45D696C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F12543-E6B4-412B-BA06-41CB5AF7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3FA6D4-C3EE-4723-9F4A-88437284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2ECF29-DF73-4501-9374-FC3D8FDC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0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9755C9-0EF1-482D-9AEB-FDAACB16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0F595E5-FC5D-490F-9992-3C604064D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EDE80D-963A-4612-8162-5C6F0EB8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34A4E4-76DB-466B-8ADE-EE2B17A2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808DDD-8C4A-4D1D-9A30-8E6FAE7C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0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2B29721-B4D2-4301-9AD9-047F1ECD63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F646A46-6E02-43A4-BD6D-5016AF5A6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B92F9A-C798-4FA0-8C4A-6AC2D605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83CA8C-3D87-4267-B462-FA72B60AD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DF5B39-4816-478C-84D0-2E4CFA7D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38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345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33677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874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0AA1E5-6172-4F3D-BE22-37912666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2D1E97-7608-40D6-B319-A4208AEA4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FD34FC-8C82-40E2-802E-452CD18E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4A283A-B7A0-428C-9013-39DCBCAE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1F9146-9CCD-4649-90B7-0F264C85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1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5AB9B3-9994-4F3D-8D4F-1B66881F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DB588F-D6BB-4AC6-A1C1-57AC6BC90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2DDE25-9D16-4D52-AF77-49DD80BAC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0A7219-AB0C-44EA-8867-A720D252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063324-F1CB-4600-9B49-50CB8A51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DD19D8-F7D7-4FC2-B871-CA953B51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36EB6F-F362-4602-89CD-808E63C25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F130B52-BAD4-4687-903C-2A161796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EB6944-D44C-4EAA-94ED-658FC4C2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6F8354-88CD-4EF6-BBC1-8F8A86DB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5B7D294-A919-4D0B-8EB2-AF545C06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6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26F9AC-7033-401D-8BDA-CDD3F7E8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7732E1F-C2A5-477B-BC99-C8E309C95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5358D78-66CF-4196-BD85-966F670D8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DA44347-E27D-4DAE-BD14-309403E81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BC57302-7300-418E-86F1-14E7A80A3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4391616-21B0-4950-98C3-92599583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B44AB30-872F-438E-8B75-5755081E8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CECC468-A909-4829-9920-A183ABC4C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2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DB753D-EE08-485D-A109-0F5390FCF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05D635E-863A-4B4D-B33A-F399283C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79DE17-2946-429F-A892-7DAD864A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C75E4DD-5D34-4370-8133-74B35026C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73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A0EA0E1-DCBE-4025-B326-1FA70C8E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44E9BF8-D1CA-4513-94C0-192D2AD0C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6A12BD3-70BB-412D-8F75-BD2B79DE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4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35646-CEA9-4DCF-ADFD-07543132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330F8D-A6EC-4072-B38D-92A01BE16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BD831B7-815F-42C4-BF5D-96E533959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F40CA9-D0E0-4E6A-9397-C6258263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F6EA1B-3C05-4D4B-9B6F-5A8598B18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0F2F4D-B504-4354-988F-02FC40047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9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2DD732-2782-4387-8B62-BEE2484A9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4739AAA-194E-4442-9795-6331E75A8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014FB0-2474-4066-B8AF-6C6234CB7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F12AA5-9194-4833-945B-51B776BD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D03B9D-D56A-48AB-A7E7-3A42A9C3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031315-AA4B-47C6-839F-4ECEE538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81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14EB0-1164-4F25-9F40-C26004426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C626FB-7EC9-486F-8BE1-BCB95BC92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D7F940-6D4E-4006-8BD5-DC99601D9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C72F7F-7A3C-4DB7-9D13-DDA361F380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618468-01D5-4D95-8901-43792ADDD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8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6740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2564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TRƯỜNG TIỂU HỌC 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FE02D3-8032-43D3-AE70-31445278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125B1B-5D1B-41FA-81A0-2CF65EFD8CB8}"/>
              </a:ext>
            </a:extLst>
          </p:cNvPr>
          <p:cNvSpPr txBox="1"/>
          <p:nvPr/>
        </p:nvSpPr>
        <p:spPr>
          <a:xfrm>
            <a:off x="1388012" y="2278801"/>
            <a:ext cx="9965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  <a:latin typeface=".VnAvant" panose="020B7200000000000000" pitchFamily="34" charset="0"/>
              </a:rPr>
              <a:t>ca</a:t>
            </a:r>
            <a:r>
              <a:rPr lang="en-US" sz="8800" b="1" dirty="0">
                <a:latin typeface=".VnAvant" panose="020B7200000000000000" pitchFamily="34" charset="0"/>
              </a:rPr>
              <a:t>       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cµ</a:t>
            </a:r>
            <a:r>
              <a:rPr lang="en-US" sz="8800" b="1" dirty="0">
                <a:latin typeface=".VnAvant" panose="020B7200000000000000" pitchFamily="34" charset="0"/>
              </a:rPr>
              <a:t>       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c¸</a:t>
            </a:r>
          </a:p>
        </p:txBody>
      </p:sp>
    </p:spTree>
    <p:extLst>
      <p:ext uri="{BB962C8B-B14F-4D97-AF65-F5344CB8AC3E}">
        <p14:creationId xmlns:p14="http://schemas.microsoft.com/office/powerpoint/2010/main" val="300981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5471333" y="60077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="" xmlns:a16="http://schemas.microsoft.com/office/drawing/2014/main" id="{CB99B06A-9287-4762-B515-620BF0D3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776806"/>
              </p:ext>
            </p:extLst>
          </p:nvPr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=""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=""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25C2D20-3345-4685-BFB0-BC23EE053EB5}"/>
              </a:ext>
            </a:extLst>
          </p:cNvPr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89912972-F303-41C3-BE33-573E7F41A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966478"/>
              </p:ext>
            </p:extLst>
          </p:nvPr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=""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=""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9E854F-AC7C-4A5A-82B2-52C0CEFB2EF1}"/>
              </a:ext>
            </a:extLst>
          </p:cNvPr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¸</a:t>
            </a:r>
          </a:p>
        </p:txBody>
      </p:sp>
      <p:pic>
        <p:nvPicPr>
          <p:cNvPr id="3" name="Picture 2" descr="A plate of food with broccoli&#10;&#10;Description automatically generated">
            <a:extLst>
              <a:ext uri="{FF2B5EF4-FFF2-40B4-BE49-F238E27FC236}">
                <a16:creationId xmlns="" xmlns:a16="http://schemas.microsoft.com/office/drawing/2014/main" id="{EEC58307-E363-43A3-BE5F-4128BA6399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0" y="3615399"/>
            <a:ext cx="1937536" cy="1450837"/>
          </a:xfrm>
          <a:prstGeom prst="rect">
            <a:avLst/>
          </a:prstGeom>
        </p:spPr>
      </p:pic>
      <p:pic>
        <p:nvPicPr>
          <p:cNvPr id="12" name="Picture 11" descr="A close up of a fish&#10;&#10;Description automatically generated">
            <a:extLst>
              <a:ext uri="{FF2B5EF4-FFF2-40B4-BE49-F238E27FC236}">
                <a16:creationId xmlns="" xmlns:a16="http://schemas.microsoft.com/office/drawing/2014/main" id="{1BA95D73-DF2C-4B12-B8BC-0EC1FF0FE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03" y="3689455"/>
            <a:ext cx="2315753" cy="1140509"/>
          </a:xfrm>
          <a:prstGeom prst="rect">
            <a:avLst/>
          </a:prstGeom>
        </p:spPr>
      </p:pic>
      <p:pic>
        <p:nvPicPr>
          <p:cNvPr id="14" name="Picture 13" descr="A picture containing vessel, mug, indoor, cup&#10;&#10;Description automatically generated">
            <a:extLst>
              <a:ext uri="{FF2B5EF4-FFF2-40B4-BE49-F238E27FC236}">
                <a16:creationId xmlns="" xmlns:a16="http://schemas.microsoft.com/office/drawing/2014/main" id="{95BC37CA-7D93-4879-92B6-A5F784AC2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57" y="3689455"/>
            <a:ext cx="1302727" cy="1302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3C2C170-E2C0-4ACD-BB94-60096273C4B8}"/>
              </a:ext>
            </a:extLst>
          </p:cNvPr>
          <p:cNvSpPr txBox="1"/>
          <p:nvPr/>
        </p:nvSpPr>
        <p:spPr>
          <a:xfrm>
            <a:off x="1740340" y="5001570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B6E3E60-8810-4AE1-9125-B98E1F395D25}"/>
              </a:ext>
            </a:extLst>
          </p:cNvPr>
          <p:cNvSpPr txBox="1"/>
          <p:nvPr/>
        </p:nvSpPr>
        <p:spPr>
          <a:xfrm>
            <a:off x="5134375" y="4992182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cµ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E57C234-1880-4854-AEEE-D5023CABCA7E}"/>
              </a:ext>
            </a:extLst>
          </p:cNvPr>
          <p:cNvSpPr txBox="1"/>
          <p:nvPr/>
        </p:nvSpPr>
        <p:spPr>
          <a:xfrm>
            <a:off x="8666417" y="4946191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c¸</a:t>
            </a:r>
          </a:p>
        </p:txBody>
      </p:sp>
    </p:spTree>
    <p:extLst>
      <p:ext uri="{BB962C8B-B14F-4D97-AF65-F5344CB8AC3E}">
        <p14:creationId xmlns:p14="http://schemas.microsoft.com/office/powerpoint/2010/main" val="124197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=""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=""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c">
            <a:hlinkClick r:id="" action="ppaction://media"/>
            <a:extLst>
              <a:ext uri="{FF2B5EF4-FFF2-40B4-BE49-F238E27FC236}">
                <a16:creationId xmlns="" xmlns:a16="http://schemas.microsoft.com/office/drawing/2014/main" id="{21CC14F6-1401-4EF5-9E4C-CA195F21F3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03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">
            <a:hlinkClick r:id="" action="ppaction://media"/>
            <a:extLst>
              <a:ext uri="{FF2B5EF4-FFF2-40B4-BE49-F238E27FC236}">
                <a16:creationId xmlns="" xmlns:a16="http://schemas.microsoft.com/office/drawing/2014/main" id="{44E3BF21-D372-44CE-B780-6E036B0FE0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825" y="0"/>
            <a:ext cx="965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4"/>
          <p:cNvSpPr/>
          <p:nvPr/>
        </p:nvSpPr>
        <p:spPr>
          <a:xfrm>
            <a:off x="3346973" y="-457634"/>
            <a:ext cx="3464800" cy="4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bg2">
                    <a:lumMod val="10000"/>
                  </a:schemeClr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D</a:t>
            </a:r>
            <a:r>
              <a:rPr lang="en" sz="4400" b="1" kern="0" dirty="0">
                <a:solidFill>
                  <a:schemeClr val="bg2">
                    <a:lumMod val="10000"/>
                  </a:schemeClr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ÆN Dß</a:t>
            </a:r>
            <a:endParaRPr sz="4400" b="1" kern="0" dirty="0">
              <a:solidFill>
                <a:schemeClr val="bg2">
                  <a:lumMod val="10000"/>
                </a:schemeClr>
              </a:solidFill>
              <a:latin typeface=".VnAvantH" panose="020B7200000000000000" pitchFamily="34" charset="0"/>
              <a:ea typeface="Chivo Light"/>
              <a:cs typeface="Chivo Light"/>
              <a:sym typeface="Chivo Light"/>
            </a:endParaRPr>
          </a:p>
        </p:txBody>
      </p:sp>
      <p:sp>
        <p:nvSpPr>
          <p:cNvPr id="531" name="Google Shape;531;p3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16</a:t>
            </a:fld>
            <a:endParaRPr kern="0"/>
          </a:p>
        </p:txBody>
      </p:sp>
      <p:grpSp>
        <p:nvGrpSpPr>
          <p:cNvPr id="532" name="Google Shape;532;p34"/>
          <p:cNvGrpSpPr/>
          <p:nvPr/>
        </p:nvGrpSpPr>
        <p:grpSpPr>
          <a:xfrm>
            <a:off x="474133" y="621279"/>
            <a:ext cx="9482667" cy="5629911"/>
            <a:chOff x="2112475" y="238125"/>
            <a:chExt cx="3395050" cy="5238750"/>
          </a:xfrm>
        </p:grpSpPr>
        <p:sp>
          <p:nvSpPr>
            <p:cNvPr id="533" name="Google Shape;533;p34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>
            <a:extLst>
              <a:ext uri="{FF2B5EF4-FFF2-40B4-BE49-F238E27FC236}">
                <a16:creationId xmlns="" xmlns:a16="http://schemas.microsoft.com/office/drawing/2014/main" id="{10DDFCFC-6529-4DA3-8C38-B0F203B04F04}"/>
              </a:ext>
            </a:extLst>
          </p:cNvPr>
          <p:cNvSpPr txBox="1">
            <a:spLocks/>
          </p:cNvSpPr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3: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C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¸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BA60101-D4EA-4D82-BDDF-C4DDC192C773}"/>
              </a:ext>
            </a:extLst>
          </p:cNvPr>
          <p:cNvSpPr/>
          <p:nvPr/>
        </p:nvSpPr>
        <p:spPr>
          <a:xfrm>
            <a:off x="8833538" y="3614976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>
            <a:extLst>
              <a:ext uri="{FF2B5EF4-FFF2-40B4-BE49-F238E27FC236}">
                <a16:creationId xmlns="" xmlns:a16="http://schemas.microsoft.com/office/drawing/2014/main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0220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5785738" y="138750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="" xmlns:a16="http://schemas.microsoft.com/office/drawing/2014/main" id="{CB99B06A-9287-4762-B515-620BF0D3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15386"/>
              </p:ext>
            </p:extLst>
          </p:nvPr>
        </p:nvGraphicFramePr>
        <p:xfrm>
          <a:off x="2147541" y="2610677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=""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=""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25C2D20-3345-4685-BFB0-BC23EE053EB5}"/>
              </a:ext>
            </a:extLst>
          </p:cNvPr>
          <p:cNvSpPr/>
          <p:nvPr/>
        </p:nvSpPr>
        <p:spPr>
          <a:xfrm>
            <a:off x="2147541" y="326332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89912972-F303-41C3-BE33-573E7F41A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631245"/>
              </p:ext>
            </p:extLst>
          </p:nvPr>
        </p:nvGraphicFramePr>
        <p:xfrm>
          <a:off x="6911697" y="2643125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=""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=""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9E854F-AC7C-4A5A-82B2-52C0CEFB2EF1}"/>
              </a:ext>
            </a:extLst>
          </p:cNvPr>
          <p:cNvSpPr/>
          <p:nvPr/>
        </p:nvSpPr>
        <p:spPr>
          <a:xfrm>
            <a:off x="6911697" y="328320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ECB2608-8681-495B-9E6D-08A58637B74B}"/>
              </a:ext>
            </a:extLst>
          </p:cNvPr>
          <p:cNvSpPr txBox="1"/>
          <p:nvPr/>
        </p:nvSpPr>
        <p:spPr>
          <a:xfrm>
            <a:off x="2925708" y="4198256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049C3AF-6712-4206-A77A-C191E94C61D7}"/>
              </a:ext>
            </a:extLst>
          </p:cNvPr>
          <p:cNvSpPr txBox="1"/>
          <p:nvPr/>
        </p:nvSpPr>
        <p:spPr>
          <a:xfrm>
            <a:off x="5444636" y="4254103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bµ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C01948F-7F55-46C0-ACB0-08E617E9A6D4}"/>
              </a:ext>
            </a:extLst>
          </p:cNvPr>
          <p:cNvSpPr txBox="1"/>
          <p:nvPr/>
        </p:nvSpPr>
        <p:spPr>
          <a:xfrm>
            <a:off x="7557141" y="4198256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81F1F283-967F-44B8-A779-767E43B6E6D6}"/>
              </a:ext>
            </a:extLst>
          </p:cNvPr>
          <p:cNvSpPr/>
          <p:nvPr/>
        </p:nvSpPr>
        <p:spPr>
          <a:xfrm>
            <a:off x="3577071" y="368730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KiÓm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tra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cò</a:t>
            </a:r>
            <a:endParaRPr lang="en-US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05F1F05-D3A9-4BE4-B374-9786A388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52" y="-89940"/>
            <a:ext cx="11366296" cy="5683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3721772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Nam vµ </a:t>
            </a:r>
            <a:r>
              <a:rPr lang="en-US" sz="4000" b="1" dirty="0" err="1">
                <a:latin typeface=".VnAvant" panose="020B7200000000000000" pitchFamily="34" charset="0"/>
              </a:rPr>
              <a:t>bè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c©u</a:t>
            </a:r>
            <a:r>
              <a:rPr lang="en-US" sz="4000" b="1" dirty="0">
                <a:latin typeface=".VnAvant" panose="020B7200000000000000" pitchFamily="34" charset="0"/>
              </a:rPr>
              <a:t> c¸.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6616409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75576" y="587624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111348" y="657964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EF67A1-5FBA-4E50-8AD2-F439F2D7E889}"/>
              </a:ext>
            </a:extLst>
          </p:cNvPr>
          <p:cNvSpPr txBox="1"/>
          <p:nvPr/>
        </p:nvSpPr>
        <p:spPr>
          <a:xfrm>
            <a:off x="7711344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755188BC-0724-4FB2-A4BD-58C5EA74DEC2}"/>
              </a:ext>
            </a:extLst>
          </p:cNvPr>
          <p:cNvCxnSpPr>
            <a:cxnSpLocks/>
          </p:cNvCxnSpPr>
          <p:nvPr/>
        </p:nvCxnSpPr>
        <p:spPr>
          <a:xfrm flipV="1">
            <a:off x="8272827" y="6100549"/>
            <a:ext cx="120547" cy="84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E15AC77B-CAAE-4EBD-B708-BFC8A9056B20}"/>
              </a:ext>
            </a:extLst>
          </p:cNvPr>
          <p:cNvCxnSpPr>
            <a:cxnSpLocks/>
          </p:cNvCxnSpPr>
          <p:nvPr/>
        </p:nvCxnSpPr>
        <p:spPr>
          <a:xfrm flipV="1">
            <a:off x="6473601" y="6034584"/>
            <a:ext cx="120547" cy="84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5560252" y="90356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="" xmlns:a16="http://schemas.microsoft.com/office/drawing/2014/main" id="{CB99B06A-9287-4762-B515-620BF0D3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031595"/>
              </p:ext>
            </p:extLst>
          </p:nvPr>
        </p:nvGraphicFramePr>
        <p:xfrm>
          <a:off x="2160793" y="217335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=""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=""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25C2D20-3345-4685-BFB0-BC23EE053EB5}"/>
              </a:ext>
            </a:extLst>
          </p:cNvPr>
          <p:cNvSpPr/>
          <p:nvPr/>
        </p:nvSpPr>
        <p:spPr>
          <a:xfrm>
            <a:off x="2160793" y="302876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89912972-F303-41C3-BE33-573E7F41A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566191"/>
              </p:ext>
            </p:extLst>
          </p:nvPr>
        </p:nvGraphicFramePr>
        <p:xfrm>
          <a:off x="6924949" y="2205805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=""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=""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9E854F-AC7C-4A5A-82B2-52C0CEFB2EF1}"/>
              </a:ext>
            </a:extLst>
          </p:cNvPr>
          <p:cNvSpPr/>
          <p:nvPr/>
        </p:nvSpPr>
        <p:spPr>
          <a:xfrm>
            <a:off x="6924949" y="305690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¸</a:t>
            </a:r>
          </a:p>
        </p:txBody>
      </p:sp>
    </p:spTree>
    <p:extLst>
      <p:ext uri="{BB962C8B-B14F-4D97-AF65-F5344CB8AC3E}">
        <p14:creationId xmlns:p14="http://schemas.microsoft.com/office/powerpoint/2010/main" val="90523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ssel, mug, indoor, cup&#10;&#10;Description automatically generated">
            <a:extLst>
              <a:ext uri="{FF2B5EF4-FFF2-40B4-BE49-F238E27FC236}">
                <a16:creationId xmlns="" xmlns:a16="http://schemas.microsoft.com/office/drawing/2014/main" id="{B7C61051-107D-49FC-8BDA-0A9546F8E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03" y="309488"/>
            <a:ext cx="5373859" cy="5373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E0FE77-8E6A-4C3C-94B7-FE6EF169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CD972C-AC24-4799-BCDD-CA2461460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late of food with broccoli&#10;&#10;Description automatically generated">
            <a:extLst>
              <a:ext uri="{FF2B5EF4-FFF2-40B4-BE49-F238E27FC236}">
                <a16:creationId xmlns="" xmlns:a16="http://schemas.microsoft.com/office/drawing/2014/main" id="{3C28EE00-B4C7-4F7C-BE02-32EE224C0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40" y="140042"/>
            <a:ext cx="5688719" cy="4572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F869F9D-1855-4E30-8AF6-66157FEF5B66}"/>
              </a:ext>
            </a:extLst>
          </p:cNvPr>
          <p:cNvSpPr txBox="1"/>
          <p:nvPr/>
        </p:nvSpPr>
        <p:spPr>
          <a:xfrm>
            <a:off x="5333260" y="5477212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</a:rPr>
              <a:t>cµ</a:t>
            </a:r>
          </a:p>
        </p:txBody>
      </p:sp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1C9CE3-7376-48FD-863C-997773342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fish&#10;&#10;Description automatically generated">
            <a:extLst>
              <a:ext uri="{FF2B5EF4-FFF2-40B4-BE49-F238E27FC236}">
                <a16:creationId xmlns="" xmlns:a16="http://schemas.microsoft.com/office/drawing/2014/main" id="{C5A5222E-190F-49EB-9A2C-490C5B7F2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98" y="403570"/>
            <a:ext cx="8835203" cy="4351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5346512" y="5669131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</a:rPr>
              <a:t>c¸</a:t>
            </a:r>
          </a:p>
        </p:txBody>
      </p:sp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0360A98E1D8F6A488B746904063FBA97" ma:contentTypeVersion="8" ma:contentTypeDescription="Tạo tài liệu mới." ma:contentTypeScope="" ma:versionID="414989cb5630d17f64c0f115ea2246bd">
  <xsd:schema xmlns:xsd="http://www.w3.org/2001/XMLSchema" xmlns:xs="http://www.w3.org/2001/XMLSchema" xmlns:p="http://schemas.microsoft.com/office/2006/metadata/properties" xmlns:ns3="4e8073da-2e07-4fe2-b5b4-71939aa50284" targetNamespace="http://schemas.microsoft.com/office/2006/metadata/properties" ma:root="true" ma:fieldsID="8d832bbe9e7b6f156e06ad6d0634c063" ns3:_="">
    <xsd:import namespace="4e8073da-2e07-4fe2-b5b4-71939aa502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8073da-2e07-4fe2-b5b4-71939aa502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9147B0-948C-416E-BD71-9D6E158B8B7A}">
  <ds:schemaRefs>
    <ds:schemaRef ds:uri="http://www.w3.org/XML/1998/namespace"/>
    <ds:schemaRef ds:uri="4e8073da-2e07-4fe2-b5b4-71939aa50284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7C20CA4-25FF-41E2-B05D-D8FE0678B1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8073da-2e07-4fe2-b5b4-71939aa502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7D1DDF-3278-4317-8B8C-41BC964A49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98</Words>
  <Application>Microsoft Office PowerPoint</Application>
  <PresentationFormat>Custom</PresentationFormat>
  <Paragraphs>53</Paragraphs>
  <Slides>16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</cp:lastModifiedBy>
  <cp:revision>19</cp:revision>
  <dcterms:created xsi:type="dcterms:W3CDTF">2020-08-13T02:06:57Z</dcterms:created>
  <dcterms:modified xsi:type="dcterms:W3CDTF">2023-10-09T03:25:09Z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</Properties>
</file>