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6" r:id="rId2"/>
    <p:sldId id="297" r:id="rId3"/>
    <p:sldId id="281" r:id="rId4"/>
    <p:sldId id="282" r:id="rId5"/>
    <p:sldId id="280" r:id="rId6"/>
    <p:sldId id="283" r:id="rId7"/>
    <p:sldId id="285" r:id="rId8"/>
    <p:sldId id="284" r:id="rId9"/>
    <p:sldId id="292" r:id="rId10"/>
    <p:sldId id="286" r:id="rId11"/>
    <p:sldId id="287" r:id="rId12"/>
    <p:sldId id="288" r:id="rId13"/>
    <p:sldId id="293" r:id="rId14"/>
    <p:sldId id="294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802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728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F8A3D-F5EC-4403-AD0B-7453065130D2}"/>
              </a:ext>
            </a:extLst>
          </p:cNvPr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8C35F-83D9-4605-AAD8-3FBBAC59C5D2}"/>
              </a:ext>
            </a:extLst>
          </p:cNvPr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0433C1-CFFB-4939-A090-F3FC4297EBA2}"/>
              </a:ext>
            </a:extLst>
          </p:cNvPr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xmlns="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044994"/>
              </p:ext>
            </p:extLst>
          </p:nvPr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5C2D20-3345-4685-BFB0-BC23EE053EB5}"/>
              </a:ext>
            </a:extLst>
          </p:cNvPr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xmlns="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49605"/>
              </p:ext>
            </p:extLst>
          </p:nvPr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9E854F-AC7C-4A5A-82B2-52C0CEFB2EF1}"/>
              </a:ext>
            </a:extLst>
          </p:cNvPr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C2C170-E2C0-4ACD-BB94-60096273C4B8}"/>
              </a:ext>
            </a:extLst>
          </p:cNvPr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6E3E60-8810-4AE1-9125-B98E1F395D25}"/>
              </a:ext>
            </a:extLst>
          </p:cNvPr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57C234-1880-4854-AEEE-D5023CABCA7E}"/>
              </a:ext>
            </a:extLst>
          </p:cNvPr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B3B14F-CFA0-4A58-9C78-8C96A753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1A16FF-BB23-425E-AFC6-44F9B956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>
            <a:extLst>
              <a:ext uri="{FF2B5EF4-FFF2-40B4-BE49-F238E27FC236}">
                <a16:creationId xmlns:a16="http://schemas.microsoft.com/office/drawing/2014/main" xmlns="" id="{27875A98-A000-4B14-94F3-D9B5DEFF3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xmlns="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  <a:extLst>
              <a:ext uri="{FF2B5EF4-FFF2-40B4-BE49-F238E27FC236}">
                <a16:creationId xmlns:a16="http://schemas.microsoft.com/office/drawing/2014/main" xmlns="" id="{C667AA57-5CA7-40A3-AA08-261AFE73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  <a:extLst>
              <a:ext uri="{FF2B5EF4-FFF2-40B4-BE49-F238E27FC236}">
                <a16:creationId xmlns:a16="http://schemas.microsoft.com/office/drawing/2014/main" xmlns="" id="{2290C7F0-76F7-4236-8B07-8321D93E0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3346973" y="-457634"/>
            <a:ext cx="3464800" cy="4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</a:t>
            </a:r>
            <a:r>
              <a:rPr lang="en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ÆN Dß</a:t>
            </a:r>
            <a:endParaRPr sz="4400" b="1" kern="0" dirty="0">
              <a:solidFill>
                <a:schemeClr val="bg2">
                  <a:lumMod val="10000"/>
                </a:schemeClr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15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474133" y="621279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>
            <a:extLst>
              <a:ext uri="{FF2B5EF4-FFF2-40B4-BE49-F238E27FC236}">
                <a16:creationId xmlns:a16="http://schemas.microsoft.com/office/drawing/2014/main" xmlns="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96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2:</a:t>
            </a:r>
            <a:r>
              <a:rPr lang="en-US" sz="96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9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B   </a:t>
            </a:r>
            <a:r>
              <a:rPr lang="en-US" sz="9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9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A60101-D4EA-4D82-BDDF-C4DDC192C773}"/>
              </a:ext>
            </a:extLst>
          </p:cNvPr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xmlns="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0C15FF-01AF-409D-87A3-E730C62A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-19390"/>
            <a:ext cx="11622838" cy="5614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A435EC-EA3B-4749-9F52-B0AE52AEC264}"/>
              </a:ext>
            </a:extLst>
          </p:cNvPr>
          <p:cNvSpPr txBox="1"/>
          <p:nvPr/>
        </p:nvSpPr>
        <p:spPr>
          <a:xfrm>
            <a:off x="3721772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 </a:t>
            </a:r>
            <a:r>
              <a:rPr lang="en-US" sz="4000" b="1" dirty="0" err="1">
                <a:latin typeface=".VnAvant" panose="020B7200000000000000" pitchFamily="34" charset="0"/>
              </a:rPr>
              <a:t>cho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bóp</a:t>
            </a:r>
            <a:r>
              <a:rPr lang="en-US" sz="4000" b="1" dirty="0">
                <a:latin typeface=".VnAvant" panose="020B7200000000000000" pitchFamily="34" charset="0"/>
              </a:rPr>
              <a:t> bª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9C1152-F8C1-4538-B70B-F9340F0D8313}"/>
              </a:ext>
            </a:extLst>
          </p:cNvPr>
          <p:cNvSpPr txBox="1"/>
          <p:nvPr/>
        </p:nvSpPr>
        <p:spPr>
          <a:xfrm>
            <a:off x="3721771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7D74D4-B6A4-480B-9C99-42F280362BBA}"/>
              </a:ext>
            </a:extLst>
          </p:cNvPr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07FA6D4-88BE-4240-BF30-A32A6E83E6F8}"/>
              </a:ext>
            </a:extLst>
          </p:cNvPr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EF67A1-5FBA-4E50-8AD2-F439F2D7E889}"/>
              </a:ext>
            </a:extLst>
          </p:cNvPr>
          <p:cNvSpPr txBox="1"/>
          <p:nvPr/>
        </p:nvSpPr>
        <p:spPr>
          <a:xfrm>
            <a:off x="5587123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15AC77B-CAAE-4EBD-B708-BFC8A9056B20}"/>
              </a:ext>
            </a:extLst>
          </p:cNvPr>
          <p:cNvCxnSpPr>
            <a:cxnSpLocks/>
          </p:cNvCxnSpPr>
          <p:nvPr/>
        </p:nvCxnSpPr>
        <p:spPr>
          <a:xfrm flipH="1" flipV="1">
            <a:off x="4178110" y="6112367"/>
            <a:ext cx="143139" cy="8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090CE4-A49E-4162-8786-E48E1B3BC33D}"/>
              </a:ext>
            </a:extLst>
          </p:cNvPr>
          <p:cNvSpPr txBox="1"/>
          <p:nvPr/>
        </p:nvSpPr>
        <p:spPr>
          <a:xfrm>
            <a:off x="6386637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9EED6F-2C82-4F09-BE20-8E95AB24C38A}"/>
              </a:ext>
            </a:extLst>
          </p:cNvPr>
          <p:cNvSpPr txBox="1"/>
          <p:nvPr/>
        </p:nvSpPr>
        <p:spPr>
          <a:xfrm>
            <a:off x="7512045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2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F8A3D-F5EC-4403-AD0B-7453065130D2}"/>
              </a:ext>
            </a:extLst>
          </p:cNvPr>
          <p:cNvSpPr txBox="1"/>
          <p:nvPr/>
        </p:nvSpPr>
        <p:spPr>
          <a:xfrm>
            <a:off x="5588387" y="1011727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8C35F-83D9-4605-AAD8-3FBBAC59C5D2}"/>
              </a:ext>
            </a:extLst>
          </p:cNvPr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0433C1-CFFB-4939-A090-F3FC4297EBA2}"/>
              </a:ext>
            </a:extLst>
          </p:cNvPr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xmlns="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665232"/>
              </p:ext>
            </p:extLst>
          </p:nvPr>
        </p:nvGraphicFramePr>
        <p:xfrm>
          <a:off x="2160793" y="2750132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5C2D20-3345-4685-BFB0-BC23EE053EB5}"/>
              </a:ext>
            </a:extLst>
          </p:cNvPr>
          <p:cNvSpPr/>
          <p:nvPr/>
        </p:nvSpPr>
        <p:spPr>
          <a:xfrm>
            <a:off x="2160793" y="3678122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xmlns="" id="{89912972-F303-41C3-BE33-573E7F41A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50456"/>
              </p:ext>
            </p:extLst>
          </p:nvPr>
        </p:nvGraphicFramePr>
        <p:xfrm>
          <a:off x="6924949" y="2782580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9E854F-AC7C-4A5A-82B2-52C0CEFB2EF1}"/>
              </a:ext>
            </a:extLst>
          </p:cNvPr>
          <p:cNvSpPr/>
          <p:nvPr/>
        </p:nvSpPr>
        <p:spPr>
          <a:xfrm>
            <a:off x="6924949" y="3695400"/>
            <a:ext cx="2859062" cy="7787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bµ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2A6CD6-4350-4965-A25B-3C5B4EC07267}"/>
              </a:ext>
            </a:extLst>
          </p:cNvPr>
          <p:cNvSpPr txBox="1"/>
          <p:nvPr/>
        </p:nvSpPr>
        <p:spPr>
          <a:xfrm>
            <a:off x="8265794" y="3633736"/>
            <a:ext cx="318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05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53E857-6059-4737-9A66-09F984F2D551}"/>
              </a:ext>
            </a:extLst>
          </p:cNvPr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ba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C04425-D50F-4A57-95ED-F39E0D0D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460" y="834422"/>
            <a:ext cx="5211936" cy="42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FE77-8E6A-4C3C-94B7-FE6EF169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CD972C-AC24-4799-BCDD-CA246146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869F9D-1855-4E30-8AF6-66157FEF5B66}"/>
              </a:ext>
            </a:extLst>
          </p:cNvPr>
          <p:cNvSpPr txBox="1"/>
          <p:nvPr/>
        </p:nvSpPr>
        <p:spPr>
          <a:xfrm>
            <a:off x="5333260" y="5477212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</a:rPr>
              <a:t>bµ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DCA832-A596-4360-9A26-8E44EA464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97" y="743349"/>
            <a:ext cx="3433631" cy="44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urtle on a plate&#10;&#10;Description automatically generated">
            <a:extLst>
              <a:ext uri="{FF2B5EF4-FFF2-40B4-BE49-F238E27FC236}">
                <a16:creationId xmlns:a16="http://schemas.microsoft.com/office/drawing/2014/main" xmlns="" id="{C23DFBB7-DF4E-44B2-8825-CD196FDB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8" y="365125"/>
            <a:ext cx="7247662" cy="50096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F02229-E457-4530-B149-8E8ACFB1227E}"/>
              </a:ext>
            </a:extLst>
          </p:cNvPr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ba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ba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C4F0E-6D5B-4146-A7AC-8A8FD136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AA083B-FD5B-4897-8931-46BF8D5A3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977EDE-BDA4-4DC4-AA9B-D3EC2861D6B9}"/>
              </a:ext>
            </a:extLst>
          </p:cNvPr>
          <p:cNvSpPr txBox="1"/>
          <p:nvPr/>
        </p:nvSpPr>
        <p:spPr>
          <a:xfrm>
            <a:off x="8040974" y="2552555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ba</a:t>
            </a:r>
            <a:r>
              <a:rPr lang="en-US" sz="6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ba</a:t>
            </a:r>
            <a:endParaRPr lang="en-US" sz="6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3BF22A-55D4-4316-97FC-486785C7F26B}"/>
              </a:ext>
            </a:extLst>
          </p:cNvPr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ba</a:t>
            </a:r>
            <a:endParaRPr lang="en-US" sz="66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C8F0EA-9E5B-4D7A-9E26-787B2649EF62}"/>
              </a:ext>
            </a:extLst>
          </p:cNvPr>
          <p:cNvSpPr txBox="1"/>
          <p:nvPr/>
        </p:nvSpPr>
        <p:spPr>
          <a:xfrm>
            <a:off x="51200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7D14"/>
                </a:solidFill>
                <a:latin typeface=".VnAvant" panose="020B7200000000000000" pitchFamily="34" charset="0"/>
              </a:rPr>
              <a:t>bµ</a:t>
            </a: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83</Words>
  <Application>Microsoft Office PowerPoint</Application>
  <PresentationFormat>Custom</PresentationFormat>
  <Paragraphs>47</Paragraphs>
  <Slides>15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</cp:lastModifiedBy>
  <cp:revision>10</cp:revision>
  <dcterms:created xsi:type="dcterms:W3CDTF">2020-08-13T04:37:25Z</dcterms:created>
  <dcterms:modified xsi:type="dcterms:W3CDTF">2023-10-09T03:24:15Z</dcterms:modified>
</cp:coreProperties>
</file>