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82" r:id="rId4"/>
    <p:sldId id="266" r:id="rId5"/>
    <p:sldId id="286" r:id="rId6"/>
    <p:sldId id="287" r:id="rId7"/>
    <p:sldId id="288" r:id="rId8"/>
    <p:sldId id="289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35" autoAdjust="0"/>
  </p:normalViewPr>
  <p:slideViewPr>
    <p:cSldViewPr snapToGrid="0">
      <p:cViewPr varScale="1">
        <p:scale>
          <a:sx n="45" d="100"/>
          <a:sy n="45" d="100"/>
        </p:scale>
        <p:origin x="440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20: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15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72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19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91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1"/>
          <p:cNvSpPr txBox="1"/>
          <p:nvPr/>
        </p:nvSpPr>
        <p:spPr>
          <a:xfrm>
            <a:off x="4248805" y="68078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774685" y="201890"/>
            <a:ext cx="1541484" cy="1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4508" r="50000" b="11845"/>
            <a:stretch/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60 + 10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077" r="50000" b="52276"/>
            <a:stretch/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67 + 14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8" t="2343" r="13821" b="54010"/>
            <a:stretch/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58 + 19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49 + 48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>
              <a:extLst>
                <a:ext uri="{FF2B5EF4-FFF2-40B4-BE49-F238E27FC236}">
                  <a16:creationId xmlns:a16="http://schemas.microsoft.com/office/drawing/2014/main" id="{414701C5-B57D-43E9-9B2F-45D581C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</a:rPr>
                <a:t>Đ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436139" cy="664364"/>
            <a:chOff x="238537" y="208174"/>
            <a:chExt cx="1654709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67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 Box 1"/>
          <p:cNvSpPr txBox="1"/>
          <p:nvPr/>
        </p:nvSpPr>
        <p:spPr>
          <a:xfrm>
            <a:off x="3042331" y="660863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9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66" grpId="0"/>
      <p:bldP spid="6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6403" r="15778" b="25000"/>
          <a:stretch/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276480" cy="664364"/>
            <a:chOff x="238537" y="208174"/>
            <a:chExt cx="1546263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792308" y="390359"/>
            <a:ext cx="2717510" cy="1280952"/>
            <a:chOff x="8792308" y="390359"/>
            <a:chExt cx="2717510" cy="128095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b.</a:t>
              </a:r>
              <a:endPara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31944" r="28161" b="34028"/>
          <a:stretch/>
        </p:blipFill>
        <p:spPr bwMode="auto">
          <a:xfrm>
            <a:off x="8166817" y="72571"/>
            <a:ext cx="4039690" cy="26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6" y="395262"/>
            <a:ext cx="7688944" cy="1816487"/>
            <a:chOff x="97653" y="1454784"/>
            <a:chExt cx="9961004" cy="1816487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57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Mai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967291" y="981641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1163" y="952613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5267" y="1505858"/>
            <a:ext cx="1920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619" y="156391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165" y="2052092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3117193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....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3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vi-V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(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6" name="Text Box 1"/>
          <p:cNvSpPr txBox="1"/>
          <p:nvPr/>
        </p:nvSpPr>
        <p:spPr>
          <a:xfrm>
            <a:off x="4248805" y="656016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58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cố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-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dặn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dò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771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  <p:bldP spid="2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364</Words>
  <Application>Microsoft Office PowerPoint</Application>
  <PresentationFormat>Widescreen</PresentationFormat>
  <Paragraphs>96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宋体</vt:lpstr>
      <vt:lpstr>Arial</vt:lpstr>
      <vt:lpstr>Book Antiqua</vt:lpstr>
      <vt:lpstr>Calibri</vt:lpstr>
      <vt:lpstr>Calibri Light</vt:lpstr>
      <vt:lpstr>等线</vt:lpstr>
      <vt:lpstr>iCiel Crocante</vt:lpstr>
      <vt:lpstr>iCiel Mijas</vt:lpstr>
      <vt:lpstr>iCiel Nabila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403</cp:revision>
  <dcterms:created xsi:type="dcterms:W3CDTF">2021-05-26T03:43:33Z</dcterms:created>
  <dcterms:modified xsi:type="dcterms:W3CDTF">2021-11-17T03:39:32Z</dcterms:modified>
</cp:coreProperties>
</file>