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  <p:sldMasterId id="2147483697" r:id="rId5"/>
  </p:sldMasterIdLst>
  <p:notesMasterIdLst>
    <p:notesMasterId r:id="rId21"/>
  </p:notesMasterIdLst>
  <p:sldIdLst>
    <p:sldId id="264" r:id="rId6"/>
    <p:sldId id="282" r:id="rId7"/>
    <p:sldId id="266" r:id="rId8"/>
    <p:sldId id="283" r:id="rId9"/>
    <p:sldId id="258" r:id="rId10"/>
    <p:sldId id="284" r:id="rId11"/>
    <p:sldId id="285" r:id="rId12"/>
    <p:sldId id="274" r:id="rId13"/>
    <p:sldId id="275" r:id="rId14"/>
    <p:sldId id="276" r:id="rId15"/>
    <p:sldId id="277" r:id="rId16"/>
    <p:sldId id="278" r:id="rId17"/>
    <p:sldId id="280" r:id="rId18"/>
    <p:sldId id="281" r:id="rId19"/>
    <p:sldId id="2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FFCC"/>
    <a:srgbClr val="66CC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24" autoAdjust="0"/>
    <p:restoredTop sz="91281" autoAdjust="0"/>
  </p:normalViewPr>
  <p:slideViewPr>
    <p:cSldViewPr snapToGrid="0">
      <p:cViewPr>
        <p:scale>
          <a:sx n="11" d="100"/>
          <a:sy n="11" d="100"/>
        </p:scale>
        <p:origin x="1784" y="8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2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560606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44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mũi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chơi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66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15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580823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4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3607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máy</a:t>
            </a:r>
            <a:r>
              <a:rPr lang="en-US" baseline="0" dirty="0" smtClean="0"/>
              <a:t> bay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7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499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11C3E-8D59-4B87-B56C-E94D4BA2B6F8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4931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bắt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chơi</a:t>
            </a:r>
            <a:endParaRPr lang="en-US" baseline="0" dirty="0" smtClean="0"/>
          </a:p>
          <a:p>
            <a:r>
              <a:rPr lang="en-US" baseline="0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endParaRPr lang="en-US" baseline="0" dirty="0" smtClean="0"/>
          </a:p>
          <a:p>
            <a:r>
              <a:rPr lang="en-US" baseline="0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mũi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cùng</a:t>
            </a:r>
            <a:r>
              <a:rPr lang="en-US" baseline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90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biết</a:t>
            </a:r>
            <a:r>
              <a:rPr lang="en-US" baseline="0" dirty="0" smtClean="0"/>
              <a:t> Đ/S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37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biết</a:t>
            </a:r>
            <a:r>
              <a:rPr lang="en-US" baseline="0" dirty="0" smtClean="0"/>
              <a:t> Đ/S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18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biết</a:t>
            </a:r>
            <a:r>
              <a:rPr lang="en-US" baseline="0" dirty="0" smtClean="0"/>
              <a:t> Đ/S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65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23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500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763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68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87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83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723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87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1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02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42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957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37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D0F518-02DA-4AB3-A903-37A029549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A5C3725-AC60-4F91-8C75-62F7373C9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73A7EC-4867-4A55-BFBD-0C32B984E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124CE6-EAA6-4D64-9B9B-190067654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A6101A-18BA-41F0-979D-A9ED02AF6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39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0BFF83-FCBA-4792-A3D4-81F5E4F54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6913DB-E681-4EC1-9B25-EF04FF37C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C2E018-E2AD-47B1-B0D5-E2C9714A2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4B2B8A-D2C4-4F5C-A30D-BA93DFF51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3EFBE5-5C1B-4934-BD95-485CF028E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3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140F75-9586-4B6A-9218-22BD57B73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337AF66-1318-44F7-A567-F685106F3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230986-AD36-4B45-9FF7-AE661E8E0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F51433-6154-4E3D-ADD5-D1A65FDBE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BFE095-8D01-4D43-AB00-8551002CA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7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98B694-3967-4281-84FD-0A816ECF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99A9B9-0B65-422D-BC49-23F751F73B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EA1FD93-2275-46D2-BDC9-7EF86E247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D8C81E-6122-4670-9DA3-ABB84B37C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6CDD3A6-0EE0-4480-A1B1-EB157C766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F660F0-D8DE-4C9B-962A-1E786DA04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2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61A232-4BC8-4F05-A2B2-0F2EC0CBE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C4054C2-7459-471A-B657-F3A3AB4BD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6E1EFC2-D304-4B1C-8480-F7DA28DC6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E7F874-00C5-4911-B2C9-9E4487E2DC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F4D7B2F-C4AD-4AB8-826B-43AE777C2F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56071C0-94BA-4EBA-B7E5-31038F63A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42F1EDA-C997-4C07-81DA-49A25866A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00A51DA-F540-4CB1-B631-18B17B6A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39FD24-C5C3-45C1-A863-D3499FE23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271906A-54F6-46EC-986A-C80E0E1D9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24B7F0A-FBFF-4D0C-85DB-CF2CF1BFC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726C04D-D296-4024-B4B3-1B38FA2E0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42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0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D390FD3-4C58-48F7-8462-4F0E1C234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D8D6D25-C3C4-4E8F-A512-78D08A08B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D9BFA70-7890-4D38-B527-1A1295D24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44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756D12-D426-40BD-982A-F805204BB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732EC9-7C75-43B0-B125-BE1E2BECF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B5C597B-9BD2-46D7-A679-6998BF584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269756-3DF8-4872-A666-EFFA19B3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466FA6-8B38-4462-BEC5-8FB8483F1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1274D11-8F7B-41C4-A363-D562F9B98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32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7D46C4-8B36-40F7-92B7-399FF23CA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D729440-972E-4FEC-9976-99D9D5894B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EEDFAB-E90B-4F49-B483-D8DFC1687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96C89D-3133-4722-9C9C-DAB0B39D3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37456A5-811F-4C84-8B4F-8445A6DD6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0E23BE-16F6-4FEC-8C45-D6F25DD4B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83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6621A1-D0C8-4F8A-92B2-4D2B2B328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2D89EBE-2A6A-4CF9-A288-A2F9749D3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1FE291-DB11-4622-8AD5-9E6A99E13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E74D20-4C74-4971-B256-49EEEC9FD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56BED9-107E-4C8C-9A93-38EEAC14E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39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6BE657B-08AE-4943-A159-9FAB6BBB8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516D504-8CB9-4F1D-B04E-8A1BE9B68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756371-643D-4F2A-AFEF-B6263CD5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FD93C7-678C-4D6F-9EF4-B21ACF9F1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875CDF-5125-409F-A2CD-20CC8BC42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3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0298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762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DEB6B-57C1-4831-A17B-42CE7FAD6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DFBD9-5A49-446F-94CE-19852280F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2F1DC-95F4-4B63-A71D-0C74E0F6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08B91-155B-4C4B-950F-C3CDD821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B9974-8456-466B-9E0A-2CE9EAF1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1448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35D74-B313-410F-8241-24B5978B8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F535B-0EA2-45A5-A596-2B809498B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1E4EE-D403-46CA-8665-B2A03857F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592B83-2A5F-4991-B765-AD9E4DCF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7AB14-278C-4A99-9634-2586F32F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178BA-3086-469B-8D78-8E3EBFB9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763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DA40A-4CEA-4849-8AC9-694A531BC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5A50E-AB8A-47C1-962F-D9863FAEF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AFF9F-322E-40F5-9DFB-41B14AEA5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79A35-E151-4723-9445-FF5622CD7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CB-98A7-4E3D-979A-FF4BF6178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B4415C-6491-45FD-84A6-0320C39E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AE8464-75FE-47E9-B58B-EEF6628F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615216-E7BE-43AC-A702-F0F00363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619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6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7C9E4-8C66-4FE3-95D2-6B9F5EB7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65EDD8-69B8-4DB1-B78A-B247B8A5B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7A803-4248-470E-A95A-9D105FDB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1F37-0B78-4088-A962-FF4749F5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9903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5928D8-1D35-4798-B218-519BFB29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0128F3-C451-4A65-879A-3F77CC623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C0F21-D0E5-4F74-81F9-BFDD731D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86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B9B5-B74F-4541-8BE1-696BF3929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EB87D-BAA1-432B-BC7A-540D24897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4872D-1BF0-4C56-8DA2-C76E0B524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F9B2B-DDD5-42B4-ADED-E9A6EBCB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B32D7-6B2A-4B81-9C6C-E48EA3AE2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66AB7-9732-486A-B38B-3BDB0414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4063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E5231-9EEB-4DCE-882A-20AE862E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D945AD-1D43-4645-A660-432FC7402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C2351-BD59-4801-85DF-579E57747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B9B9-CFB6-428C-982C-9E2208CAC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DEDFE-7E83-42BF-B866-CD7D8034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2FD4E0-6DAE-43FE-B6BE-52327C7A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80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149CE-901B-4B06-97B9-C6077792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8B58D-33A4-4AC2-B310-C303A0DA8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CDCCD-B6C9-43E3-A78C-E29D1F4D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86986-3253-4590-8CA5-141296D9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A6360-1AB4-4233-8C23-D790D625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958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A7EA6F-255A-4B9A-8E32-BA03E68E8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A2F42-E516-4ABF-96C0-DE6A2EDE6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AF64A-0247-446E-8A18-6379B2A1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D2DA7-EC48-4F9B-9176-156CA75E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A5F51-AD39-4776-A33E-D5583328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3226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003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7226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9470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7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10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126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9256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2966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4054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7280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6683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140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0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1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7385891-BD90-4CBC-8E15-D9517005B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A5AD9C5-5E3E-428D-9C02-719572B89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2EBA8B-3746-4A50-9269-D1971A3686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5B33E8-4C13-4CAE-9F65-91CC456A4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FB0E85-AEAC-4F27-B48E-10BEA7B5B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14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DC1F86-0395-41C3-AC89-3EDF24C5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1B32E-BD0B-411B-89E0-6A646DB06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0BA32-99A2-4F91-B563-D1CB04F30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DBC7D-ADF3-49ED-B6EF-EEA2F6587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12C06-8A70-4E31-BD17-CFFCBC5DD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0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68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3.jpe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6" Type="http://schemas.microsoft.com/office/2007/relationships/hdphoto" Target="../media/hdphoto6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slide" Target="slide9.xml"/><Relationship Id="rId5" Type="http://schemas.openxmlformats.org/officeDocument/2006/relationships/audio" Target="../media/audio3.wav"/><Relationship Id="rId15" Type="http://schemas.openxmlformats.org/officeDocument/2006/relationships/image" Target="../media/image55.png"/><Relationship Id="rId10" Type="http://schemas.openxmlformats.org/officeDocument/2006/relationships/image" Target="../media/image52.png"/><Relationship Id="rId4" Type="http://schemas.openxmlformats.org/officeDocument/2006/relationships/audio" Target="../media/audio2.wav"/><Relationship Id="rId9" Type="http://schemas.openxmlformats.org/officeDocument/2006/relationships/image" Target="../media/image51.png"/><Relationship Id="rId14" Type="http://schemas.openxmlformats.org/officeDocument/2006/relationships/image" Target="../media/image5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4.jpeg"/><Relationship Id="rId3" Type="http://schemas.openxmlformats.org/officeDocument/2006/relationships/audio" Target="../media/audio1.wav"/><Relationship Id="rId7" Type="http://schemas.openxmlformats.org/officeDocument/2006/relationships/image" Target="../media/image50.png"/><Relationship Id="rId12" Type="http://schemas.openxmlformats.org/officeDocument/2006/relationships/image" Target="../media/image5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48.png"/><Relationship Id="rId5" Type="http://schemas.openxmlformats.org/officeDocument/2006/relationships/image" Target="../media/image49.png"/><Relationship Id="rId15" Type="http://schemas.microsoft.com/office/2007/relationships/hdphoto" Target="../media/hdphoto7.wdp"/><Relationship Id="rId10" Type="http://schemas.openxmlformats.org/officeDocument/2006/relationships/slide" Target="slide9.xml"/><Relationship Id="rId4" Type="http://schemas.openxmlformats.org/officeDocument/2006/relationships/audio" Target="../media/audio3.wav"/><Relationship Id="rId9" Type="http://schemas.openxmlformats.org/officeDocument/2006/relationships/image" Target="../media/image52.png"/><Relationship Id="rId1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4.jpeg"/><Relationship Id="rId3" Type="http://schemas.openxmlformats.org/officeDocument/2006/relationships/audio" Target="../media/audio1.wav"/><Relationship Id="rId7" Type="http://schemas.openxmlformats.org/officeDocument/2006/relationships/image" Target="../media/image50.png"/><Relationship Id="rId12" Type="http://schemas.openxmlformats.org/officeDocument/2006/relationships/image" Target="../media/image5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48.png"/><Relationship Id="rId5" Type="http://schemas.openxmlformats.org/officeDocument/2006/relationships/image" Target="../media/image49.png"/><Relationship Id="rId15" Type="http://schemas.microsoft.com/office/2007/relationships/hdphoto" Target="../media/hdphoto8.wdp"/><Relationship Id="rId10" Type="http://schemas.openxmlformats.org/officeDocument/2006/relationships/slide" Target="slide9.xml"/><Relationship Id="rId4" Type="http://schemas.openxmlformats.org/officeDocument/2006/relationships/audio" Target="../media/audio3.wav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48.png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8.png"/><Relationship Id="rId7" Type="http://schemas.openxmlformats.org/officeDocument/2006/relationships/image" Target="../media/image54.jpeg"/><Relationship Id="rId12" Type="http://schemas.microsoft.com/office/2007/relationships/hdphoto" Target="../media/hdphoto9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11" Type="http://schemas.openxmlformats.org/officeDocument/2006/relationships/image" Target="../media/image62.png"/><Relationship Id="rId5" Type="http://schemas.openxmlformats.org/officeDocument/2006/relationships/image" Target="../media/image48.png"/><Relationship Id="rId10" Type="http://schemas.openxmlformats.org/officeDocument/2006/relationships/slide" Target="slide9.xml"/><Relationship Id="rId4" Type="http://schemas.openxmlformats.org/officeDocument/2006/relationships/image" Target="../media/image47.jpeg"/><Relationship Id="rId9" Type="http://schemas.openxmlformats.org/officeDocument/2006/relationships/image" Target="../media/image6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1.emf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png"/><Relationship Id="rId12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7.png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microsoft.com/office/2007/relationships/hdphoto" Target="../media/hdphoto1.wdp"/><Relationship Id="rId4" Type="http://schemas.openxmlformats.org/officeDocument/2006/relationships/image" Target="../media/image2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4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10" Type="http://schemas.openxmlformats.org/officeDocument/2006/relationships/image" Target="../media/image11.emf"/><Relationship Id="rId4" Type="http://schemas.openxmlformats.org/officeDocument/2006/relationships/image" Target="../media/image28.jpe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microsoft.com/office/2007/relationships/hdphoto" Target="../media/hdphoto4.wdp"/><Relationship Id="rId7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4.png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jpeg"/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28.jpe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6.jpeg"/><Relationship Id="rId7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slide" Target="slide10.xml"/><Relationship Id="rId10" Type="http://schemas.openxmlformats.org/officeDocument/2006/relationships/slide" Target="slide15.xml"/><Relationship Id="rId4" Type="http://schemas.openxmlformats.org/officeDocument/2006/relationships/image" Target="../media/image43.jpeg"/><Relationship Id="rId9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0837" y="-52672"/>
            <a:ext cx="11574126" cy="3201388"/>
            <a:chOff x="220837" y="-52672"/>
            <a:chExt cx="11574126" cy="3201388"/>
          </a:xfrm>
        </p:grpSpPr>
        <p:grpSp>
          <p:nvGrpSpPr>
            <p:cNvPr id="284" name="Group 3"/>
            <p:cNvGrpSpPr/>
            <p:nvPr/>
          </p:nvGrpSpPr>
          <p:grpSpPr>
            <a:xfrm rot="10800000">
              <a:off x="2194821" y="3941"/>
              <a:ext cx="412706" cy="1820482"/>
              <a:chOff x="4980416" y="5037518"/>
              <a:chExt cx="412706" cy="1820482"/>
            </a:xfrm>
          </p:grpSpPr>
          <p:sp>
            <p:nvSpPr>
              <p:cNvPr id="28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6" name="Group 4"/>
            <p:cNvGrpSpPr/>
            <p:nvPr/>
          </p:nvGrpSpPr>
          <p:grpSpPr>
            <a:xfrm rot="10800000">
              <a:off x="1672375" y="3941"/>
              <a:ext cx="412706" cy="2155512"/>
              <a:chOff x="5502862" y="5355294"/>
              <a:chExt cx="412706" cy="1502706"/>
            </a:xfrm>
          </p:grpSpPr>
          <p:sp>
            <p:nvSpPr>
              <p:cNvPr id="29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8" name="Group 7"/>
            <p:cNvGrpSpPr/>
            <p:nvPr/>
          </p:nvGrpSpPr>
          <p:grpSpPr>
            <a:xfrm rot="10800000">
              <a:off x="220837" y="3941"/>
              <a:ext cx="407320" cy="1502706"/>
              <a:chOff x="6959786" y="5355294"/>
              <a:chExt cx="407320" cy="1502706"/>
            </a:xfrm>
          </p:grpSpPr>
          <p:sp>
            <p:nvSpPr>
              <p:cNvPr id="30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0" name="Group 5"/>
            <p:cNvGrpSpPr/>
            <p:nvPr/>
          </p:nvGrpSpPr>
          <p:grpSpPr>
            <a:xfrm rot="10800000">
              <a:off x="1176187" y="6634"/>
              <a:ext cx="403952" cy="2588666"/>
              <a:chOff x="6007804" y="4266641"/>
              <a:chExt cx="403952" cy="2588666"/>
            </a:xfrm>
          </p:grpSpPr>
          <p:sp>
            <p:nvSpPr>
              <p:cNvPr id="32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2" name="Group 6"/>
            <p:cNvGrpSpPr/>
            <p:nvPr/>
          </p:nvGrpSpPr>
          <p:grpSpPr>
            <a:xfrm rot="10800000">
              <a:off x="698175" y="6634"/>
              <a:ext cx="409339" cy="3142082"/>
              <a:chOff x="6480429" y="3713225"/>
              <a:chExt cx="409339" cy="3142082"/>
            </a:xfrm>
          </p:grpSpPr>
          <p:sp>
            <p:nvSpPr>
              <p:cNvPr id="33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4" name="Group 3"/>
            <p:cNvGrpSpPr/>
            <p:nvPr/>
          </p:nvGrpSpPr>
          <p:grpSpPr>
            <a:xfrm rot="10800000">
              <a:off x="4492137" y="-5484"/>
              <a:ext cx="412706" cy="1820482"/>
              <a:chOff x="4980416" y="5037518"/>
              <a:chExt cx="412706" cy="1820482"/>
            </a:xfrm>
          </p:grpSpPr>
          <p:sp>
            <p:nvSpPr>
              <p:cNvPr id="34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6" name="Group 4"/>
            <p:cNvGrpSpPr/>
            <p:nvPr/>
          </p:nvGrpSpPr>
          <p:grpSpPr>
            <a:xfrm rot="10800000">
              <a:off x="3904878" y="3941"/>
              <a:ext cx="412706" cy="1502706"/>
              <a:chOff x="5502862" y="5355294"/>
              <a:chExt cx="412706" cy="1502706"/>
            </a:xfrm>
          </p:grpSpPr>
          <p:sp>
            <p:nvSpPr>
              <p:cNvPr id="35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8" name="Group 7"/>
            <p:cNvGrpSpPr/>
            <p:nvPr/>
          </p:nvGrpSpPr>
          <p:grpSpPr>
            <a:xfrm rot="10800000">
              <a:off x="2716594" y="-5410"/>
              <a:ext cx="407320" cy="2013200"/>
              <a:chOff x="6959786" y="5355294"/>
              <a:chExt cx="407320" cy="1502706"/>
            </a:xfrm>
          </p:grpSpPr>
          <p:sp>
            <p:nvSpPr>
              <p:cNvPr id="36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0" name="Group 5"/>
            <p:cNvGrpSpPr/>
            <p:nvPr/>
          </p:nvGrpSpPr>
          <p:grpSpPr>
            <a:xfrm rot="10800000">
              <a:off x="3281126" y="-2717"/>
              <a:ext cx="403952" cy="2167807"/>
              <a:chOff x="6007804" y="4266641"/>
              <a:chExt cx="403952" cy="2588666"/>
            </a:xfrm>
          </p:grpSpPr>
          <p:sp>
            <p:nvSpPr>
              <p:cNvPr id="38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2" name="Group 6"/>
            <p:cNvGrpSpPr/>
            <p:nvPr/>
          </p:nvGrpSpPr>
          <p:grpSpPr>
            <a:xfrm rot="10800000">
              <a:off x="11385624" y="-30241"/>
              <a:ext cx="409339" cy="3142082"/>
              <a:chOff x="6480429" y="3713225"/>
              <a:chExt cx="409339" cy="3142082"/>
            </a:xfrm>
          </p:grpSpPr>
          <p:sp>
            <p:nvSpPr>
              <p:cNvPr id="39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4" name="Group 5"/>
            <p:cNvGrpSpPr/>
            <p:nvPr/>
          </p:nvGrpSpPr>
          <p:grpSpPr>
            <a:xfrm rot="10800000">
              <a:off x="5037570" y="-2791"/>
              <a:ext cx="403952" cy="2167807"/>
              <a:chOff x="6007804" y="4266641"/>
              <a:chExt cx="403952" cy="2588666"/>
            </a:xfrm>
          </p:grpSpPr>
          <p:sp>
            <p:nvSpPr>
              <p:cNvPr id="40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6" name="Group 3"/>
            <p:cNvGrpSpPr/>
            <p:nvPr/>
          </p:nvGrpSpPr>
          <p:grpSpPr>
            <a:xfrm rot="10800000">
              <a:off x="8519907" y="-43246"/>
              <a:ext cx="412706" cy="1820482"/>
              <a:chOff x="4980416" y="5037518"/>
              <a:chExt cx="412706" cy="1820482"/>
            </a:xfrm>
          </p:grpSpPr>
          <p:sp>
            <p:nvSpPr>
              <p:cNvPr id="417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8" name="Group 4"/>
            <p:cNvGrpSpPr/>
            <p:nvPr/>
          </p:nvGrpSpPr>
          <p:grpSpPr>
            <a:xfrm rot="10800000">
              <a:off x="7997461" y="-43246"/>
              <a:ext cx="412706" cy="2155512"/>
              <a:chOff x="5502862" y="5355294"/>
              <a:chExt cx="412706" cy="1502706"/>
            </a:xfrm>
          </p:grpSpPr>
          <p:sp>
            <p:nvSpPr>
              <p:cNvPr id="429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1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3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4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5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6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7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8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9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40" name="Group 3"/>
            <p:cNvGrpSpPr/>
            <p:nvPr/>
          </p:nvGrpSpPr>
          <p:grpSpPr>
            <a:xfrm rot="10800000">
              <a:off x="10817223" y="-52672"/>
              <a:ext cx="412706" cy="2460133"/>
              <a:chOff x="4980416" y="5037518"/>
              <a:chExt cx="412706" cy="1820482"/>
            </a:xfrm>
          </p:grpSpPr>
          <p:sp>
            <p:nvSpPr>
              <p:cNvPr id="441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2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3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4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5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6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7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8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9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0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1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2" name="Group 4"/>
            <p:cNvGrpSpPr/>
            <p:nvPr/>
          </p:nvGrpSpPr>
          <p:grpSpPr>
            <a:xfrm rot="10800000">
              <a:off x="10229964" y="-43246"/>
              <a:ext cx="412706" cy="2631814"/>
              <a:chOff x="5502862" y="5355294"/>
              <a:chExt cx="412706" cy="1502706"/>
            </a:xfrm>
          </p:grpSpPr>
          <p:sp>
            <p:nvSpPr>
              <p:cNvPr id="453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4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5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6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7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8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9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0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1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2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3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4" name="Group 7"/>
            <p:cNvGrpSpPr/>
            <p:nvPr/>
          </p:nvGrpSpPr>
          <p:grpSpPr>
            <a:xfrm rot="10800000">
              <a:off x="9041680" y="-52597"/>
              <a:ext cx="407320" cy="2013200"/>
              <a:chOff x="6959786" y="5355294"/>
              <a:chExt cx="407320" cy="1502706"/>
            </a:xfrm>
          </p:grpSpPr>
          <p:sp>
            <p:nvSpPr>
              <p:cNvPr id="465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6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7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8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9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0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1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2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3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4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5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76" name="Group 5"/>
            <p:cNvGrpSpPr/>
            <p:nvPr/>
          </p:nvGrpSpPr>
          <p:grpSpPr>
            <a:xfrm rot="10800000">
              <a:off x="9606212" y="-49905"/>
              <a:ext cx="403952" cy="2106477"/>
              <a:chOff x="6007804" y="4266641"/>
              <a:chExt cx="403952" cy="2588666"/>
            </a:xfrm>
          </p:grpSpPr>
          <p:sp>
            <p:nvSpPr>
              <p:cNvPr id="477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8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9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0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1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2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3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4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5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6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7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8" name="Group 6"/>
            <p:cNvGrpSpPr/>
            <p:nvPr/>
          </p:nvGrpSpPr>
          <p:grpSpPr>
            <a:xfrm rot="10800000">
              <a:off x="7382406" y="-23656"/>
              <a:ext cx="409339" cy="2412631"/>
              <a:chOff x="6480429" y="3713225"/>
              <a:chExt cx="409339" cy="3142082"/>
            </a:xfrm>
          </p:grpSpPr>
          <p:sp>
            <p:nvSpPr>
              <p:cNvPr id="489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0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1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2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3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4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5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6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7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8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9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0" name="Group 4"/>
            <p:cNvGrpSpPr/>
            <p:nvPr/>
          </p:nvGrpSpPr>
          <p:grpSpPr>
            <a:xfrm rot="10800000">
              <a:off x="6779496" y="-16257"/>
              <a:ext cx="412706" cy="1502706"/>
              <a:chOff x="5502862" y="5355294"/>
              <a:chExt cx="412706" cy="1502706"/>
            </a:xfrm>
          </p:grpSpPr>
          <p:sp>
            <p:nvSpPr>
              <p:cNvPr id="501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2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3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4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5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6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7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8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9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0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1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2" name="Group 7"/>
            <p:cNvGrpSpPr/>
            <p:nvPr/>
          </p:nvGrpSpPr>
          <p:grpSpPr>
            <a:xfrm rot="10800000">
              <a:off x="5599818" y="-26023"/>
              <a:ext cx="407320" cy="2013200"/>
              <a:chOff x="6959786" y="5355294"/>
              <a:chExt cx="407320" cy="1502706"/>
            </a:xfrm>
          </p:grpSpPr>
          <p:sp>
            <p:nvSpPr>
              <p:cNvPr id="513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4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5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6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7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8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9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0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1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4" name="Group 5"/>
            <p:cNvGrpSpPr/>
            <p:nvPr/>
          </p:nvGrpSpPr>
          <p:grpSpPr>
            <a:xfrm rot="10800000">
              <a:off x="6164350" y="-23330"/>
              <a:ext cx="403952" cy="2167807"/>
              <a:chOff x="6007804" y="4266641"/>
              <a:chExt cx="403952" cy="2588666"/>
            </a:xfrm>
          </p:grpSpPr>
          <p:sp>
            <p:nvSpPr>
              <p:cNvPr id="52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57" name="TextBox 256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296332" y="2611848"/>
            <a:ext cx="95254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Bài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20: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Phép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cộng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(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có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nhớ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) </a:t>
            </a:r>
          </a:p>
          <a:p>
            <a:pPr algn="ctr"/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có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hai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chữ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với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có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hai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chữ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endParaRPr lang="en-US" sz="54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iCiel Mijas" panose="02000506000000020004" pitchFamily="50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4934097" y="4558684"/>
            <a:ext cx="8278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Tiết</a:t>
            </a:r>
            <a:r>
              <a:rPr lang="en-US" sz="44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2</a:t>
            </a:r>
            <a:endParaRPr lang="en-US" sz="44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59" name="Text Box 1"/>
          <p:cNvSpPr txBox="1"/>
          <p:nvPr/>
        </p:nvSpPr>
        <p:spPr>
          <a:xfrm>
            <a:off x="3182005" y="65411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96128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/>
      <p:bldP spid="258" grpId="0"/>
      <p:bldP spid="259" grpId="0"/>
      <p:bldP spid="2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299" y="0"/>
            <a:ext cx="12538712" cy="705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loud Callout 9"/>
          <p:cNvSpPr/>
          <p:nvPr/>
        </p:nvSpPr>
        <p:spPr>
          <a:xfrm>
            <a:off x="2139940" y="108391"/>
            <a:ext cx="8494375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ECFF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 + 12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2595538" y="3305487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3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008887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223201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21 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4890069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104383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779647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5993961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3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2922752" y="1904796"/>
            <a:ext cx="2297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107231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3180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10050" y="2376402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7150858" y="919541"/>
            <a:ext cx="681119" cy="595949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4167" l="803" r="100000">
                        <a14:foregroundMark x1="37615" y1="12778" x2="39679" y2="18889"/>
                        <a14:backgroundMark x1="6863" y1="8703" x2="6863" y2="8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092" y="2284897"/>
            <a:ext cx="2122227" cy="262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4024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299" y="0"/>
            <a:ext cx="12538712" cy="705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loud Callout 9"/>
          <p:cNvSpPr/>
          <p:nvPr/>
        </p:nvSpPr>
        <p:spPr>
          <a:xfrm>
            <a:off x="3448050" y="5466"/>
            <a:ext cx="5442052" cy="1637584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ECFF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+ 17 = ?</a:t>
            </a:r>
            <a:endParaRPr lang="vi-VN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2593446" y="5018787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1024" y="3893347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88766" y="4107661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1754" y="3069305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69496" y="3283619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4598" y="5664107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619246" y="57943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51748" y="1924692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8054" y="4820531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</a:rPr>
              <a:t>tiếc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quá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sai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mất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rồi</a:t>
            </a:r>
            <a:r>
              <a:rPr lang="en-US" sz="2000" b="1" dirty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36094" y="2536025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4167" l="803" r="100000">
                        <a14:foregroundMark x1="37615" y1="12778" x2="39679" y2="1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155" y="1963193"/>
            <a:ext cx="1962177" cy="243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2379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299" y="0"/>
            <a:ext cx="12538712" cy="705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loud Callout 9"/>
          <p:cNvSpPr/>
          <p:nvPr/>
        </p:nvSpPr>
        <p:spPr>
          <a:xfrm>
            <a:off x="1699660" y="5466"/>
            <a:ext cx="824444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ECFF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bi, Minh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bi.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vi? </a:t>
            </a:r>
            <a:endParaRPr lang="vi-VN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2588058" y="5886028"/>
            <a:ext cx="4439194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5636" y="3929066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83378" y="4143380"/>
            <a:ext cx="4469382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2026" y="4810248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79768" y="5024562"/>
            <a:ext cx="4472992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9660" y="3099054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67402" y="3313368"/>
            <a:ext cx="4485358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34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46360" y="1960411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2666" y="568777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</a:rPr>
              <a:t>tiếc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quá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sai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mất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rồi</a:t>
            </a:r>
            <a:r>
              <a:rPr lang="en-US" sz="2000" b="1" dirty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30706" y="2571744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6596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4167" l="803" r="100000">
                        <a14:foregroundMark x1="37615" y1="12778" x2="39679" y2="1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092" y="2284897"/>
            <a:ext cx="2122227" cy="262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7067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aiga-520x384.png"/>
          <p:cNvPicPr>
            <a:picLocks noChangeAspect="1"/>
          </p:cNvPicPr>
          <p:nvPr/>
        </p:nvPicPr>
        <p:blipFill>
          <a:blip r:embed="rId3"/>
          <a:srcRect l="2343" t="2513" r="1562"/>
          <a:stretch>
            <a:fillRect/>
          </a:stretch>
        </p:blipFill>
        <p:spPr>
          <a:xfrm flipH="1">
            <a:off x="0" y="28136"/>
            <a:ext cx="12161520" cy="6858000"/>
          </a:xfrm>
          <a:prstGeom prst="rect">
            <a:avLst/>
          </a:prstGeom>
        </p:spPr>
      </p:pic>
      <p:pic>
        <p:nvPicPr>
          <p:cNvPr id="9" name="Picture 8" descr="ee376867b6edb2b7f8a1c93f2ceb4b12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49800" y="6130110"/>
            <a:ext cx="756026" cy="756026"/>
          </a:xfrm>
          <a:prstGeom prst="rect">
            <a:avLst/>
          </a:prstGeom>
        </p:spPr>
      </p:pic>
      <p:pic>
        <p:nvPicPr>
          <p:cNvPr id="12" name="Picture 11" descr="images (5)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>
            <a:off x="9862656" y="6186408"/>
            <a:ext cx="612000" cy="61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66970" y="3143249"/>
            <a:ext cx="54010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Mình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đã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thu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hoạch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xong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trứng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rồi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algn="ctr"/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Cảm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bạn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nhé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vi-VN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Picture 16" descr="images (6)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27" b="22498"/>
          <a:stretch>
            <a:fillRect/>
          </a:stretch>
        </p:blipFill>
        <p:spPr>
          <a:xfrm rot="20642372">
            <a:off x="5729215" y="541112"/>
            <a:ext cx="2563400" cy="132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52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aiga-520x384.pn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0" y="-133350"/>
            <a:ext cx="12192000" cy="699135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115162" y="714151"/>
            <a:ext cx="2571768" cy="1489035"/>
            <a:chOff x="3387886" y="1857364"/>
            <a:chExt cx="2571768" cy="1489035"/>
          </a:xfrm>
        </p:grpSpPr>
        <p:pic>
          <p:nvPicPr>
            <p:cNvPr id="7" name="Picture 6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8" name="TextBox 7">
              <a:hlinkClick r:id="" action="ppaction://hlinkshowjump?jump=nextslide"/>
            </p:cNvPr>
            <p:cNvSpPr txBox="1"/>
            <p:nvPr/>
          </p:nvSpPr>
          <p:spPr>
            <a:xfrm>
              <a:off x="3945322" y="2541412"/>
              <a:ext cx="12696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Bắt</a:t>
              </a:r>
              <a:r>
                <a:rPr lang="en-US" sz="2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đầu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14964" y="1413365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44055" y="1428531"/>
            <a:ext cx="2122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trò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chơi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" name="Picture 10" descr="ee376867b6edb2b7f8a1c93f2ceb4b12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5244" y="2788254"/>
            <a:ext cx="1008000" cy="100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53875" y="3029607"/>
            <a:ext cx="2111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nút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09048" y="3827675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09048" y="4625743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09048" y="5452839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04072" y="6265710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9445" y="3029607"/>
            <a:ext cx="2151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về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trang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chủ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8" name="Picture 17" descr="images (3)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3395423" y="4625742"/>
            <a:ext cx="607500" cy="648000"/>
          </a:xfrm>
          <a:prstGeom prst="rect">
            <a:avLst/>
          </a:prstGeom>
        </p:spPr>
      </p:pic>
      <p:pic>
        <p:nvPicPr>
          <p:cNvPr id="19" name="Picture 18" descr="images (7)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9246" y="5381400"/>
            <a:ext cx="792000" cy="792000"/>
          </a:xfrm>
          <a:prstGeom prst="rect">
            <a:avLst/>
          </a:prstGeom>
        </p:spPr>
      </p:pic>
      <p:pic>
        <p:nvPicPr>
          <p:cNvPr id="20" name="Picture 19" descr="images (3)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3342446" y="3771402"/>
            <a:ext cx="648000" cy="648000"/>
          </a:xfrm>
          <a:prstGeom prst="rect">
            <a:avLst/>
          </a:prstGeom>
        </p:spPr>
      </p:pic>
      <p:pic>
        <p:nvPicPr>
          <p:cNvPr id="21" name="Picture 20" descr="images (5)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>
            <a:off x="3275708" y="6115374"/>
            <a:ext cx="720000" cy="720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209379" y="3899113"/>
            <a:ext cx="4076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chuyển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về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hỏi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trước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đó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37940" y="4697181"/>
            <a:ext cx="4382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chuyển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sang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hỏi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tiếp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theo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37941" y="5452839"/>
            <a:ext cx="242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lại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hỏi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61527" y="6265710"/>
            <a:ext cx="298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thoát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khỏi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trò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chơi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9" name="Picture 28" descr="images (10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41304" r="4348" b="7471"/>
          <a:stretch>
            <a:fillRect/>
          </a:stretch>
        </p:blipFill>
        <p:spPr>
          <a:xfrm>
            <a:off x="5381620" y="0"/>
            <a:ext cx="1785950" cy="92867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601996" y="2029269"/>
            <a:ext cx="7643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chơi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hỏi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phương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án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sẽ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tự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xuất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hiện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bạn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không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phải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chuột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3" name="Picture 32" descr="tải xuống (6)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85156" l="1563" r="90625">
                        <a14:foregroundMark x1="42188" y1="50781" x2="82813" y2="539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29900" y="5914504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5672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  <a:endParaRPr lang="en-US" sz="3200" dirty="0">
              <a:solidFill>
                <a:srgbClr val="FF0000"/>
              </a:solidFill>
              <a:latin typeface="iCiel Crocante" panose="02000000000000000000" pitchFamily="2" charset="0"/>
            </a:endParaRPr>
          </a:p>
        </p:txBody>
      </p:sp>
      <p:sp>
        <p:nvSpPr>
          <p:cNvPr id="9" name="Text Box 1"/>
          <p:cNvSpPr txBox="1"/>
          <p:nvPr/>
        </p:nvSpPr>
        <p:spPr>
          <a:xfrm>
            <a:off x="4248805" y="65411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89131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8991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5" y="2257674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ED7D31">
                    <a:lumMod val="75000"/>
                  </a:srgbClr>
                </a:solidFill>
                <a:latin typeface="iCiel Pony" panose="02000000000000000000" pitchFamily="2" charset="0"/>
              </a:rPr>
              <a:t>Mục</a:t>
            </a:r>
            <a:r>
              <a:rPr lang="en-US" sz="3200" dirty="0" smtClean="0">
                <a:solidFill>
                  <a:srgbClr val="ED7D31">
                    <a:lumMod val="75000"/>
                  </a:srgb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ED7D31">
                    <a:lumMod val="75000"/>
                  </a:srgbClr>
                </a:solidFill>
                <a:latin typeface="iCiel Pony" panose="02000000000000000000" pitchFamily="2" charset="0"/>
              </a:rPr>
              <a:t>tiêu</a:t>
            </a:r>
            <a:endParaRPr lang="en-US" sz="3200" dirty="0">
              <a:solidFill>
                <a:srgbClr val="ED7D31">
                  <a:lumMod val="75000"/>
                </a:srgb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940932"/>
            <a:ext cx="576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Theo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nội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dung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bài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soạn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của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thầy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cô</a:t>
            </a:r>
            <a:endParaRPr lang="en-US" dirty="0">
              <a:solidFill>
                <a:srgbClr val="FFC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6888" y="367441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Theo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nội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dung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bài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soạn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thầy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cô</a:t>
            </a:r>
            <a:endParaRPr lang="en-US" dirty="0">
              <a:solidFill>
                <a:srgbClr val="00B05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6888" y="4282075"/>
            <a:ext cx="630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Theo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nội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dung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soạn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thầy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cô</a:t>
            </a:r>
            <a:endParaRPr lang="en-US" dirty="0">
              <a:solidFill>
                <a:srgbClr val="FF0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61620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4" y="4202492"/>
            <a:ext cx="501119" cy="448915"/>
          </a:xfrm>
          <a:prstGeom prst="rect">
            <a:avLst/>
          </a:prstGeom>
        </p:spPr>
      </p:pic>
      <p:sp>
        <p:nvSpPr>
          <p:cNvPr id="9" name="Text Box 1"/>
          <p:cNvSpPr txBox="1"/>
          <p:nvPr/>
        </p:nvSpPr>
        <p:spPr>
          <a:xfrm>
            <a:off x="4248805" y="65411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60533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233" y="0"/>
            <a:ext cx="3122571" cy="1159114"/>
          </a:xfrm>
          <a:prstGeom prst="rect">
            <a:avLst/>
          </a:prstGeom>
        </p:spPr>
      </p:pic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组合 23"/>
          <p:cNvGrpSpPr/>
          <p:nvPr/>
        </p:nvGrpSpPr>
        <p:grpSpPr>
          <a:xfrm>
            <a:off x="-17585" y="6111352"/>
            <a:ext cx="12203723" cy="1123362"/>
            <a:chOff x="-17585" y="5729324"/>
            <a:chExt cx="12203723" cy="1123362"/>
          </a:xfrm>
        </p:grpSpPr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5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613755" y="1275552"/>
            <a:ext cx="3667706" cy="566914"/>
            <a:chOff x="97654" y="1454784"/>
            <a:chExt cx="3667706" cy="566914"/>
          </a:xfrm>
        </p:grpSpPr>
        <p:sp>
          <p:nvSpPr>
            <p:cNvPr id="32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26121" y="1498478"/>
              <a:ext cx="2839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86119" y="2283533"/>
            <a:ext cx="2470807" cy="1019107"/>
            <a:chOff x="426465" y="1925389"/>
            <a:chExt cx="2470807" cy="1019107"/>
          </a:xfrm>
        </p:grpSpPr>
        <p:pic>
          <p:nvPicPr>
            <p:cNvPr id="38" name="图片 31755" descr="1-22"/>
            <p:cNvPicPr>
              <a:picLocks noChangeAspect="1"/>
            </p:cNvPicPr>
            <p:nvPr/>
          </p:nvPicPr>
          <p:blipFill rotWithShape="1">
            <a:blip r:embed="rId7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2" name="TextBox 41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 + 36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448804" y="2283533"/>
            <a:ext cx="2470807" cy="1019107"/>
            <a:chOff x="426465" y="1925389"/>
            <a:chExt cx="2470807" cy="1019107"/>
          </a:xfrm>
        </p:grpSpPr>
        <p:pic>
          <p:nvPicPr>
            <p:cNvPr id="44" name="图片 31755" descr="1-22"/>
            <p:cNvPicPr>
              <a:picLocks noChangeAspect="1"/>
            </p:cNvPicPr>
            <p:nvPr/>
          </p:nvPicPr>
          <p:blipFill rotWithShape="1">
            <a:blip r:embed="rId7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" name="TextBox 44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73 + 17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235547" y="2283533"/>
            <a:ext cx="2470807" cy="1019107"/>
            <a:chOff x="426465" y="1925389"/>
            <a:chExt cx="2470807" cy="1019107"/>
          </a:xfrm>
        </p:grpSpPr>
        <p:pic>
          <p:nvPicPr>
            <p:cNvPr id="47" name="图片 31755" descr="1-22"/>
            <p:cNvPicPr>
              <a:picLocks noChangeAspect="1"/>
            </p:cNvPicPr>
            <p:nvPr/>
          </p:nvPicPr>
          <p:blipFill rotWithShape="1">
            <a:blip r:embed="rId7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8" name="TextBox 47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 + 53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9022285" y="2269019"/>
            <a:ext cx="2470807" cy="1019107"/>
            <a:chOff x="426465" y="1925389"/>
            <a:chExt cx="2470807" cy="1019107"/>
          </a:xfrm>
        </p:grpSpPr>
        <p:pic>
          <p:nvPicPr>
            <p:cNvPr id="50" name="图片 31755" descr="1-22"/>
            <p:cNvPicPr>
              <a:picLocks noChangeAspect="1"/>
            </p:cNvPicPr>
            <p:nvPr/>
          </p:nvPicPr>
          <p:blipFill rotWithShape="1">
            <a:blip r:embed="rId7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" name="TextBox 50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 + 35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44877" y="3117390"/>
            <a:ext cx="3010393" cy="2901557"/>
            <a:chOff x="694811" y="2614106"/>
            <a:chExt cx="3010393" cy="2901557"/>
          </a:xfrm>
        </p:grpSpPr>
        <p:grpSp>
          <p:nvGrpSpPr>
            <p:cNvPr id="53" name="Group 52"/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36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36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2103651" y="443844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72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167649" y="3131904"/>
            <a:ext cx="3010393" cy="2922881"/>
            <a:chOff x="3167649" y="2628620"/>
            <a:chExt cx="3010393" cy="2922881"/>
          </a:xfrm>
        </p:grpSpPr>
        <p:grpSp>
          <p:nvGrpSpPr>
            <p:cNvPr id="59" name="Group 58"/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73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17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+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/>
            <p:cNvSpPr txBox="1"/>
            <p:nvPr/>
          </p:nvSpPr>
          <p:spPr>
            <a:xfrm>
              <a:off x="461574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90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971659" y="3095239"/>
            <a:ext cx="2799454" cy="2903878"/>
            <a:chOff x="5782977" y="2591955"/>
            <a:chExt cx="2799454" cy="2903878"/>
          </a:xfrm>
        </p:grpSpPr>
        <p:grpSp>
          <p:nvGrpSpPr>
            <p:cNvPr id="65" name="Group 64"/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28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53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/>
            <p:cNvSpPr txBox="1"/>
            <p:nvPr/>
          </p:nvSpPr>
          <p:spPr>
            <a:xfrm>
              <a:off x="7225437" y="441861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81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713057" y="3103576"/>
            <a:ext cx="2664961" cy="2951209"/>
            <a:chOff x="8205067" y="2600292"/>
            <a:chExt cx="2664961" cy="2951209"/>
          </a:xfrm>
        </p:grpSpPr>
        <p:grpSp>
          <p:nvGrpSpPr>
            <p:cNvPr id="71" name="Group 70"/>
            <p:cNvGrpSpPr/>
            <p:nvPr/>
          </p:nvGrpSpPr>
          <p:grpSpPr>
            <a:xfrm>
              <a:off x="8205067" y="2600292"/>
              <a:ext cx="2664961" cy="2585323"/>
              <a:chOff x="324576" y="2380500"/>
              <a:chExt cx="2664961" cy="2585323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324576" y="2380500"/>
                <a:ext cx="266496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25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35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/>
            <p:cNvSpPr txBox="1"/>
            <p:nvPr/>
          </p:nvSpPr>
          <p:spPr>
            <a:xfrm>
              <a:off x="966057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60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439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E5F5C8D-6D86-42A8-8E34-C96C7F98E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D44E7377-6147-4700-9E94-00611C5E45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" y="1621602"/>
            <a:ext cx="786511" cy="584398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6C820D5-1BE9-444C-86F4-FCB6B8C95F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413" y="2625622"/>
            <a:ext cx="725465" cy="539039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20479EB0-FD3C-43FE-B304-2F8024C548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050" y="108330"/>
            <a:ext cx="1242640" cy="902018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EEA40AAF-D306-48AF-A2E1-1913A65C10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230" y="1236840"/>
            <a:ext cx="1331922" cy="102078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D8E17587-7AE8-4FBE-BBF1-9D66FAAD2E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34" y="151864"/>
            <a:ext cx="1535541" cy="1236541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82D8BD9B-BCF2-41C6-B093-E7B31D8B4C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63" y="336392"/>
            <a:ext cx="1185863" cy="1003423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814" y="292598"/>
            <a:ext cx="823892" cy="1338169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319" y="-97"/>
            <a:ext cx="731361" cy="1180151"/>
          </a:xfrm>
          <a:prstGeom prst="rect">
            <a:avLst/>
          </a:prstGeom>
        </p:spPr>
      </p:pic>
      <p:sp>
        <p:nvSpPr>
          <p:cNvPr id="48" name="任意多边形: 形状 47">
            <a:extLst>
              <a:ext uri="{FF2B5EF4-FFF2-40B4-BE49-F238E27FC236}">
                <a16:creationId xmlns:a16="http://schemas.microsoft.com/office/drawing/2014/main" id="{E352B16A-1EBF-4945-BAA2-18B62B5D3E0E}"/>
              </a:ext>
            </a:extLst>
          </p:cNvPr>
          <p:cNvSpPr/>
          <p:nvPr/>
        </p:nvSpPr>
        <p:spPr>
          <a:xfrm>
            <a:off x="1314277" y="163076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F1A3905C-6629-4CAB-849D-C37E637783DE}"/>
              </a:ext>
            </a:extLst>
          </p:cNvPr>
          <p:cNvSpPr/>
          <p:nvPr/>
        </p:nvSpPr>
        <p:spPr>
          <a:xfrm>
            <a:off x="1146009" y="581514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1" name="任意多边形: 形状 50">
            <a:extLst>
              <a:ext uri="{FF2B5EF4-FFF2-40B4-BE49-F238E27FC236}">
                <a16:creationId xmlns:a16="http://schemas.microsoft.com/office/drawing/2014/main" id="{6375612F-9913-4387-BC70-B9FD0AC82E77}"/>
              </a:ext>
            </a:extLst>
          </p:cNvPr>
          <p:cNvSpPr/>
          <p:nvPr/>
        </p:nvSpPr>
        <p:spPr>
          <a:xfrm>
            <a:off x="11655959" y="3508204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22725F46-1202-427B-9538-6F6FBDA184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22" y="2678419"/>
            <a:ext cx="1242640" cy="9020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550" y="2061380"/>
            <a:ext cx="13436717" cy="4750565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88C03C12-53DC-4809-9654-61508330D39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9932"/>
            <a:ext cx="12192000" cy="1198068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8E97C23A-17D6-4D74-9246-66F7A2C78ED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0" y="4927296"/>
            <a:ext cx="2578561" cy="221169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772422" y="770134"/>
            <a:ext cx="6642879" cy="566914"/>
            <a:chOff x="97654" y="1454784"/>
            <a:chExt cx="6642879" cy="566914"/>
          </a:xfrm>
        </p:grpSpPr>
        <p:sp>
          <p:nvSpPr>
            <p:cNvPr id="21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26121" y="1498478"/>
              <a:ext cx="58144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tàu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6837219" y="2479962"/>
            <a:ext cx="4612345" cy="24057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Box 1"/>
          <p:cNvSpPr txBox="1"/>
          <p:nvPr/>
        </p:nvSpPr>
        <p:spPr>
          <a:xfrm>
            <a:off x="1541346" y="650672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69768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3" grpId="0" animBg="1"/>
      <p:bldP spid="24" grpId="0"/>
      <p:bldP spid="2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09" y="133667"/>
            <a:ext cx="501090" cy="813873"/>
          </a:xfrm>
          <a:prstGeom prst="rect">
            <a:avLst/>
          </a:prstGeom>
        </p:spPr>
      </p:pic>
      <p:pic>
        <p:nvPicPr>
          <p:cNvPr id="26" name="图片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10049087" y="2604655"/>
            <a:ext cx="2163088" cy="435065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3" t="31652" r="22072" b="9091"/>
          <a:stretch/>
        </p:blipFill>
        <p:spPr bwMode="auto">
          <a:xfrm>
            <a:off x="2160592" y="2225970"/>
            <a:ext cx="7105504" cy="442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76 + 1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7" t="31627" r="34236" b="51687"/>
          <a:stretch/>
        </p:blipFill>
        <p:spPr bwMode="auto">
          <a:xfrm>
            <a:off x="5511318" y="2064286"/>
            <a:ext cx="2249715" cy="1352316"/>
          </a:xfrm>
          <a:prstGeom prst="flowChartManualOperati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21 + 3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2" t="42222" r="46923" b="41122"/>
          <a:stretch/>
        </p:blipFill>
        <p:spPr bwMode="auto">
          <a:xfrm>
            <a:off x="3696840" y="2941784"/>
            <a:ext cx="2279749" cy="1349830"/>
          </a:xfrm>
          <a:prstGeom prst="flowChartManualOperati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28 + 2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48" t="41624" r="21845" b="41721"/>
          <a:stretch/>
        </p:blipFill>
        <p:spPr bwMode="auto">
          <a:xfrm>
            <a:off x="7170419" y="2857336"/>
            <a:ext cx="2249715" cy="1349829"/>
          </a:xfrm>
          <a:prstGeom prst="flowChartManualOperati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805" y="228908"/>
            <a:ext cx="543391" cy="876835"/>
          </a:xfrm>
          <a:prstGeom prst="rect">
            <a:avLst/>
          </a:prstGeom>
        </p:spPr>
      </p:pic>
      <p:pic>
        <p:nvPicPr>
          <p:cNvPr id="36" name="Picture 35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9080903" y="0"/>
            <a:ext cx="2357522" cy="1759527"/>
          </a:xfrm>
          <a:prstGeom prst="rect">
            <a:avLst/>
          </a:prstGeom>
        </p:spPr>
      </p:pic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858" y="-34763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Freeform 3"/>
          <p:cNvSpPr/>
          <p:nvPr/>
        </p:nvSpPr>
        <p:spPr>
          <a:xfrm>
            <a:off x="4170219" y="3823855"/>
            <a:ext cx="678873" cy="1066800"/>
          </a:xfrm>
          <a:custGeom>
            <a:avLst/>
            <a:gdLst>
              <a:gd name="connsiteX0" fmla="*/ 678873 w 678873"/>
              <a:gd name="connsiteY0" fmla="*/ 0 h 1066800"/>
              <a:gd name="connsiteX1" fmla="*/ 512618 w 678873"/>
              <a:gd name="connsiteY1" fmla="*/ 595745 h 1066800"/>
              <a:gd name="connsiteX2" fmla="*/ 13855 w 678873"/>
              <a:gd name="connsiteY2" fmla="*/ 1052945 h 1066800"/>
              <a:gd name="connsiteX3" fmla="*/ 13855 w 678873"/>
              <a:gd name="connsiteY3" fmla="*/ 1052945 h 1066800"/>
              <a:gd name="connsiteX4" fmla="*/ 13855 w 678873"/>
              <a:gd name="connsiteY4" fmla="*/ 1052945 h 1066800"/>
              <a:gd name="connsiteX5" fmla="*/ 0 w 678873"/>
              <a:gd name="connsiteY5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873" h="1066800">
                <a:moveTo>
                  <a:pt x="678873" y="0"/>
                </a:moveTo>
                <a:cubicBezTo>
                  <a:pt x="651163" y="210127"/>
                  <a:pt x="623454" y="420254"/>
                  <a:pt x="512618" y="595745"/>
                </a:cubicBezTo>
                <a:cubicBezTo>
                  <a:pt x="401782" y="771236"/>
                  <a:pt x="13855" y="1052945"/>
                  <a:pt x="13855" y="1052945"/>
                </a:cubicBezTo>
                <a:lnTo>
                  <a:pt x="13855" y="1052945"/>
                </a:lnTo>
                <a:lnTo>
                  <a:pt x="13855" y="1052945"/>
                </a:lnTo>
                <a:lnTo>
                  <a:pt x="0" y="1066800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705600" y="2978727"/>
            <a:ext cx="1801091" cy="2194560"/>
          </a:xfrm>
          <a:custGeom>
            <a:avLst/>
            <a:gdLst>
              <a:gd name="connsiteX0" fmla="*/ 0 w 1967346"/>
              <a:gd name="connsiteY0" fmla="*/ 0 h 2382982"/>
              <a:gd name="connsiteX1" fmla="*/ 651164 w 1967346"/>
              <a:gd name="connsiteY1" fmla="*/ 1288473 h 2382982"/>
              <a:gd name="connsiteX2" fmla="*/ 1967346 w 1967346"/>
              <a:gd name="connsiteY2" fmla="*/ 2382982 h 2382982"/>
              <a:gd name="connsiteX3" fmla="*/ 1967346 w 1967346"/>
              <a:gd name="connsiteY3" fmla="*/ 2382982 h 238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7346" h="2382982">
                <a:moveTo>
                  <a:pt x="0" y="0"/>
                </a:moveTo>
                <a:cubicBezTo>
                  <a:pt x="161636" y="445654"/>
                  <a:pt x="323273" y="891309"/>
                  <a:pt x="651164" y="1288473"/>
                </a:cubicBezTo>
                <a:cubicBezTo>
                  <a:pt x="979055" y="1685637"/>
                  <a:pt x="1967346" y="2382982"/>
                  <a:pt x="1967346" y="2382982"/>
                </a:cubicBezTo>
                <a:lnTo>
                  <a:pt x="1967346" y="2382982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图片 31758" descr="封面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565" y="5482773"/>
            <a:ext cx="2047462" cy="135895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9" name="Group 38"/>
          <p:cNvGrpSpPr/>
          <p:nvPr/>
        </p:nvGrpSpPr>
        <p:grpSpPr>
          <a:xfrm>
            <a:off x="278150" y="610410"/>
            <a:ext cx="8521479" cy="566914"/>
            <a:chOff x="97654" y="1454784"/>
            <a:chExt cx="8521479" cy="566914"/>
          </a:xfrm>
        </p:grpSpPr>
        <p:sp>
          <p:nvSpPr>
            <p:cNvPr id="40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73716" y="1498478"/>
              <a:ext cx="784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thùng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2" name="图片 25"/>
          <p:cNvPicPr>
            <a:picLocks noChangeAspect="1"/>
          </p:cNvPicPr>
          <p:nvPr/>
        </p:nvPicPr>
        <p:blipFill rotWithShape="1">
          <a:blip r:embed="rId12"/>
          <a:srcRect l="47707" r="21459"/>
          <a:stretch/>
        </p:blipFill>
        <p:spPr>
          <a:xfrm>
            <a:off x="10039536" y="6092526"/>
            <a:ext cx="2243066" cy="945589"/>
          </a:xfrm>
          <a:prstGeom prst="chord">
            <a:avLst>
              <a:gd name="adj1" fmla="val 9656557"/>
              <a:gd name="adj2" fmla="val 1795487"/>
            </a:avLst>
          </a:prstGeom>
        </p:spPr>
      </p:pic>
      <p:sp>
        <p:nvSpPr>
          <p:cNvPr id="8" name="Freeform 7"/>
          <p:cNvSpPr/>
          <p:nvPr/>
        </p:nvSpPr>
        <p:spPr>
          <a:xfrm>
            <a:off x="5444836" y="3893127"/>
            <a:ext cx="2895600" cy="1413164"/>
          </a:xfrm>
          <a:custGeom>
            <a:avLst/>
            <a:gdLst>
              <a:gd name="connsiteX0" fmla="*/ 2895600 w 2895600"/>
              <a:gd name="connsiteY0" fmla="*/ 0 h 1413164"/>
              <a:gd name="connsiteX1" fmla="*/ 2535382 w 2895600"/>
              <a:gd name="connsiteY1" fmla="*/ 526473 h 1413164"/>
              <a:gd name="connsiteX2" fmla="*/ 845128 w 2895600"/>
              <a:gd name="connsiteY2" fmla="*/ 637309 h 1413164"/>
              <a:gd name="connsiteX3" fmla="*/ 0 w 2895600"/>
              <a:gd name="connsiteY3" fmla="*/ 1413164 h 1413164"/>
              <a:gd name="connsiteX4" fmla="*/ 0 w 2895600"/>
              <a:gd name="connsiteY4" fmla="*/ 1413164 h 1413164"/>
              <a:gd name="connsiteX5" fmla="*/ 27709 w 2895600"/>
              <a:gd name="connsiteY5" fmla="*/ 1413164 h 14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5600" h="1413164">
                <a:moveTo>
                  <a:pt x="2895600" y="0"/>
                </a:moveTo>
                <a:cubicBezTo>
                  <a:pt x="2886363" y="210127"/>
                  <a:pt x="2877127" y="420255"/>
                  <a:pt x="2535382" y="526473"/>
                </a:cubicBezTo>
                <a:cubicBezTo>
                  <a:pt x="2193637" y="632691"/>
                  <a:pt x="1267692" y="489527"/>
                  <a:pt x="845128" y="637309"/>
                </a:cubicBezTo>
                <a:cubicBezTo>
                  <a:pt x="422564" y="785091"/>
                  <a:pt x="0" y="1413164"/>
                  <a:pt x="0" y="1413164"/>
                </a:cubicBezTo>
                <a:lnTo>
                  <a:pt x="0" y="1413164"/>
                </a:lnTo>
                <a:lnTo>
                  <a:pt x="27709" y="1413164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1"/>
          <p:cNvSpPr txBox="1"/>
          <p:nvPr/>
        </p:nvSpPr>
        <p:spPr>
          <a:xfrm>
            <a:off x="2496205" y="65411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48884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22" grpId="0"/>
      <p:bldP spid="2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10162691" y="-88901"/>
            <a:ext cx="1659269" cy="1238389"/>
          </a:xfrm>
          <a:prstGeom prst="rect">
            <a:avLst/>
          </a:prstGeom>
        </p:spPr>
      </p:pic>
      <p:pic>
        <p:nvPicPr>
          <p:cNvPr id="20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920" y="-407956"/>
            <a:ext cx="1444761" cy="158709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261256" y="148524"/>
            <a:ext cx="11321143" cy="1758202"/>
            <a:chOff x="97653" y="1454784"/>
            <a:chExt cx="14666507" cy="1758202"/>
          </a:xfrm>
        </p:grpSpPr>
        <p:sp>
          <p:nvSpPr>
            <p:cNvPr id="4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7653" y="1454784"/>
              <a:ext cx="947682" cy="7315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28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26119" y="1498478"/>
              <a:ext cx="13838041" cy="1714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Mai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29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tấm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bưu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thiếp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Mai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31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tấm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bưu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thiếp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Mai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tấm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bưu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thiếp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 Box 1"/>
          <p:cNvSpPr txBox="1"/>
          <p:nvPr/>
        </p:nvSpPr>
        <p:spPr>
          <a:xfrm>
            <a:off x="4191655" y="652206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947885" y="1619030"/>
            <a:ext cx="4907995" cy="2152870"/>
            <a:chOff x="7942238" y="2843236"/>
            <a:chExt cx="5175794" cy="203562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6146" b="37760" l="59517" r="80015">
                          <a14:foregroundMark x1="66837" y1="23698" x2="73426" y2="235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50" t="16395" r="21467" b="62103"/>
            <a:stretch/>
          </p:blipFill>
          <p:spPr bwMode="auto">
            <a:xfrm>
              <a:off x="7942238" y="3113999"/>
              <a:ext cx="2654602" cy="1764863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168452" y="2843236"/>
              <a:ext cx="3949580" cy="1877430"/>
            </a:xfrm>
            <a:prstGeom prst="rect">
              <a:avLst/>
            </a:prstGeom>
          </p:spPr>
        </p:pic>
      </p:grpSp>
      <p:cxnSp>
        <p:nvCxnSpPr>
          <p:cNvPr id="7" name="Straight Connector 6"/>
          <p:cNvCxnSpPr/>
          <p:nvPr/>
        </p:nvCxnSpPr>
        <p:spPr>
          <a:xfrm>
            <a:off x="6241576" y="769257"/>
            <a:ext cx="2757281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132549" y="769257"/>
            <a:ext cx="23774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226508" y="769257"/>
            <a:ext cx="219456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696565" y="1306285"/>
            <a:ext cx="30175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804321" y="1306285"/>
            <a:ext cx="21031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391" y="3117193"/>
            <a:ext cx="6478825" cy="2653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3200" b="1" dirty="0" smtClean="0">
                <a:solidFill>
                  <a:srgbClr val="FFC000"/>
                </a:solidFill>
                <a:cs typeface="Arial" panose="020B0604020202020204" pitchFamily="34" charset="0"/>
              </a:rPr>
              <a:t>Tóm tắ</a:t>
            </a:r>
            <a:r>
              <a:rPr lang="en-US" sz="3200" b="1" dirty="0" smtClean="0">
                <a:solidFill>
                  <a:srgbClr val="FFC000"/>
                </a:solidFill>
                <a:cs typeface="Arial" panose="020B0604020202020204" pitchFamily="34" charset="0"/>
              </a:rPr>
              <a:t>t</a:t>
            </a:r>
          </a:p>
          <a:p>
            <a:pPr>
              <a:lnSpc>
                <a:spcPct val="130000"/>
              </a:lnSpc>
            </a:pPr>
            <a:r>
              <a:rPr lang="en-US" sz="3200" b="1" dirty="0" err="1" smtClean="0">
                <a:solidFill>
                  <a:srgbClr val="FFC000"/>
                </a:solidFill>
                <a:cs typeface="Arial" panose="020B0604020202020204" pitchFamily="34" charset="0"/>
              </a:rPr>
              <a:t>Ngày</a:t>
            </a:r>
            <a:r>
              <a:rPr lang="en-US" sz="3200" b="1" dirty="0" smtClean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cs typeface="Arial" panose="020B0604020202020204" pitchFamily="34" charset="0"/>
              </a:rPr>
              <a:t>thứ</a:t>
            </a:r>
            <a:r>
              <a:rPr lang="en-US" sz="3200" b="1" dirty="0" smtClean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FFC000"/>
                </a:solidFill>
                <a:cs typeface="Arial" panose="020B0604020202020204" pitchFamily="34" charset="0"/>
              </a:rPr>
              <a:t>	</a:t>
            </a:r>
            <a:r>
              <a:rPr lang="vi-VN" sz="3200" b="1" dirty="0" smtClean="0">
                <a:solidFill>
                  <a:srgbClr val="FFC000"/>
                </a:solidFill>
                <a:cs typeface="Arial" panose="020B0604020202020204" pitchFamily="34" charset="0"/>
              </a:rPr>
              <a:t>: </a:t>
            </a:r>
            <a:r>
              <a:rPr lang="en-US" sz="3200" b="1" dirty="0" smtClean="0">
                <a:solidFill>
                  <a:srgbClr val="FFC000"/>
                </a:solidFill>
                <a:cs typeface="Arial" panose="020B0604020202020204" pitchFamily="34" charset="0"/>
              </a:rPr>
              <a:t>29</a:t>
            </a:r>
            <a:r>
              <a:rPr lang="vi-VN" sz="3200" b="1" dirty="0" smtClean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cs typeface="Arial" panose="020B0604020202020204" pitchFamily="34" charset="0"/>
              </a:rPr>
              <a:t>tấm</a:t>
            </a:r>
            <a:r>
              <a:rPr lang="en-US" sz="3200" b="1" dirty="0" smtClean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cs typeface="Arial" panose="020B0604020202020204" pitchFamily="34" charset="0"/>
              </a:rPr>
              <a:t>bưu</a:t>
            </a:r>
            <a:r>
              <a:rPr lang="en-US" sz="3200" b="1" dirty="0" smtClean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cs typeface="Arial" panose="020B0604020202020204" pitchFamily="34" charset="0"/>
              </a:rPr>
              <a:t>thiếp</a:t>
            </a:r>
            <a:endParaRPr lang="vi-VN" sz="3200" b="1" dirty="0" smtClean="0">
              <a:solidFill>
                <a:srgbClr val="FFC000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3200" b="1" dirty="0" err="1" smtClean="0">
                <a:solidFill>
                  <a:srgbClr val="FFC000"/>
                </a:solidFill>
                <a:cs typeface="Arial" panose="020B0604020202020204" pitchFamily="34" charset="0"/>
              </a:rPr>
              <a:t>Ngày</a:t>
            </a:r>
            <a:r>
              <a:rPr lang="en-US" sz="3200" b="1" dirty="0" smtClean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cs typeface="Arial" panose="020B0604020202020204" pitchFamily="34" charset="0"/>
              </a:rPr>
              <a:t>thứ</a:t>
            </a:r>
            <a:r>
              <a:rPr lang="en-US" sz="3200" b="1" dirty="0" smtClean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FFC000"/>
                </a:solidFill>
                <a:cs typeface="Arial" panose="020B0604020202020204" pitchFamily="34" charset="0"/>
              </a:rPr>
              <a:t>	</a:t>
            </a:r>
            <a:r>
              <a:rPr lang="vi-VN" sz="3200" b="1" dirty="0" smtClean="0">
                <a:solidFill>
                  <a:srgbClr val="FFC000"/>
                </a:solidFill>
                <a:cs typeface="Arial" panose="020B0604020202020204" pitchFamily="34" charset="0"/>
              </a:rPr>
              <a:t>: </a:t>
            </a:r>
            <a:r>
              <a:rPr lang="en-US" sz="3200" b="1" dirty="0" smtClean="0">
                <a:solidFill>
                  <a:srgbClr val="FFC000"/>
                </a:solidFill>
                <a:cs typeface="Arial" panose="020B0604020202020204" pitchFamily="34" charset="0"/>
              </a:rPr>
              <a:t>31</a:t>
            </a:r>
            <a:r>
              <a:rPr lang="vi-VN" sz="3200" b="1" dirty="0" smtClean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cs typeface="Arial" panose="020B0604020202020204" pitchFamily="34" charset="0"/>
              </a:rPr>
              <a:t>tấm</a:t>
            </a:r>
            <a:r>
              <a:rPr lang="en-US" sz="3200" b="1" dirty="0" smtClean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cs typeface="Arial" panose="020B0604020202020204" pitchFamily="34" charset="0"/>
              </a:rPr>
              <a:t>bưu</a:t>
            </a:r>
            <a:r>
              <a:rPr lang="en-US" sz="3200" b="1" dirty="0" smtClean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cs typeface="Arial" panose="020B0604020202020204" pitchFamily="34" charset="0"/>
              </a:rPr>
              <a:t>thiếp</a:t>
            </a:r>
            <a:endParaRPr lang="vi-VN" sz="3200" b="1" dirty="0" smtClean="0">
              <a:solidFill>
                <a:srgbClr val="FFC000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3200" b="1" dirty="0" err="1" smtClean="0">
                <a:solidFill>
                  <a:srgbClr val="FFC000"/>
                </a:solidFill>
                <a:cs typeface="Arial" panose="020B0604020202020204" pitchFamily="34" charset="0"/>
              </a:rPr>
              <a:t>Cả</a:t>
            </a:r>
            <a:r>
              <a:rPr lang="en-US" sz="3200" b="1" dirty="0" smtClean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cs typeface="Arial" panose="020B0604020202020204" pitchFamily="34" charset="0"/>
              </a:rPr>
              <a:t>ngày</a:t>
            </a:r>
            <a:r>
              <a:rPr lang="en-US" sz="3200" b="1" dirty="0" smtClean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cs typeface="Arial" panose="020B0604020202020204" pitchFamily="34" charset="0"/>
              </a:rPr>
              <a:t>thứ</a:t>
            </a:r>
            <a:r>
              <a:rPr lang="en-US" sz="3200" b="1" dirty="0" smtClean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cs typeface="Arial" panose="020B0604020202020204" pitchFamily="34" charset="0"/>
              </a:rPr>
              <a:t>hai</a:t>
            </a:r>
            <a:r>
              <a:rPr lang="en-US" sz="3200" b="1" dirty="0" smtClean="0">
                <a:solidFill>
                  <a:srgbClr val="FFC000"/>
                </a:solidFill>
                <a:cs typeface="Arial" panose="020B0604020202020204" pitchFamily="34" charset="0"/>
              </a:rPr>
              <a:t>	</a:t>
            </a:r>
            <a:r>
              <a:rPr lang="vi-VN" sz="3200" b="1" dirty="0" smtClean="0">
                <a:solidFill>
                  <a:srgbClr val="FFC000"/>
                </a:solidFill>
                <a:cs typeface="Arial" panose="020B0604020202020204" pitchFamily="34" charset="0"/>
              </a:rPr>
              <a:t>: .... </a:t>
            </a:r>
            <a:r>
              <a:rPr lang="en-US" sz="3200" b="1" dirty="0" err="1" smtClean="0">
                <a:solidFill>
                  <a:srgbClr val="FFC000"/>
                </a:solidFill>
                <a:cs typeface="Arial" panose="020B0604020202020204" pitchFamily="34" charset="0"/>
              </a:rPr>
              <a:t>tấm</a:t>
            </a:r>
            <a:r>
              <a:rPr lang="en-US" sz="3200" b="1" dirty="0" smtClean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cs typeface="Arial" panose="020B0604020202020204" pitchFamily="34" charset="0"/>
              </a:rPr>
              <a:t>bưu</a:t>
            </a:r>
            <a:r>
              <a:rPr lang="en-US" sz="3200" b="1" dirty="0" smtClean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cs typeface="Arial" panose="020B0604020202020204" pitchFamily="34" charset="0"/>
              </a:rPr>
              <a:t>thiếp</a:t>
            </a:r>
            <a:r>
              <a:rPr lang="vi-VN" sz="3200" b="1" dirty="0" smtClean="0">
                <a:solidFill>
                  <a:srgbClr val="FFC000"/>
                </a:solidFill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65377" y="3115085"/>
            <a:ext cx="6140924" cy="265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32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Bài giải</a:t>
            </a:r>
          </a:p>
          <a:p>
            <a:pPr algn="ctr">
              <a:lnSpc>
                <a:spcPct val="130000"/>
              </a:lnSpc>
            </a:pPr>
            <a:r>
              <a:rPr lang="en-US" sz="3200" b="1" dirty="0" err="1" smtClean="0">
                <a:solidFill>
                  <a:srgbClr val="7030A0"/>
                </a:solidFill>
                <a:cs typeface="Arial" panose="020B0604020202020204" pitchFamily="34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cs typeface="Arial" panose="020B0604020202020204" pitchFamily="34" charset="0"/>
              </a:rPr>
              <a:t>tấm</a:t>
            </a:r>
            <a:r>
              <a:rPr lang="en-US" sz="32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cs typeface="Arial" panose="020B0604020202020204" pitchFamily="34" charset="0"/>
              </a:rPr>
              <a:t>bưu</a:t>
            </a:r>
            <a:r>
              <a:rPr lang="en-US" sz="32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cs typeface="Arial" panose="020B0604020202020204" pitchFamily="34" charset="0"/>
              </a:rPr>
              <a:t>thiếp</a:t>
            </a:r>
            <a:r>
              <a:rPr lang="en-US" sz="32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 Mai </a:t>
            </a:r>
            <a:r>
              <a:rPr lang="en-US" sz="3200" b="1" dirty="0" err="1" smtClean="0">
                <a:solidFill>
                  <a:srgbClr val="7030A0"/>
                </a:solidFill>
                <a:cs typeface="Arial" panose="020B0604020202020204" pitchFamily="34" charset="0"/>
              </a:rPr>
              <a:t>làm</a:t>
            </a:r>
            <a:r>
              <a:rPr lang="en-US" sz="32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cs typeface="Arial" panose="020B0604020202020204" pitchFamily="34" charset="0"/>
              </a:rPr>
              <a:t>được</a:t>
            </a:r>
            <a:r>
              <a:rPr lang="en-US" sz="32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cs typeface="Arial" panose="020B0604020202020204" pitchFamily="34" charset="0"/>
              </a:rPr>
              <a:t>là</a:t>
            </a:r>
            <a:r>
              <a:rPr lang="vi-VN" sz="32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:</a:t>
            </a:r>
            <a:endParaRPr lang="en-US" sz="3200" b="1" dirty="0" smtClean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32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29 </a:t>
            </a:r>
            <a:r>
              <a:rPr lang="en-US" sz="3200" b="1" dirty="0">
                <a:solidFill>
                  <a:srgbClr val="7030A0"/>
                </a:solidFill>
                <a:cs typeface="Arial" panose="020B0604020202020204" pitchFamily="34" charset="0"/>
              </a:rPr>
              <a:t>+</a:t>
            </a:r>
            <a:r>
              <a:rPr lang="en-US" sz="32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 31 </a:t>
            </a:r>
            <a:r>
              <a:rPr lang="vi-VN" sz="32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 = </a:t>
            </a:r>
            <a:r>
              <a:rPr lang="en-US" sz="32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60 (</a:t>
            </a:r>
            <a:r>
              <a:rPr lang="en-US" sz="3200" b="1" dirty="0" err="1" smtClean="0">
                <a:solidFill>
                  <a:srgbClr val="7030A0"/>
                </a:solidFill>
                <a:cs typeface="Arial" panose="020B0604020202020204" pitchFamily="34" charset="0"/>
              </a:rPr>
              <a:t>tấm</a:t>
            </a:r>
            <a:r>
              <a:rPr lang="en-US" sz="32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30000"/>
              </a:lnSpc>
            </a:pPr>
            <a:r>
              <a:rPr lang="vi-VN" sz="32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 Đáp số: </a:t>
            </a:r>
            <a:r>
              <a:rPr lang="en-US" sz="32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60 </a:t>
            </a:r>
            <a:r>
              <a:rPr lang="en-US" sz="3200" b="1" dirty="0" err="1" smtClean="0">
                <a:solidFill>
                  <a:srgbClr val="7030A0"/>
                </a:solidFill>
                <a:cs typeface="Arial" panose="020B0604020202020204" pitchFamily="34" charset="0"/>
              </a:rPr>
              <a:t>tấm</a:t>
            </a:r>
            <a:r>
              <a:rPr lang="en-US" sz="32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cs typeface="Arial" panose="020B0604020202020204" pitchFamily="34" charset="0"/>
              </a:rPr>
              <a:t>bưu</a:t>
            </a:r>
            <a:r>
              <a:rPr lang="en-US" sz="32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cs typeface="Arial" panose="020B0604020202020204" pitchFamily="34" charset="0"/>
              </a:rPr>
              <a:t>thiếp</a:t>
            </a:r>
            <a:r>
              <a:rPr lang="vi-VN" sz="32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grpSp>
        <p:nvGrpSpPr>
          <p:cNvPr id="16" name="组合 23"/>
          <p:cNvGrpSpPr/>
          <p:nvPr/>
        </p:nvGrpSpPr>
        <p:grpSpPr>
          <a:xfrm>
            <a:off x="-17585" y="6111352"/>
            <a:ext cx="12203723" cy="1123362"/>
            <a:chOff x="-17585" y="5729324"/>
            <a:chExt cx="12203723" cy="1123362"/>
          </a:xfrm>
        </p:grpSpPr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10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8" name="图片 25"/>
            <p:cNvPicPr>
              <a:picLocks noChangeAspect="1"/>
            </p:cNvPicPr>
            <p:nvPr/>
          </p:nvPicPr>
          <p:blipFill rotWithShape="1">
            <a:blip r:embed="rId10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1" name="Text Box 1"/>
          <p:cNvSpPr txBox="1"/>
          <p:nvPr/>
        </p:nvSpPr>
        <p:spPr>
          <a:xfrm>
            <a:off x="2934355" y="66935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16183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32" grpId="0"/>
      <p:bldP spid="33" grpId="0"/>
      <p:bldP spid="21" grpId="0"/>
      <p:bldP spid="2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625" b="66667" l="55564" r="75183">
                        <a14:foregroundMark x1="60542" y1="46354" x2="64861" y2="48438"/>
                        <a14:foregroundMark x1="68448" y1="52474" x2="69912" y2="580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108" t="41282" r="22662" b="30499"/>
          <a:stretch/>
        </p:blipFill>
        <p:spPr bwMode="auto">
          <a:xfrm>
            <a:off x="8000845" y="357318"/>
            <a:ext cx="469041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7852" y="986534"/>
            <a:ext cx="78241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bụi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250000"/>
              </a:lnSpc>
            </a:pP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cm.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9804" y="220796"/>
            <a:ext cx="1786462" cy="597184"/>
            <a:chOff x="238537" y="208174"/>
            <a:chExt cx="1786462" cy="597184"/>
          </a:xfrm>
        </p:grpSpPr>
        <p:sp>
          <p:nvSpPr>
            <p:cNvPr id="8" name="Rounded Rectangle 7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902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3499232" y="2406774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461132" y="2387724"/>
            <a:ext cx="731520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75114" y="3262288"/>
            <a:ext cx="61409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vi-VN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+ 54 </a:t>
            </a:r>
            <a:r>
              <a:rPr lang="vi-VN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 (cm)</a:t>
            </a:r>
          </a:p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Đáp số: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 cm.</a:t>
            </a:r>
          </a:p>
        </p:txBody>
      </p:sp>
      <p:pic>
        <p:nvPicPr>
          <p:cNvPr id="18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09" y="133667"/>
            <a:ext cx="501090" cy="813873"/>
          </a:xfrm>
          <a:prstGeom prst="rect">
            <a:avLst/>
          </a:prstGeom>
        </p:spPr>
      </p:pic>
      <p:pic>
        <p:nvPicPr>
          <p:cNvPr id="19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655" y="178064"/>
            <a:ext cx="543391" cy="876835"/>
          </a:xfrm>
          <a:prstGeom prst="rect">
            <a:avLst/>
          </a:prstGeom>
        </p:spPr>
      </p:pic>
      <p:pic>
        <p:nvPicPr>
          <p:cNvPr id="21" name="图片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9712945" y="4762500"/>
            <a:ext cx="2297760" cy="191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65" y="5372100"/>
            <a:ext cx="1843099" cy="121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23"/>
          <p:cNvGrpSpPr/>
          <p:nvPr/>
        </p:nvGrpSpPr>
        <p:grpSpPr>
          <a:xfrm>
            <a:off x="-17585" y="6111352"/>
            <a:ext cx="12203723" cy="1123362"/>
            <a:chOff x="-17585" y="5729324"/>
            <a:chExt cx="12203723" cy="1123362"/>
          </a:xfrm>
        </p:grpSpPr>
        <p:pic>
          <p:nvPicPr>
            <p:cNvPr id="16" name="图片 24"/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7" name="图片 25"/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0" name="Text Box 1"/>
          <p:cNvSpPr txBox="1"/>
          <p:nvPr/>
        </p:nvSpPr>
        <p:spPr>
          <a:xfrm>
            <a:off x="2781955" y="667446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73998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0" grpId="0"/>
      <p:bldP spid="2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game-hung-trung-ga.jpg"/>
          <p:cNvPicPr>
            <a:picLocks noChangeAspect="1"/>
          </p:cNvPicPr>
          <p:nvPr/>
        </p:nvPicPr>
        <p:blipFill>
          <a:blip r:embed="rId3"/>
          <a:srcRect l="23869" t="14147" r="24076" b="27428"/>
          <a:stretch>
            <a:fillRect/>
          </a:stretch>
        </p:blipFill>
        <p:spPr>
          <a:xfrm>
            <a:off x="0" y="33532"/>
            <a:ext cx="12192000" cy="6838537"/>
          </a:xfrm>
          <a:prstGeom prst="rect">
            <a:avLst/>
          </a:prstGeom>
        </p:spPr>
      </p:pic>
      <p:pic>
        <p:nvPicPr>
          <p:cNvPr id="39" name="Picture 38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7321"/>
          <a:stretch>
            <a:fillRect/>
          </a:stretch>
        </p:blipFill>
        <p:spPr>
          <a:xfrm>
            <a:off x="1524000" y="1071546"/>
            <a:ext cx="2786082" cy="2032000"/>
          </a:xfrm>
          <a:prstGeom prst="rect">
            <a:avLst/>
          </a:prstGeom>
        </p:spPr>
      </p:pic>
      <p:pic>
        <p:nvPicPr>
          <p:cNvPr id="40" name="Picture 39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7024694" y="-500090"/>
            <a:ext cx="2722598" cy="2032000"/>
          </a:xfrm>
          <a:prstGeom prst="rect">
            <a:avLst/>
          </a:prstGeom>
        </p:spPr>
      </p:pic>
      <p:pic>
        <p:nvPicPr>
          <p:cNvPr id="19" name="Picture 18" descr="2157d7f980cb83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3193" y="-65353"/>
            <a:ext cx="9319062" cy="7734822"/>
          </a:xfrm>
          <a:prstGeom prst="rect">
            <a:avLst/>
          </a:prstGeom>
        </p:spPr>
      </p:pic>
      <p:pic>
        <p:nvPicPr>
          <p:cNvPr id="25" name="Picture 24" descr="1c98244e0147f1e783b3d16720741e69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6182" t="55208" r="53035" b="22917"/>
          <a:stretch>
            <a:fillRect/>
          </a:stretch>
        </p:blipFill>
        <p:spPr>
          <a:xfrm>
            <a:off x="4212030" y="3944233"/>
            <a:ext cx="1387010" cy="745115"/>
          </a:xfrm>
          <a:prstGeom prst="rect">
            <a:avLst/>
          </a:prstGeom>
        </p:spPr>
      </p:pic>
      <p:pic>
        <p:nvPicPr>
          <p:cNvPr id="23" name="Picture 22" descr="18053136-tác-giả-của-một-con-gà-mái-và-bảy-quả-trứng-của-cô-trên-một-nền-trắng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81752" y="4857760"/>
            <a:ext cx="1000112" cy="935660"/>
          </a:xfrm>
          <a:prstGeom prst="rect">
            <a:avLst/>
          </a:prstGeom>
        </p:spPr>
      </p:pic>
      <p:pic>
        <p:nvPicPr>
          <p:cNvPr id="28" name="Picture 27" descr="1c98244e0147f1e783b3d16720741e69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36438" t="37500" r="40610" b="42708"/>
          <a:stretch>
            <a:fillRect/>
          </a:stretch>
        </p:blipFill>
        <p:spPr>
          <a:xfrm>
            <a:off x="4595803" y="4357694"/>
            <a:ext cx="744459" cy="642942"/>
          </a:xfrm>
          <a:prstGeom prst="rect">
            <a:avLst/>
          </a:prstGeom>
        </p:spPr>
      </p:pic>
      <p:pic>
        <p:nvPicPr>
          <p:cNvPr id="29" name="Picture 28" descr="kuik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53520" y="3714752"/>
            <a:ext cx="821180" cy="785818"/>
          </a:xfrm>
          <a:prstGeom prst="rect">
            <a:avLst/>
          </a:prstGeom>
        </p:spPr>
      </p:pic>
      <p:pic>
        <p:nvPicPr>
          <p:cNvPr id="30" name="Picture 29" descr="18013219-tác-giả-của-một-con-gà-gần-bảng-mũi-tên-trên-một-nền-trắng 2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151438" y="4143381"/>
            <a:ext cx="2643174" cy="2543103"/>
          </a:xfrm>
          <a:prstGeom prst="rect">
            <a:avLst/>
          </a:prstGeom>
        </p:spPr>
      </p:pic>
      <p:pic>
        <p:nvPicPr>
          <p:cNvPr id="31" name="Picture 30" descr="349de0c82228b446ebd18bb653781d4e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5833" r="22500"/>
          <a:stretch>
            <a:fillRect/>
          </a:stretch>
        </p:blipFill>
        <p:spPr>
          <a:xfrm>
            <a:off x="10332970" y="6615550"/>
            <a:ext cx="278758" cy="214314"/>
          </a:xfrm>
          <a:prstGeom prst="rect">
            <a:avLst/>
          </a:prstGeom>
        </p:spPr>
      </p:pic>
      <p:pic>
        <p:nvPicPr>
          <p:cNvPr id="32" name="Picture 31" descr="Untitled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524000" y="3695700"/>
            <a:ext cx="3905250" cy="31623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645428" y="413439"/>
            <a:ext cx="531125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THU HOẠCH TRỨNG GÀ</a:t>
            </a:r>
          </a:p>
        </p:txBody>
      </p:sp>
      <p:pic>
        <p:nvPicPr>
          <p:cNvPr id="43" name="Picture 42" descr="18789247-tác-giả-của-những-con-vịt-màu-nâu-và-bốn-con-vịt-con-màu-vàng-của-cô-trên-một-nền-trắng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8810" y="5715016"/>
            <a:ext cx="939152" cy="964882"/>
          </a:xfrm>
          <a:prstGeom prst="rect">
            <a:avLst/>
          </a:prstGeom>
        </p:spPr>
      </p:pic>
      <p:pic>
        <p:nvPicPr>
          <p:cNvPr id="18" name="Picture 17" descr="9a12101c4398f4729d1cb617915a20f0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198" y="6072206"/>
            <a:ext cx="785794" cy="785794"/>
          </a:xfrm>
          <a:prstGeom prst="rect">
            <a:avLst/>
          </a:prstGeom>
        </p:spPr>
      </p:pic>
      <p:pic>
        <p:nvPicPr>
          <p:cNvPr id="20" name="Picture 19" descr="coleta-de-passaros-coloridos_1096-119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30" t="74921" r="67012" b="5910"/>
          <a:stretch>
            <a:fillRect/>
          </a:stretch>
        </p:blipFill>
        <p:spPr>
          <a:xfrm>
            <a:off x="4595802" y="4714885"/>
            <a:ext cx="285752" cy="20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0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e-hung-trung-ga.jpg"/>
          <p:cNvPicPr>
            <a:picLocks noChangeAspect="1"/>
          </p:cNvPicPr>
          <p:nvPr/>
        </p:nvPicPr>
        <p:blipFill>
          <a:blip r:embed="rId3"/>
          <a:srcRect l="2320" t="3180" r="1020" b="17314"/>
          <a:stretch>
            <a:fillRect/>
          </a:stretch>
        </p:blipFill>
        <p:spPr>
          <a:xfrm flipH="1">
            <a:off x="0" y="-82600"/>
            <a:ext cx="11998960" cy="6858000"/>
          </a:xfrm>
          <a:prstGeom prst="rect">
            <a:avLst/>
          </a:prstGeom>
        </p:spPr>
      </p:pic>
      <p:pic>
        <p:nvPicPr>
          <p:cNvPr id="7" name="Picture 6" descr="Untitled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10182" y="3695700"/>
            <a:ext cx="3905250" cy="31623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225305" y="12650"/>
            <a:ext cx="5357850" cy="185736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err="1"/>
              <a:t>Hiện</a:t>
            </a:r>
            <a:r>
              <a:rPr lang="en-US" sz="2200" b="1" dirty="0"/>
              <a:t> nay, </a:t>
            </a:r>
            <a:r>
              <a:rPr lang="en-US" sz="2200" b="1" dirty="0" err="1"/>
              <a:t>Gà</a:t>
            </a:r>
            <a:r>
              <a:rPr lang="en-US" sz="2200" b="1" dirty="0"/>
              <a:t> ở </a:t>
            </a:r>
            <a:r>
              <a:rPr lang="en-US" sz="2200" b="1" dirty="0" err="1"/>
              <a:t>trang</a:t>
            </a:r>
            <a:r>
              <a:rPr lang="en-US" sz="2200" b="1" dirty="0"/>
              <a:t> </a:t>
            </a:r>
            <a:r>
              <a:rPr lang="en-US" sz="2200" b="1" dirty="0" err="1"/>
              <a:t>trại</a:t>
            </a:r>
            <a:r>
              <a:rPr lang="en-US" sz="2200" b="1" dirty="0"/>
              <a:t> </a:t>
            </a:r>
            <a:r>
              <a:rPr lang="en-US" sz="2200" b="1" dirty="0" err="1"/>
              <a:t>đã</a:t>
            </a:r>
            <a:r>
              <a:rPr lang="en-US" sz="2200" b="1" dirty="0"/>
              <a:t> </a:t>
            </a:r>
            <a:r>
              <a:rPr lang="en-US" sz="2200" b="1" dirty="0" err="1"/>
              <a:t>đẻ</a:t>
            </a:r>
            <a:r>
              <a:rPr lang="en-US" sz="2200" b="1" dirty="0"/>
              <a:t> </a:t>
            </a:r>
            <a:r>
              <a:rPr lang="en-US" sz="2200" b="1" dirty="0" err="1"/>
              <a:t>rất</a:t>
            </a:r>
            <a:r>
              <a:rPr lang="en-US" sz="2200" b="1" dirty="0"/>
              <a:t> </a:t>
            </a:r>
            <a:r>
              <a:rPr lang="en-US" sz="2200" b="1" dirty="0" err="1"/>
              <a:t>nhiều</a:t>
            </a:r>
            <a:r>
              <a:rPr lang="en-US" sz="2200" b="1" dirty="0"/>
              <a:t> </a:t>
            </a:r>
            <a:r>
              <a:rPr lang="en-US" sz="2200" b="1" dirty="0" err="1"/>
              <a:t>trứng</a:t>
            </a:r>
            <a:r>
              <a:rPr lang="en-US" sz="2200" b="1" dirty="0"/>
              <a:t>. </a:t>
            </a:r>
            <a:r>
              <a:rPr lang="en-US" sz="2200" b="1" dirty="0" err="1"/>
              <a:t>Bạn</a:t>
            </a:r>
            <a:r>
              <a:rPr lang="en-US" sz="2200" b="1" dirty="0"/>
              <a:t> </a:t>
            </a:r>
            <a:r>
              <a:rPr lang="en-US" sz="2200" b="1" dirty="0" err="1"/>
              <a:t>hãy</a:t>
            </a:r>
            <a:r>
              <a:rPr lang="en-US" sz="2200" b="1" dirty="0"/>
              <a:t> </a:t>
            </a:r>
            <a:r>
              <a:rPr lang="en-US" sz="2200" b="1" dirty="0" err="1"/>
              <a:t>giúp</a:t>
            </a:r>
            <a:r>
              <a:rPr lang="en-US" sz="2200" b="1" dirty="0"/>
              <a:t> </a:t>
            </a:r>
            <a:r>
              <a:rPr lang="en-US" sz="2200" b="1" dirty="0" err="1"/>
              <a:t>mình</a:t>
            </a:r>
            <a:r>
              <a:rPr lang="en-US" sz="2200" b="1" dirty="0"/>
              <a:t> </a:t>
            </a:r>
            <a:r>
              <a:rPr lang="en-US" sz="2200" b="1" dirty="0" err="1"/>
              <a:t>thu</a:t>
            </a:r>
            <a:r>
              <a:rPr lang="en-US" sz="2200" b="1" dirty="0"/>
              <a:t> </a:t>
            </a:r>
            <a:r>
              <a:rPr lang="en-US" sz="2200" b="1" dirty="0" err="1"/>
              <a:t>hoạch</a:t>
            </a:r>
            <a:r>
              <a:rPr lang="en-US" sz="2200" b="1" dirty="0"/>
              <a:t> </a:t>
            </a:r>
            <a:r>
              <a:rPr lang="en-US" sz="2200" b="1" dirty="0" err="1"/>
              <a:t>số</a:t>
            </a:r>
            <a:r>
              <a:rPr lang="en-US" sz="2200" b="1" dirty="0"/>
              <a:t> </a:t>
            </a:r>
            <a:r>
              <a:rPr lang="en-US" sz="2200" b="1" dirty="0" err="1"/>
              <a:t>trứng</a:t>
            </a:r>
            <a:r>
              <a:rPr lang="en-US" sz="2200" b="1" dirty="0"/>
              <a:t> </a:t>
            </a:r>
            <a:r>
              <a:rPr lang="en-US" sz="2200" b="1" dirty="0" err="1"/>
              <a:t>đó</a:t>
            </a:r>
            <a:r>
              <a:rPr lang="en-US" sz="2200" b="1" dirty="0"/>
              <a:t> </a:t>
            </a:r>
            <a:r>
              <a:rPr lang="en-US" sz="2200" b="1" dirty="0" err="1"/>
              <a:t>bằng</a:t>
            </a:r>
            <a:r>
              <a:rPr lang="en-US" sz="2200" b="1" dirty="0"/>
              <a:t> </a:t>
            </a:r>
            <a:r>
              <a:rPr lang="en-US" sz="2200" b="1" dirty="0" err="1"/>
              <a:t>cách</a:t>
            </a:r>
            <a:r>
              <a:rPr lang="en-US" sz="2200" b="1" dirty="0"/>
              <a:t> </a:t>
            </a:r>
            <a:r>
              <a:rPr lang="en-US" sz="2200" b="1" dirty="0" err="1"/>
              <a:t>trả</a:t>
            </a:r>
            <a:r>
              <a:rPr lang="en-US" sz="2200" b="1" dirty="0"/>
              <a:t> </a:t>
            </a:r>
            <a:r>
              <a:rPr lang="en-US" sz="2200" b="1" dirty="0" err="1"/>
              <a:t>lời</a:t>
            </a:r>
            <a:r>
              <a:rPr lang="en-US" sz="2200" b="1" dirty="0"/>
              <a:t> </a:t>
            </a:r>
            <a:r>
              <a:rPr lang="en-US" sz="2200" b="1" dirty="0" err="1"/>
              <a:t>các</a:t>
            </a:r>
            <a:r>
              <a:rPr lang="en-US" sz="2200" b="1" dirty="0"/>
              <a:t> </a:t>
            </a:r>
            <a:r>
              <a:rPr lang="en-US" sz="2200" b="1" dirty="0" err="1"/>
              <a:t>câu</a:t>
            </a:r>
            <a:r>
              <a:rPr lang="en-US" sz="2200" b="1" dirty="0"/>
              <a:t> </a:t>
            </a:r>
            <a:r>
              <a:rPr lang="en-US" sz="2200" b="1" dirty="0" err="1"/>
              <a:t>hỏi</a:t>
            </a:r>
            <a:r>
              <a:rPr lang="en-US" sz="2200" b="1" dirty="0"/>
              <a:t> </a:t>
            </a:r>
            <a:r>
              <a:rPr lang="en-US" sz="2200" b="1" dirty="0" err="1"/>
              <a:t>nhé</a:t>
            </a:r>
            <a:r>
              <a:rPr lang="en-US" sz="2200" b="1" dirty="0"/>
              <a:t>. </a:t>
            </a:r>
            <a:r>
              <a:rPr lang="en-US" sz="2200" b="1" dirty="0" err="1"/>
              <a:t>Khi</a:t>
            </a:r>
            <a:r>
              <a:rPr lang="en-US" sz="2200" b="1" dirty="0"/>
              <a:t> </a:t>
            </a:r>
            <a:r>
              <a:rPr lang="en-US" sz="2200" b="1" dirty="0" err="1"/>
              <a:t>bạn</a:t>
            </a:r>
            <a:r>
              <a:rPr lang="en-US" sz="2200" b="1" dirty="0"/>
              <a:t> </a:t>
            </a:r>
            <a:r>
              <a:rPr lang="en-US" sz="2200" b="1" dirty="0" err="1"/>
              <a:t>trả</a:t>
            </a:r>
            <a:r>
              <a:rPr lang="en-US" sz="2200" b="1" dirty="0"/>
              <a:t> </a:t>
            </a:r>
            <a:r>
              <a:rPr lang="en-US" sz="2200" b="1" dirty="0" err="1"/>
              <a:t>lời</a:t>
            </a:r>
            <a:r>
              <a:rPr lang="en-US" sz="2200" b="1" dirty="0"/>
              <a:t> </a:t>
            </a:r>
            <a:r>
              <a:rPr lang="en-US" sz="2200" b="1" dirty="0" err="1"/>
              <a:t>đúng</a:t>
            </a:r>
            <a:r>
              <a:rPr lang="en-US" sz="2200" b="1" dirty="0"/>
              <a:t> </a:t>
            </a:r>
            <a:r>
              <a:rPr lang="en-US" sz="2200" b="1" dirty="0" err="1"/>
              <a:t>là</a:t>
            </a:r>
            <a:r>
              <a:rPr lang="en-US" sz="2200" b="1" dirty="0"/>
              <a:t> </a:t>
            </a:r>
            <a:r>
              <a:rPr lang="en-US" sz="2200" b="1" dirty="0" err="1"/>
              <a:t>trứng</a:t>
            </a:r>
            <a:r>
              <a:rPr lang="en-US" sz="2200" b="1" dirty="0"/>
              <a:t> </a:t>
            </a:r>
            <a:r>
              <a:rPr lang="en-US" sz="2200" b="1" dirty="0" err="1"/>
              <a:t>đã</a:t>
            </a:r>
            <a:r>
              <a:rPr lang="en-US" sz="2200" b="1" dirty="0"/>
              <a:t> </a:t>
            </a:r>
            <a:r>
              <a:rPr lang="en-US" sz="2200" b="1" dirty="0" err="1"/>
              <a:t>vào</a:t>
            </a:r>
            <a:r>
              <a:rPr lang="en-US" sz="2200" b="1" dirty="0"/>
              <a:t> </a:t>
            </a:r>
            <a:r>
              <a:rPr lang="en-US" sz="2200" b="1" dirty="0" err="1"/>
              <a:t>giỏ</a:t>
            </a:r>
            <a:r>
              <a:rPr lang="en-US" sz="2200" b="1" dirty="0"/>
              <a:t> </a:t>
            </a:r>
            <a:r>
              <a:rPr lang="en-US" sz="2200" b="1" dirty="0" err="1"/>
              <a:t>của</a:t>
            </a:r>
            <a:r>
              <a:rPr lang="en-US" sz="2200" b="1" dirty="0"/>
              <a:t> </a:t>
            </a:r>
            <a:r>
              <a:rPr lang="en-US" sz="2200" b="1" dirty="0" err="1"/>
              <a:t>mình</a:t>
            </a:r>
            <a:r>
              <a:rPr lang="en-US" sz="2200" b="1" dirty="0"/>
              <a:t> </a:t>
            </a:r>
            <a:r>
              <a:rPr lang="en-US" sz="2200" b="1" dirty="0" err="1"/>
              <a:t>rồi</a:t>
            </a:r>
            <a:r>
              <a:rPr lang="en-US" sz="2200" b="1" dirty="0"/>
              <a:t> </a:t>
            </a:r>
            <a:r>
              <a:rPr lang="en-US" sz="2200" b="1" dirty="0" err="1"/>
              <a:t>đấy</a:t>
            </a:r>
            <a:r>
              <a:rPr lang="en-US" sz="2200" b="1" dirty="0"/>
              <a:t>. </a:t>
            </a:r>
            <a:r>
              <a:rPr lang="en-US" sz="2200" b="1" dirty="0" err="1"/>
              <a:t>Nào</a:t>
            </a:r>
            <a:r>
              <a:rPr lang="en-US" sz="2200" b="1" dirty="0"/>
              <a:t> </a:t>
            </a:r>
            <a:r>
              <a:rPr lang="en-US" sz="2200" b="1" dirty="0" err="1"/>
              <a:t>bắt</a:t>
            </a:r>
            <a:r>
              <a:rPr lang="en-US" sz="2200" b="1" dirty="0"/>
              <a:t> </a:t>
            </a:r>
            <a:r>
              <a:rPr lang="en-US" sz="2200" b="1" dirty="0" err="1"/>
              <a:t>đầu</a:t>
            </a:r>
            <a:r>
              <a:rPr lang="en-US" sz="2200" b="1" dirty="0"/>
              <a:t> </a:t>
            </a:r>
            <a:r>
              <a:rPr lang="en-US" sz="2200" b="1" dirty="0" err="1"/>
              <a:t>thôi</a:t>
            </a:r>
            <a:r>
              <a:rPr lang="en-US" sz="2200" b="1" dirty="0"/>
              <a:t>!</a:t>
            </a:r>
            <a:endParaRPr lang="vi-VN" sz="22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4911886" y="1857365"/>
            <a:ext cx="2571768" cy="1489035"/>
            <a:chOff x="3387886" y="1857364"/>
            <a:chExt cx="2571768" cy="1489035"/>
          </a:xfrm>
        </p:grpSpPr>
        <p:pic>
          <p:nvPicPr>
            <p:cNvPr id="11" name="Picture 10" descr="15057373-dấu-hiệu-bằng-gỗ-treo-trên-dây-chuyền-vector-minh-họa.jpg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2" name="TextBox 11">
              <a:hlinkClick r:id="rId7" action="ppaction://hlinksldjump"/>
            </p:cNvPr>
            <p:cNvSpPr txBox="1"/>
            <p:nvPr/>
          </p:nvSpPr>
          <p:spPr>
            <a:xfrm>
              <a:off x="3945322" y="2541412"/>
              <a:ext cx="12696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Bắt</a:t>
              </a:r>
              <a:r>
                <a:rPr lang="en-US" sz="2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linkClick r:id="rId5" action="ppaction://hlinksldjump"/>
                </a:rPr>
                <a:t>đầu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1924" y="5956340"/>
            <a:ext cx="972000" cy="972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909690" y="3172483"/>
            <a:ext cx="2571768" cy="1489035"/>
            <a:chOff x="3387886" y="1857364"/>
            <a:chExt cx="2571768" cy="1489035"/>
          </a:xfrm>
        </p:grpSpPr>
        <p:pic>
          <p:nvPicPr>
            <p:cNvPr id="15" name="Picture 14" descr="15057373-dấu-hiệu-bằng-gỗ-treo-trên-dây-chuyền-vector-minh-họa.jpg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6" name="TextBox 15">
              <a:hlinkClick r:id="" action="ppaction://hlinkshowjump?jump=nextslide"/>
            </p:cNvPr>
            <p:cNvSpPr txBox="1"/>
            <p:nvPr/>
          </p:nvSpPr>
          <p:spPr>
            <a:xfrm>
              <a:off x="3574064" y="2730483"/>
              <a:ext cx="206950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Hướng</a:t>
              </a:r>
              <a:r>
                <a:rPr lang="en-US" sz="2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dẫn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Right Arrow 1">
            <a:hlinkClick r:id="rId10" action="ppaction://hlinksldjump"/>
          </p:cNvPr>
          <p:cNvSpPr/>
          <p:nvPr/>
        </p:nvSpPr>
        <p:spPr>
          <a:xfrm>
            <a:off x="11072813" y="6315075"/>
            <a:ext cx="357187" cy="3286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9394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</TotalTime>
  <Words>749</Words>
  <Application>Microsoft Office PowerPoint</Application>
  <PresentationFormat>Widescreen</PresentationFormat>
  <Paragraphs>133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微软雅黑</vt:lpstr>
      <vt:lpstr>宋体</vt:lpstr>
      <vt:lpstr>Arial</vt:lpstr>
      <vt:lpstr>Book Antiqua</vt:lpstr>
      <vt:lpstr>Calibri</vt:lpstr>
      <vt:lpstr>Calibri Light</vt:lpstr>
      <vt:lpstr>等线</vt:lpstr>
      <vt:lpstr>iCiel Crocante</vt:lpstr>
      <vt:lpstr>iCiel Mijas</vt:lpstr>
      <vt:lpstr>iCiel Nabila</vt:lpstr>
      <vt:lpstr>iCiel Pony</vt:lpstr>
      <vt:lpstr>Tahoma</vt:lpstr>
      <vt:lpstr>Office Theme</vt:lpstr>
      <vt:lpstr>1_Office Theme</vt:lpstr>
      <vt:lpstr>Office 主题​​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ha duong</cp:lastModifiedBy>
  <cp:revision>147</cp:revision>
  <dcterms:created xsi:type="dcterms:W3CDTF">2021-05-26T03:43:33Z</dcterms:created>
  <dcterms:modified xsi:type="dcterms:W3CDTF">2021-11-15T04:01:31Z</dcterms:modified>
</cp:coreProperties>
</file>