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7" r:id="rId2"/>
    <p:sldId id="260" r:id="rId3"/>
    <p:sldId id="264" r:id="rId4"/>
    <p:sldId id="2007577233" r:id="rId5"/>
    <p:sldId id="2007577234" r:id="rId6"/>
    <p:sldId id="2007577235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微软雅黑" panose="020B0503020204020204" pitchFamily="34" charset="-122"/>
      <p:regular r:id="rId10"/>
      <p:bold r:id="rId11"/>
    </p:embeddedFont>
    <p:embeddedFont>
      <p:font typeface="iCiel Alina" pitchFamily="50" charset="0"/>
      <p:regular r:id="rId12"/>
    </p:embeddedFont>
    <p:embeddedFont>
      <p:font typeface="UTM Thanh Nhac TL" panose="02040603050506020204" pitchFamily="18" charset="0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FFA3"/>
    <a:srgbClr val="FFFF99"/>
    <a:srgbClr val="C2F791"/>
    <a:srgbClr val="A3F35B"/>
    <a:srgbClr val="9FF254"/>
    <a:srgbClr val="32C832"/>
    <a:srgbClr val="99FF99"/>
    <a:srgbClr val="CC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88159" autoAdjust="0"/>
  </p:normalViewPr>
  <p:slideViewPr>
    <p:cSldViewPr snapToGrid="0">
      <p:cViewPr varScale="1">
        <p:scale>
          <a:sx n="52" d="100"/>
          <a:sy n="52" d="100"/>
        </p:scale>
        <p:origin x="1132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6ED5-9661-48C0-94CF-49D775FDA0F3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8100-5847-45B3-8795-B54144CC4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3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7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28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1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9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5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7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7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71" y="3252480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" y="519909"/>
            <a:ext cx="7814320" cy="651083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85" y="4936439"/>
            <a:ext cx="5274942" cy="210759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19" y="1100111"/>
            <a:ext cx="1277893" cy="1409521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2327196" y="3741788"/>
            <a:ext cx="4612973" cy="9234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Bài</a:t>
            </a:r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7</a:t>
            </a:r>
          </a:p>
          <a:p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Phép</a:t>
            </a:r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cộng</a:t>
            </a:r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(qua 10)</a:t>
            </a:r>
          </a:p>
          <a:p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(</a:t>
            </a:r>
            <a:r>
              <a:rPr lang="en-US" altLang="zh-CN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Tiết</a:t>
            </a:r>
            <a:r>
              <a:rPr lang="en-US" altLang="zh-CN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4)</a:t>
            </a:r>
            <a:endParaRPr lang="zh-CN" altLang="en-US" dirty="0">
              <a:solidFill>
                <a:srgbClr val="FF0000"/>
              </a:solidFill>
              <a:latin typeface="iCiel Alina" pitchFamily="50" charset="0"/>
              <a:ea typeface="方正舒体" panose="02010601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3149" y="1708466"/>
            <a:ext cx="1277893" cy="14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1E451C-EE5E-410B-98ED-3C03B5BE2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B9FA5E-BC79-4EB4-95E3-FEBF38A84E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4" y="3300121"/>
            <a:ext cx="2019237" cy="342900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91E72572-6AAD-477B-A565-2BFD67C14AE8}"/>
              </a:ext>
            </a:extLst>
          </p:cNvPr>
          <p:cNvGrpSpPr/>
          <p:nvPr/>
        </p:nvGrpSpPr>
        <p:grpSpPr>
          <a:xfrm>
            <a:off x="1633726" y="1620714"/>
            <a:ext cx="7600222" cy="1372938"/>
            <a:chOff x="1924610" y="2285802"/>
            <a:chExt cx="3195815" cy="1372938"/>
          </a:xfrm>
        </p:grpSpPr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1CD8FBD3-08E9-4D62-BE0E-9AB87AF04E87}"/>
                </a:ext>
              </a:extLst>
            </p:cNvPr>
            <p:cNvSpPr txBox="1"/>
            <p:nvPr/>
          </p:nvSpPr>
          <p:spPr>
            <a:xfrm>
              <a:off x="1924610" y="3277225"/>
              <a:ext cx="3195815" cy="38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Hoàn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thiện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bảng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“6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cộng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với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một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số</a:t>
              </a:r>
              <a:r>
                <a:rPr lang="en-US" altLang="zh-CN" sz="3200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9C4ED85-0D8E-4914-ADEA-6B98B533E052}"/>
                </a:ext>
              </a:extLst>
            </p:cNvPr>
            <p:cNvGrpSpPr/>
            <p:nvPr/>
          </p:nvGrpSpPr>
          <p:grpSpPr>
            <a:xfrm>
              <a:off x="1965800" y="2285802"/>
              <a:ext cx="669292" cy="642169"/>
              <a:chOff x="3390565" y="356524"/>
              <a:chExt cx="856305" cy="642570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41C45370-E6D6-46E5-A6E8-E50FF5305CCD}"/>
                  </a:ext>
                </a:extLst>
              </p:cNvPr>
              <p:cNvSpPr/>
              <p:nvPr/>
            </p:nvSpPr>
            <p:spPr>
              <a:xfrm>
                <a:off x="3390565" y="356524"/>
                <a:ext cx="764074" cy="574490"/>
              </a:xfrm>
              <a:prstGeom prst="parallelogram">
                <a:avLst>
                  <a:gd name="adj" fmla="val 0"/>
                </a:avLst>
              </a:prstGeom>
              <a:solidFill>
                <a:srgbClr val="FCD0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文本框 9">
                <a:extLst>
                  <a:ext uri="{FF2B5EF4-FFF2-40B4-BE49-F238E27FC236}">
                    <a16:creationId xmlns:a16="http://schemas.microsoft.com/office/drawing/2014/main" id="{30F4895E-7707-4182-89B5-3B43DAEA5475}"/>
                  </a:ext>
                </a:extLst>
              </p:cNvPr>
              <p:cNvSpPr txBox="1"/>
              <p:nvPr/>
            </p:nvSpPr>
            <p:spPr>
              <a:xfrm>
                <a:off x="3482796" y="413953"/>
                <a:ext cx="764074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0DDDE37-20B7-44C9-AAEA-BE2D777DE069}"/>
              </a:ext>
            </a:extLst>
          </p:cNvPr>
          <p:cNvGrpSpPr/>
          <p:nvPr/>
        </p:nvGrpSpPr>
        <p:grpSpPr>
          <a:xfrm>
            <a:off x="1626754" y="3464862"/>
            <a:ext cx="8086867" cy="2103788"/>
            <a:chOff x="1911909" y="2329016"/>
            <a:chExt cx="3526811" cy="2103788"/>
          </a:xfrm>
        </p:grpSpPr>
        <p:sp>
          <p:nvSpPr>
            <p:cNvPr id="63" name="TextBox 11">
              <a:extLst>
                <a:ext uri="{FF2B5EF4-FFF2-40B4-BE49-F238E27FC236}">
                  <a16:creationId xmlns:a16="http://schemas.microsoft.com/office/drawing/2014/main" id="{34C6BD03-FE63-4295-9138-77B879C1B251}"/>
                </a:ext>
              </a:extLst>
            </p:cNvPr>
            <p:cNvSpPr txBox="1"/>
            <p:nvPr/>
          </p:nvSpPr>
          <p:spPr>
            <a:xfrm>
              <a:off x="1911909" y="2950988"/>
              <a:ext cx="3526811" cy="148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just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Vận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dụng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giải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các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tập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và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toán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thực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tế</a:t>
              </a:r>
              <a:r>
                <a:rPr lang="en-US" altLang="zh-CN" sz="3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037350F-6F03-4D6D-A856-EF8524CEF5E7}"/>
                </a:ext>
              </a:extLst>
            </p:cNvPr>
            <p:cNvGrpSpPr/>
            <p:nvPr/>
          </p:nvGrpSpPr>
          <p:grpSpPr>
            <a:xfrm>
              <a:off x="1965802" y="2329016"/>
              <a:ext cx="639694" cy="638224"/>
              <a:chOff x="3390564" y="399766"/>
              <a:chExt cx="818436" cy="638624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9B7291AB-3F33-4CDE-8675-D3181107644B}"/>
                  </a:ext>
                </a:extLst>
              </p:cNvPr>
              <p:cNvSpPr/>
              <p:nvPr/>
            </p:nvSpPr>
            <p:spPr>
              <a:xfrm>
                <a:off x="3390564" y="399766"/>
                <a:ext cx="764071" cy="575773"/>
              </a:xfrm>
              <a:prstGeom prst="parallelogram">
                <a:avLst>
                  <a:gd name="adj" fmla="val 0"/>
                </a:avLst>
              </a:prstGeom>
              <a:solidFill>
                <a:srgbClr val="ED8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9">
                <a:extLst>
                  <a:ext uri="{FF2B5EF4-FFF2-40B4-BE49-F238E27FC236}">
                    <a16:creationId xmlns:a16="http://schemas.microsoft.com/office/drawing/2014/main" id="{F7510508-A930-4BF2-861D-E5E5B63ACE9D}"/>
                  </a:ext>
                </a:extLst>
              </p:cNvPr>
              <p:cNvSpPr txBox="1"/>
              <p:nvPr/>
            </p:nvSpPr>
            <p:spPr>
              <a:xfrm>
                <a:off x="3444925" y="453249"/>
                <a:ext cx="764075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28DC1879-BB6C-4F9B-B163-5C8F38B55104}"/>
              </a:ext>
            </a:extLst>
          </p:cNvPr>
          <p:cNvSpPr txBox="1"/>
          <p:nvPr/>
        </p:nvSpPr>
        <p:spPr>
          <a:xfrm>
            <a:off x="3668557" y="446768"/>
            <a:ext cx="4870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pc="600" noProof="0" dirty="0">
                <a:solidFill>
                  <a:srgbClr val="DA1E37"/>
                </a:solidFill>
                <a:latin typeface="UTM Thanh Nhac TL" panose="02040603050506020204" pitchFamily="18" charset="0"/>
                <a:ea typeface="微软雅黑" panose="020B0503020204020204" pitchFamily="34" charset="-122"/>
                <a:cs typeface="Aharoni" panose="02010803020104030203" pitchFamily="2" charset="-79"/>
              </a:rPr>
              <a:t>MỤC TIÊU</a:t>
            </a:r>
            <a:endParaRPr kumimoji="0" lang="zh-CN" altLang="en-US" sz="2400" b="1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Thanh Nhac TL" panose="02040603050506020204" pitchFamily="18" charset="0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71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02" y="105786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09" y="121977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" y="-26426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84" y="113926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4432739"/>
            <a:ext cx="2372395" cy="18236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01" l="0" r="100000">
                        <a14:foregroundMark x1="14535" y1="25974" x2="23256" y2="25325"/>
                        <a14:foregroundMark x1="58721" y1="74026" x2="68023" y2="75974"/>
                        <a14:foregroundMark x1="73837" y1="68182" x2="97384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76" y="-105091"/>
            <a:ext cx="2520280" cy="118936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69096" y="937152"/>
            <a:ext cx="1786462" cy="597184"/>
            <a:chOff x="238537" y="208174"/>
            <a:chExt cx="1786462" cy="597184"/>
          </a:xfrm>
        </p:grpSpPr>
        <p:sp>
          <p:nvSpPr>
            <p:cNvPr id="41" name="Rounded Rectangle 40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2130"/>
              </p:ext>
            </p:extLst>
          </p:nvPr>
        </p:nvGraphicFramePr>
        <p:xfrm>
          <a:off x="1944822" y="2671906"/>
          <a:ext cx="9160123" cy="23054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7184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292034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301466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25431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67245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8137510" y="4357241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97750" y="4357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41366" y="4329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358554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92148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04715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83284" y="4338368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625342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00160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32620" y="4330981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4240" y="258807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55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9" y="340353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31" y="13029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90" y="-809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30" y="72118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5" y="-110855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10" y="-80907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2145836" y="13717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9881281" y="151681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384096" y="18444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9932"/>
            <a:ext cx="12192000" cy="11980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9426" y="936284"/>
            <a:ext cx="1786462" cy="597184"/>
            <a:chOff x="238537" y="208174"/>
            <a:chExt cx="1786462" cy="597184"/>
          </a:xfrm>
        </p:grpSpPr>
        <p:sp>
          <p:nvSpPr>
            <p:cNvPr id="28" name="Rounded Rectangle 2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4104" y="1870921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5385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256678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356447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34"/>
          <p:cNvSpPr/>
          <p:nvPr/>
        </p:nvSpPr>
        <p:spPr>
          <a:xfrm>
            <a:off x="2039185" y="336820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3065883" y="3359208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Oval 36"/>
          <p:cNvSpPr/>
          <p:nvPr/>
        </p:nvSpPr>
        <p:spPr>
          <a:xfrm>
            <a:off x="2550877" y="251476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42105" y="2481220"/>
            <a:ext cx="1005840" cy="1005840"/>
            <a:chOff x="4179486" y="1549325"/>
            <a:chExt cx="1005840" cy="1005840"/>
          </a:xfrm>
        </p:grpSpPr>
        <p:sp>
          <p:nvSpPr>
            <p:cNvPr id="38" name="Oval 37"/>
            <p:cNvSpPr/>
            <p:nvPr/>
          </p:nvSpPr>
          <p:spPr>
            <a:xfrm>
              <a:off x="4179486" y="1549325"/>
              <a:ext cx="1005840" cy="10058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4713" y="1724013"/>
              <a:ext cx="672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sp>
        <p:nvSpPr>
          <p:cNvPr id="39" name="Oval 38"/>
          <p:cNvSpPr/>
          <p:nvPr/>
        </p:nvSpPr>
        <p:spPr>
          <a:xfrm>
            <a:off x="659167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761984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61753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709077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811894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8088212" y="162415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Oval 44"/>
          <p:cNvSpPr/>
          <p:nvPr/>
        </p:nvSpPr>
        <p:spPr>
          <a:xfrm>
            <a:off x="963046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Oval 45"/>
          <p:cNvSpPr/>
          <p:nvPr/>
        </p:nvSpPr>
        <p:spPr>
          <a:xfrm>
            <a:off x="9135532" y="33529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Oval 48"/>
          <p:cNvSpPr/>
          <p:nvPr/>
        </p:nvSpPr>
        <p:spPr>
          <a:xfrm>
            <a:off x="8610282" y="2481220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Oval 52"/>
          <p:cNvSpPr/>
          <p:nvPr/>
        </p:nvSpPr>
        <p:spPr>
          <a:xfrm>
            <a:off x="9135532" y="3359208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7583690" y="248428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7597517" y="25147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Oval 61"/>
          <p:cNvSpPr/>
          <p:nvPr/>
        </p:nvSpPr>
        <p:spPr>
          <a:xfrm>
            <a:off x="8632612" y="2523217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088212" y="1650068"/>
            <a:ext cx="1005840" cy="1005840"/>
            <a:chOff x="8253508" y="52220"/>
            <a:chExt cx="1005840" cy="1005840"/>
          </a:xfrm>
          <a:solidFill>
            <a:srgbClr val="FFFF00"/>
          </a:solidFill>
        </p:grpSpPr>
        <p:sp>
          <p:nvSpPr>
            <p:cNvPr id="63" name="Oval 62"/>
            <p:cNvSpPr/>
            <p:nvPr/>
          </p:nvSpPr>
          <p:spPr>
            <a:xfrm>
              <a:off x="8253508" y="52220"/>
              <a:ext cx="1005840" cy="100584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00632" y="222536"/>
              <a:ext cx="697627" cy="64633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38713" y="5362751"/>
            <a:ext cx="1005840" cy="829211"/>
            <a:chOff x="1938713" y="5362751"/>
            <a:chExt cx="1005840" cy="829211"/>
          </a:xfrm>
        </p:grpSpPr>
        <p:sp>
          <p:nvSpPr>
            <p:cNvPr id="66" name="Left Brace 65"/>
            <p:cNvSpPr/>
            <p:nvPr/>
          </p:nvSpPr>
          <p:spPr>
            <a:xfrm rot="16200000">
              <a:off x="2350193" y="4951271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4838" y="554563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22518" y="5362752"/>
            <a:ext cx="1005840" cy="858114"/>
            <a:chOff x="3122518" y="5362752"/>
            <a:chExt cx="1005840" cy="858114"/>
          </a:xfrm>
        </p:grpSpPr>
        <p:sp>
          <p:nvSpPr>
            <p:cNvPr id="67" name="Left Brace 66"/>
            <p:cNvSpPr/>
            <p:nvPr/>
          </p:nvSpPr>
          <p:spPr>
            <a:xfrm rot="16200000">
              <a:off x="3533998" y="4951272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23915" y="557453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968515" y="5333846"/>
            <a:ext cx="1005840" cy="829211"/>
            <a:chOff x="6968515" y="5333846"/>
            <a:chExt cx="1005840" cy="829211"/>
          </a:xfrm>
        </p:grpSpPr>
        <p:sp>
          <p:nvSpPr>
            <p:cNvPr id="70" name="Left Brace 69"/>
            <p:cNvSpPr/>
            <p:nvPr/>
          </p:nvSpPr>
          <p:spPr>
            <a:xfrm rot="16200000">
              <a:off x="7379995" y="4922366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253690" y="551672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152320" y="5333847"/>
            <a:ext cx="1005840" cy="858114"/>
            <a:chOff x="8152320" y="5333847"/>
            <a:chExt cx="1005840" cy="858114"/>
          </a:xfrm>
        </p:grpSpPr>
        <p:sp>
          <p:nvSpPr>
            <p:cNvPr id="71" name="Left Brace 70"/>
            <p:cNvSpPr/>
            <p:nvPr/>
          </p:nvSpPr>
          <p:spPr>
            <a:xfrm rot="16200000">
              <a:off x="8563800" y="4922367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34667" y="554563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254633" y="5362752"/>
            <a:ext cx="1005840" cy="839064"/>
            <a:chOff x="9254633" y="5362752"/>
            <a:chExt cx="1005840" cy="839064"/>
          </a:xfrm>
        </p:grpSpPr>
        <p:sp>
          <p:nvSpPr>
            <p:cNvPr id="83" name="Left Brace 82"/>
            <p:cNvSpPr/>
            <p:nvPr/>
          </p:nvSpPr>
          <p:spPr>
            <a:xfrm rot="16200000">
              <a:off x="9666113" y="4951272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556030" y="555548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5035604"/>
            <a:ext cx="2372395" cy="18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05" y="847339"/>
            <a:ext cx="7562465" cy="305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95" y="3399715"/>
            <a:ext cx="9641841" cy="23479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16510" y="646004"/>
            <a:ext cx="1786462" cy="597184"/>
            <a:chOff x="238537" y="208174"/>
            <a:chExt cx="1786462" cy="597184"/>
          </a:xfrm>
        </p:grpSpPr>
        <p:sp>
          <p:nvSpPr>
            <p:cNvPr id="38" name="Rounded Rectangle 3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54104" y="189994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2336" y="454875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798657" y="2399102"/>
            <a:ext cx="565604" cy="457200"/>
            <a:chOff x="3926351" y="970442"/>
            <a:chExt cx="565604" cy="523220"/>
          </a:xfrm>
        </p:grpSpPr>
        <p:sp>
          <p:nvSpPr>
            <p:cNvPr id="36" name="Oval 35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6351" y="970442"/>
              <a:ext cx="565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46140" y="2410522"/>
            <a:ext cx="585417" cy="457200"/>
            <a:chOff x="3926351" y="987052"/>
            <a:chExt cx="585417" cy="523220"/>
          </a:xfrm>
        </p:grpSpPr>
        <p:sp>
          <p:nvSpPr>
            <p:cNvPr id="48" name="Oval 47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26351" y="98705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88260" y="4786716"/>
            <a:ext cx="399566" cy="523220"/>
            <a:chOff x="3984397" y="991244"/>
            <a:chExt cx="399566" cy="523220"/>
          </a:xfrm>
        </p:grpSpPr>
        <p:sp>
          <p:nvSpPr>
            <p:cNvPr id="51" name="Oval 50"/>
            <p:cNvSpPr/>
            <p:nvPr/>
          </p:nvSpPr>
          <p:spPr>
            <a:xfrm>
              <a:off x="3984397" y="1052945"/>
              <a:ext cx="365760" cy="365760"/>
            </a:xfrm>
            <a:prstGeom prst="ellipse">
              <a:avLst/>
            </a:prstGeom>
            <a:solidFill>
              <a:srgbClr val="C2F791"/>
            </a:solidFill>
            <a:ln>
              <a:solidFill>
                <a:srgbClr val="BDFD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98921" y="99124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169800" y="4735040"/>
            <a:ext cx="585417" cy="523220"/>
            <a:chOff x="4056976" y="-4170159"/>
            <a:chExt cx="585417" cy="4677723"/>
          </a:xfrm>
        </p:grpSpPr>
        <p:sp>
          <p:nvSpPr>
            <p:cNvPr id="54" name="Oval 53"/>
            <p:cNvSpPr/>
            <p:nvPr/>
          </p:nvSpPr>
          <p:spPr>
            <a:xfrm>
              <a:off x="4144052" y="-4016243"/>
              <a:ext cx="449943" cy="4087487"/>
            </a:xfrm>
            <a:prstGeom prst="ellipse">
              <a:avLst/>
            </a:prstGeom>
            <a:solidFill>
              <a:srgbClr val="FFFFA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56976" y="-4170159"/>
              <a:ext cx="585417" cy="4677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878255" y="4443122"/>
            <a:ext cx="585417" cy="523220"/>
            <a:chOff x="3926351" y="1020272"/>
            <a:chExt cx="585417" cy="523220"/>
          </a:xfrm>
        </p:grpSpPr>
        <p:sp>
          <p:nvSpPr>
            <p:cNvPr id="57" name="Oval 56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9F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26351" y="102027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rgbClr val="FFFF9F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2160" y="93554"/>
            <a:ext cx="7451946" cy="584775"/>
            <a:chOff x="238537" y="208174"/>
            <a:chExt cx="7451946" cy="584775"/>
          </a:xfrm>
        </p:grpSpPr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5415" y="208174"/>
              <a:ext cx="6805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quả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154">
            <a:off x="3834361" y="1581150"/>
            <a:ext cx="4572000" cy="4953000"/>
          </a:xfrm>
          <a:prstGeom prst="rect">
            <a:avLst/>
          </a:prstGeom>
        </p:spPr>
      </p:pic>
      <p:pic>
        <p:nvPicPr>
          <p:cNvPr id="3" name="Ong 7 +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33" y="582658"/>
            <a:ext cx="1920081" cy="1505587"/>
          </a:xfrm>
          <a:prstGeom prst="rect">
            <a:avLst/>
          </a:prstGeom>
        </p:spPr>
      </p:pic>
      <p:pic>
        <p:nvPicPr>
          <p:cNvPr id="10" name="ong 6 +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72" y="2193781"/>
            <a:ext cx="2261478" cy="1760473"/>
          </a:xfrm>
          <a:prstGeom prst="rect">
            <a:avLst/>
          </a:prstGeom>
        </p:spPr>
      </p:pic>
      <p:pic>
        <p:nvPicPr>
          <p:cNvPr id="12" name="ong 7 +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22" y="4427555"/>
            <a:ext cx="1982027" cy="1688393"/>
          </a:xfrm>
          <a:prstGeom prst="rect">
            <a:avLst/>
          </a:prstGeom>
        </p:spPr>
      </p:pic>
      <p:pic>
        <p:nvPicPr>
          <p:cNvPr id="47" name="ong 7 +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0" y="3609975"/>
            <a:ext cx="1846882" cy="1929673"/>
          </a:xfrm>
          <a:prstGeom prst="rect">
            <a:avLst/>
          </a:prstGeom>
        </p:spPr>
      </p:pic>
      <p:pic>
        <p:nvPicPr>
          <p:cNvPr id="48" name="ong 6 +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269429"/>
            <a:ext cx="1962976" cy="1760134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rot="240000" flipV="1">
            <a:off x="8259333" y="3257550"/>
            <a:ext cx="1837167" cy="8953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/>
          <p:nvPr/>
        </p:nvCxnSpPr>
        <p:spPr>
          <a:xfrm>
            <a:off x="6629400" y="4503768"/>
            <a:ext cx="571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80000" flipV="1">
            <a:off x="6622667" y="4665571"/>
            <a:ext cx="2996322" cy="731520"/>
          </a:xfrm>
          <a:prstGeom prst="curvedConnector3">
            <a:avLst>
              <a:gd name="adj1" fmla="val 4745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flipV="1">
            <a:off x="2286000" y="4503768"/>
            <a:ext cx="190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1580000" flipH="1">
            <a:off x="2482866" y="2524041"/>
            <a:ext cx="2018842" cy="219456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flipH="1">
            <a:off x="3079972" y="1510518"/>
            <a:ext cx="4273328" cy="914400"/>
          </a:xfrm>
          <a:prstGeom prst="arc">
            <a:avLst>
              <a:gd name="adj1" fmla="val 10650856"/>
              <a:gd name="adj2" fmla="val 2150625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51572" y="837138"/>
            <a:ext cx="4120928" cy="2629962"/>
          </a:xfrm>
          <a:custGeom>
            <a:avLst/>
            <a:gdLst>
              <a:gd name="connsiteX0" fmla="*/ 4250793 w 4250793"/>
              <a:gd name="connsiteY0" fmla="*/ 401112 h 2629962"/>
              <a:gd name="connsiteX1" fmla="*/ 421743 w 4250793"/>
              <a:gd name="connsiteY1" fmla="*/ 172512 h 2629962"/>
              <a:gd name="connsiteX2" fmla="*/ 97893 w 4250793"/>
              <a:gd name="connsiteY2" fmla="*/ 2629962 h 2629962"/>
              <a:gd name="connsiteX3" fmla="*/ 97893 w 4250793"/>
              <a:gd name="connsiteY3" fmla="*/ 2629962 h 262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0793" h="2629962">
                <a:moveTo>
                  <a:pt x="4250793" y="401112"/>
                </a:moveTo>
                <a:cubicBezTo>
                  <a:pt x="2682343" y="101074"/>
                  <a:pt x="1113893" y="-198963"/>
                  <a:pt x="421743" y="172512"/>
                </a:cubicBezTo>
                <a:cubicBezTo>
                  <a:pt x="-270407" y="543987"/>
                  <a:pt x="97893" y="2629962"/>
                  <a:pt x="97893" y="2629962"/>
                </a:cubicBezTo>
                <a:lnTo>
                  <a:pt x="97893" y="262996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148</Words>
  <Application>Microsoft Office PowerPoint</Application>
  <PresentationFormat>Widescreen</PresentationFormat>
  <Paragraphs>87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iCiel Alina</vt:lpstr>
      <vt:lpstr>微软雅黑</vt:lpstr>
      <vt:lpstr>等线</vt:lpstr>
      <vt:lpstr>UTM Thanh Nhac TL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1111111</dc:title>
  <dc:creator>张 建春</dc:creator>
  <cp:lastModifiedBy>Admin</cp:lastModifiedBy>
  <cp:revision>134</cp:revision>
  <dcterms:created xsi:type="dcterms:W3CDTF">2019-04-01T08:04:23Z</dcterms:created>
  <dcterms:modified xsi:type="dcterms:W3CDTF">2024-01-14T13:47:07Z</dcterms:modified>
</cp:coreProperties>
</file>