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868" y="6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slide" Target="slide15.xml"/><Relationship Id="rId26" Type="http://schemas.openxmlformats.org/officeDocument/2006/relationships/slide" Target="slide17.xml"/><Relationship Id="rId39" Type="http://schemas.microsoft.com/office/2007/relationships/hdphoto" Target="../media/hdphoto34.wdp"/><Relationship Id="rId21" Type="http://schemas.openxmlformats.org/officeDocument/2006/relationships/image" Target="../media/image28.png"/><Relationship Id="rId34" Type="http://schemas.microsoft.com/office/2007/relationships/hdphoto" Target="../media/hdphoto33.wdp"/><Relationship Id="rId42" Type="http://schemas.openxmlformats.org/officeDocument/2006/relationships/image" Target="../media/image54.png"/><Relationship Id="rId47" Type="http://schemas.microsoft.com/office/2007/relationships/hdphoto" Target="../media/hdphoto38.wdp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6" Type="http://schemas.microsoft.com/office/2007/relationships/hdphoto" Target="../media/hdphoto19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3.png"/><Relationship Id="rId24" Type="http://schemas.openxmlformats.org/officeDocument/2006/relationships/image" Target="../media/image47.png"/><Relationship Id="rId32" Type="http://schemas.microsoft.com/office/2007/relationships/hdphoto" Target="../media/hdphoto32.wdp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45" Type="http://schemas.microsoft.com/office/2007/relationships/hdphoto" Target="../media/hdphoto37.wdp"/><Relationship Id="rId5" Type="http://schemas.openxmlformats.org/officeDocument/2006/relationships/image" Target="../media/image40.png"/><Relationship Id="rId15" Type="http://schemas.openxmlformats.org/officeDocument/2006/relationships/image" Target="../media/image29.png"/><Relationship Id="rId23" Type="http://schemas.openxmlformats.org/officeDocument/2006/relationships/slide" Target="slide18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6.png"/><Relationship Id="rId31" Type="http://schemas.openxmlformats.org/officeDocument/2006/relationships/image" Target="../media/image49.png"/><Relationship Id="rId44" Type="http://schemas.openxmlformats.org/officeDocument/2006/relationships/image" Target="../media/image55.png"/><Relationship Id="rId4" Type="http://schemas.microsoft.com/office/2007/relationships/hdphoto" Target="../media/hdphoto25.wdp"/><Relationship Id="rId9" Type="http://schemas.openxmlformats.org/officeDocument/2006/relationships/image" Target="../media/image42.png"/><Relationship Id="rId14" Type="http://schemas.openxmlformats.org/officeDocument/2006/relationships/slide" Target="slide14.xml"/><Relationship Id="rId22" Type="http://schemas.microsoft.com/office/2007/relationships/hdphoto" Target="../media/hdphoto18.wdp"/><Relationship Id="rId27" Type="http://schemas.openxmlformats.org/officeDocument/2006/relationships/image" Target="../media/image48.png"/><Relationship Id="rId30" Type="http://schemas.microsoft.com/office/2007/relationships/hdphoto" Target="../media/hdphoto21.wdp"/><Relationship Id="rId35" Type="http://schemas.openxmlformats.org/officeDocument/2006/relationships/image" Target="../media/image32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39.png"/><Relationship Id="rId12" Type="http://schemas.microsoft.com/office/2007/relationships/hdphoto" Target="../media/hdphoto29.wdp"/><Relationship Id="rId17" Type="http://schemas.openxmlformats.org/officeDocument/2006/relationships/image" Target="../media/image45.png"/><Relationship Id="rId25" Type="http://schemas.microsoft.com/office/2007/relationships/hdphoto" Target="../media/hdphoto30.wdp"/><Relationship Id="rId33" Type="http://schemas.openxmlformats.org/officeDocument/2006/relationships/image" Target="../media/image50.png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20" Type="http://schemas.openxmlformats.org/officeDocument/2006/relationships/slide" Target="slide16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5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2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14.wdp"/><Relationship Id="rId24" Type="http://schemas.openxmlformats.org/officeDocument/2006/relationships/image" Target="../media/image31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18.wdp"/><Relationship Id="rId31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microsoft.com/office/2007/relationships/hdphoto" Target="../media/hdphoto13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22.wdp"/><Relationship Id="rId30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555602" y="158012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1145700" y="2340136"/>
            <a:ext cx="2021692" cy="2021692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459474" y="2547162"/>
            <a:ext cx="1301959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chemeClr val="bg1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5852" y="1382612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3176" y="2829211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1433" y="4230894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784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535</Words>
  <Application>Microsoft Office PowerPoint</Application>
  <PresentationFormat>Widescreen</PresentationFormat>
  <Paragraphs>190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等线</vt:lpstr>
      <vt:lpstr>iCiel Cadena</vt:lpstr>
      <vt:lpstr>iCiel Crocante</vt:lpstr>
      <vt:lpstr>iCiel Pony</vt:lpstr>
      <vt:lpstr>思源黑体 CN Bold</vt:lpstr>
      <vt:lpstr>方正尚酷简体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duong</cp:lastModifiedBy>
  <cp:revision>70</cp:revision>
  <dcterms:created xsi:type="dcterms:W3CDTF">2021-05-23T15:28:19Z</dcterms:created>
  <dcterms:modified xsi:type="dcterms:W3CDTF">2021-09-08T15:38:18Z</dcterms:modified>
</cp:coreProperties>
</file>