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2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24"/>
  </p:notesMasterIdLst>
  <p:sldIdLst>
    <p:sldId id="3401" r:id="rId9"/>
    <p:sldId id="268" r:id="rId10"/>
    <p:sldId id="369" r:id="rId11"/>
    <p:sldId id="3403" r:id="rId12"/>
    <p:sldId id="264" r:id="rId13"/>
    <p:sldId id="265" r:id="rId14"/>
    <p:sldId id="257" r:id="rId15"/>
    <p:sldId id="267" r:id="rId16"/>
    <p:sldId id="269" r:id="rId17"/>
    <p:sldId id="266" r:id="rId18"/>
    <p:sldId id="3404" r:id="rId19"/>
    <p:sldId id="271" r:id="rId20"/>
    <p:sldId id="270" r:id="rId21"/>
    <p:sldId id="391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68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7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2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7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13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0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6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52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5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52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6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3.wdp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58.png"/><Relationship Id="rId7" Type="http://schemas.openxmlformats.org/officeDocument/2006/relationships/slide" Target="slide9.xml"/><Relationship Id="rId12" Type="http://schemas.openxmlformats.org/officeDocument/2006/relationships/image" Target="../media/image62.png"/><Relationship Id="rId17" Type="http://schemas.openxmlformats.org/officeDocument/2006/relationships/slide" Target="slide13.xml"/><Relationship Id="rId25" Type="http://schemas.openxmlformats.org/officeDocument/2006/relationships/image" Target="../media/image65.gif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slide" Target="slide11.xml"/><Relationship Id="rId24" Type="http://schemas.openxmlformats.org/officeDocument/2006/relationships/image" Target="../media/image28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60.gif"/><Relationship Id="rId10" Type="http://schemas.openxmlformats.org/officeDocument/2006/relationships/slide" Target="slide10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12.xml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1589" y="780042"/>
            <a:ext cx="729795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–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1642" y="764249"/>
            <a:ext cx="9133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>
              <a:defRPr/>
            </a:pPr>
            <a:r>
              <a:rPr lang="vi-VN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viết thư cho bố khi nào?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99712" y="13015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7934" y="844057"/>
            <a:ext cx="89995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dúi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03015" y="803862"/>
            <a:ext cx="79435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3465A58-EF0B-4929-B42F-93C259F1403D}"/>
              </a:ext>
            </a:extLst>
          </p:cNvPr>
          <p:cNvGrpSpPr/>
          <p:nvPr/>
        </p:nvGrpSpPr>
        <p:grpSpPr>
          <a:xfrm>
            <a:off x="2137044" y="1642977"/>
            <a:ext cx="8262650" cy="4829279"/>
            <a:chOff x="584233" y="568350"/>
            <a:chExt cx="5719724" cy="4435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ADAE37-23EE-4A1F-913D-9768820E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233" y="568350"/>
              <a:ext cx="5719724" cy="443545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811962-4E4F-4D5B-8A9C-87930391CAA9}"/>
                </a:ext>
              </a:extLst>
            </p:cNvPr>
            <p:cNvGrpSpPr/>
            <p:nvPr/>
          </p:nvGrpSpPr>
          <p:grpSpPr>
            <a:xfrm>
              <a:off x="777505" y="839750"/>
              <a:ext cx="4736463" cy="3495072"/>
              <a:chOff x="777505" y="839750"/>
              <a:chExt cx="4736463" cy="349507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ECDBED-1711-44FF-8BFF-0F06E45711E6}"/>
                  </a:ext>
                </a:extLst>
              </p:cNvPr>
              <p:cNvSpPr txBox="1"/>
              <p:nvPr/>
            </p:nvSpPr>
            <p:spPr>
              <a:xfrm>
                <a:off x="777505" y="1155700"/>
                <a:ext cx="1292595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1. Mai An Tiêm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40747-81F8-4A2A-984E-8CAA0441C34E}"/>
                  </a:ext>
                </a:extLst>
              </p:cNvPr>
              <p:cNvSpPr txBox="1"/>
              <p:nvPr/>
            </p:nvSpPr>
            <p:spPr>
              <a:xfrm>
                <a:off x="2151500" y="839750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2. Thư gửi bố ngoài đảo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F4E125-D51E-460D-B3B2-CC53DC80CA27}"/>
                  </a:ext>
                </a:extLst>
              </p:cNvPr>
              <p:cNvSpPr txBox="1"/>
              <p:nvPr/>
            </p:nvSpPr>
            <p:spPr>
              <a:xfrm rot="21075842">
                <a:off x="4388927" y="956976"/>
                <a:ext cx="1125041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3. Bóp nát quả cam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6FAE60-5038-491D-8374-3751F0E13E55}"/>
                  </a:ext>
                </a:extLst>
              </p:cNvPr>
              <p:cNvSpPr txBox="1"/>
              <p:nvPr/>
            </p:nvSpPr>
            <p:spPr>
              <a:xfrm rot="501010">
                <a:off x="897248" y="1991826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6. Trên các miền đất nước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15863-2B7E-443F-AFC3-0924DDE8AD0E}"/>
                  </a:ext>
                </a:extLst>
              </p:cNvPr>
              <p:cNvSpPr txBox="1"/>
              <p:nvPr/>
            </p:nvSpPr>
            <p:spPr>
              <a:xfrm>
                <a:off x="2025869" y="1783697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5. Đất nước chúng mình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84005D-47D6-4400-B198-2C115A6B831C}"/>
                  </a:ext>
                </a:extLst>
              </p:cNvPr>
              <p:cNvSpPr txBox="1"/>
              <p:nvPr/>
            </p:nvSpPr>
            <p:spPr>
              <a:xfrm rot="21047939">
                <a:off x="3450493" y="1714313"/>
                <a:ext cx="1058570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4. Chiếc rễ đa tròn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9B8395-00AA-4B76-B049-B40C5B224004}"/>
                  </a:ext>
                </a:extLst>
              </p:cNvPr>
              <p:cNvSpPr txBox="1"/>
              <p:nvPr/>
            </p:nvSpPr>
            <p:spPr>
              <a:xfrm>
                <a:off x="1423802" y="2741415"/>
                <a:ext cx="119463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7. Chuyện quả bầu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F89C6-A5B9-4998-B9A4-9A21AAFA1FDE}"/>
                  </a:ext>
                </a:extLst>
              </p:cNvPr>
              <p:cNvSpPr txBox="1"/>
              <p:nvPr/>
            </p:nvSpPr>
            <p:spPr>
              <a:xfrm rot="700804">
                <a:off x="2700939" y="2657142"/>
                <a:ext cx="142600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8. Khám phá đáy biển ở Trường Sa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736CE8-5E10-48E9-90B9-6A15E69813E3}"/>
                  </a:ext>
                </a:extLst>
              </p:cNvPr>
              <p:cNvSpPr txBox="1"/>
              <p:nvPr/>
            </p:nvSpPr>
            <p:spPr>
              <a:xfrm>
                <a:off x="1764189" y="3336369"/>
                <a:ext cx="1194632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9. Hồ Gươm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5EC676-9135-4FAA-AD8A-23B5173D90F3}"/>
                  </a:ext>
                </a:extLst>
              </p:cNvPr>
              <p:cNvSpPr txBox="1"/>
              <p:nvPr/>
            </p:nvSpPr>
            <p:spPr>
              <a:xfrm rot="707609">
                <a:off x="1062765" y="3684664"/>
                <a:ext cx="1389794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10. Cánh đồng quê em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685B88E-C342-4DCC-9A8D-EAEE6FA4D8D6}"/>
              </a:ext>
            </a:extLst>
          </p:cNvPr>
          <p:cNvSpPr txBox="1"/>
          <p:nvPr/>
        </p:nvSpPr>
        <p:spPr>
          <a:xfrm>
            <a:off x="1939920" y="688870"/>
            <a:ext cx="9209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Trao đổi về các bài đã đọc. Nêu tên bài đã đọc, chi tiết, nhân vật hoặc đoạn văn, đoạn thơ mình yêu thích nhất.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652D5-7036-44B9-AFA7-1395B106D64E}"/>
              </a:ext>
            </a:extLst>
          </p:cNvPr>
          <p:cNvSpPr txBox="1"/>
          <p:nvPr/>
        </p:nvSpPr>
        <p:spPr>
          <a:xfrm>
            <a:off x="4338554" y="3736250"/>
            <a:ext cx="383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055" y="-453025"/>
            <a:ext cx="8236945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4101" y="346436"/>
            <a:ext cx="3372316" cy="6661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0F0A8-1E71-4EC7-90BF-635F1494F328}"/>
              </a:ext>
            </a:extLst>
          </p:cNvPr>
          <p:cNvSpPr txBox="1"/>
          <p:nvPr/>
        </p:nvSpPr>
        <p:spPr>
          <a:xfrm>
            <a:off x="5415517" y="3515715"/>
            <a:ext cx="628439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1. Đọc lại các bài đã học.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5FDB1-5B9D-466D-9D8F-66B3E8356C49}"/>
              </a:ext>
            </a:extLst>
          </p:cNvPr>
          <p:cNvSpPr txBox="1"/>
          <p:nvPr/>
        </p:nvSpPr>
        <p:spPr>
          <a:xfrm>
            <a:off x="4649118" y="2357610"/>
            <a:ext cx="3327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84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Mai An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7969" y="742131"/>
            <a:ext cx="96149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517</Words>
  <Application>Microsoft Office PowerPoint</Application>
  <PresentationFormat>Widescreen</PresentationFormat>
  <Paragraphs>158</Paragraphs>
  <Slides>15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DengXian</vt:lpstr>
      <vt:lpstr>DengXian</vt:lpstr>
      <vt:lpstr>微软雅黑</vt:lpstr>
      <vt:lpstr>.VnBlack</vt:lpstr>
      <vt:lpstr>Arial</vt:lpstr>
      <vt:lpstr>Arial-Rounded</vt:lpstr>
      <vt:lpstr>Calibri</vt:lpstr>
      <vt:lpstr>Calibri Light</vt:lpstr>
      <vt:lpstr>Times New Roman</vt:lpstr>
      <vt:lpstr>Wingdings</vt:lpstr>
      <vt:lpstr>Office Theme</vt:lpstr>
      <vt:lpstr>2_Office 主题</vt:lpstr>
      <vt:lpstr>2_第一PPT，www.1ppt.com</vt:lpstr>
      <vt:lpstr>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2021-08-06T16:42:27Z</dcterms:modified>
</cp:coreProperties>
</file>