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5" r:id="rId4"/>
    <p:sldId id="268" r:id="rId5"/>
    <p:sldId id="27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/>
  </p:normalViewPr>
  <p:slideViewPr>
    <p:cSldViewPr snapToGrid="0">
      <p:cViewPr>
        <p:scale>
          <a:sx n="66" d="100"/>
          <a:sy n="66" d="100"/>
        </p:scale>
        <p:origin x="-89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=""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376448" y="1933300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06652" y="2739980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5: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 TẬP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CỘNG, PHÉP TRỪ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517593" y="3401700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02427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6599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07366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48674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1155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0119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9424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84334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47941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7363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11881"/>
              </p:ext>
            </p:extLst>
          </p:nvPr>
        </p:nvGraphicFramePr>
        <p:xfrm>
          <a:off x="6440358" y="4529715"/>
          <a:ext cx="4736355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736355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47194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04846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86716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35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52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68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6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79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591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+ 30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- 40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+ 15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Hỏi trên thuyền lúc đó có 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59677" y="849237"/>
            <a:ext cx="2658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70311" y="1320569"/>
            <a:ext cx="7078729" cy="3463972"/>
            <a:chOff x="496794" y="1320569"/>
            <a:chExt cx="6537855" cy="346397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1214679" y="20547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Tóm tắt: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920885" y="1320569"/>
              <a:ext cx="180585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978062" y="1326906"/>
              <a:ext cx="52219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920884" y="1840520"/>
              <a:ext cx="2178997" cy="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50933" y="253792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    : 12 hành khách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3469763" y="41689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Bài giải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496794" y="305260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Thêm : 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3 hành khách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83059" y="3551225"/>
              <a:ext cx="6451590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Hỏi    : </a:t>
              </a:r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tất cả .... </a:t>
              </a:r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hành khách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thuyền lúc đó có tất cả số hành khách là: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12 + 3 = 15 ( hành khách) 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 Đáp số: 15 hành khách</a:t>
            </a:r>
          </a:p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280</Words>
  <Application>Microsoft Office PowerPoint</Application>
  <PresentationFormat>Custom</PresentationFormat>
  <Paragraphs>77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2021-05-23T15:59:21Z</dcterms:created>
  <dcterms:modified xsi:type="dcterms:W3CDTF">2021-06-02T03:20:50Z</dcterms:modified>
</cp:coreProperties>
</file>