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2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3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4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5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778" r:id="rId3"/>
    <p:sldMasterId id="2147483863" r:id="rId4"/>
    <p:sldMasterId id="2147483922" r:id="rId5"/>
    <p:sldMasterId id="2147483998" r:id="rId6"/>
  </p:sldMasterIdLst>
  <p:notesMasterIdLst>
    <p:notesMasterId r:id="rId23"/>
  </p:notesMasterIdLst>
  <p:sldIdLst>
    <p:sldId id="257" r:id="rId7"/>
    <p:sldId id="338" r:id="rId8"/>
    <p:sldId id="275" r:id="rId9"/>
    <p:sldId id="3402" r:id="rId10"/>
    <p:sldId id="3417" r:id="rId11"/>
    <p:sldId id="3408" r:id="rId12"/>
    <p:sldId id="3407" r:id="rId13"/>
    <p:sldId id="3422" r:id="rId14"/>
    <p:sldId id="3412" r:id="rId15"/>
    <p:sldId id="3420" r:id="rId16"/>
    <p:sldId id="3423" r:id="rId17"/>
    <p:sldId id="3421" r:id="rId18"/>
    <p:sldId id="3428" r:id="rId19"/>
    <p:sldId id="3429" r:id="rId20"/>
    <p:sldId id="3427" r:id="rId21"/>
    <p:sldId id="32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0EA93-FFE8-B246-88D0-4AC8A0FF248E}" type="datetimeFigureOut">
              <a:rPr lang="en-VN" smtClean="0"/>
              <a:t>09/01/2022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5AFA1-A75F-3141-B7A6-82FC8A49D17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61911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501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15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C1138D-89EA-4BDF-A393-E8048E4C39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92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9A1C-B0FA-4801-95AA-1B2755374D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093948-D55F-4D74-8A9A-1D24AB0C3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B1E9-4752-49C5-AD50-32DB0702F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AFF-47C5-4A34-9060-147E5263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275B0-DB65-49BA-8862-7BF68D0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70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63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9303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67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496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0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308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107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7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294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688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3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431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33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4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38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66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00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57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481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332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18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6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125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61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625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33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077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692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016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470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3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5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2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91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90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063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666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402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99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48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29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3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4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752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092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3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4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826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8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58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4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54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73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010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38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385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132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65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801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46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358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111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852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80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64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3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72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1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79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8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2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4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75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2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8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06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7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1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31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68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3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9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2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98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64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1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94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5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5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36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5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3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13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2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A831-714B-4E60-B2DF-7913CF5B8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556A0-C921-4206-B19C-1832BF27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A9FDC-D47C-4AD3-9EA9-3AADFF0B6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3FF4F-7D1C-49AE-BC59-C14FCE6A3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C496B-863C-49D8-973C-C63288F8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87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25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3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68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0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76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4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84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8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47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9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9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4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11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6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22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6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3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4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2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8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2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52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95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0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07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7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32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1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7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62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91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5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6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30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7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1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79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7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4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69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9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DB048-F2B4-4DFA-807C-EA2795D2E41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A3744E-B88F-420A-94CE-F07990E7974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38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43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37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5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27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7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1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26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3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1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1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3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60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08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3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7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23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6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49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65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26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08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4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7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4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28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2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22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6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3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25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5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8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1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0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1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54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A7D6-0169-49CA-BA21-F63CD8808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515A3-BE07-4937-BB1F-E6915091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6902-7D15-48D1-A4CB-089104F5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B021-8306-4128-BE07-47BDFDEEE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15B93-6A18-4262-A48E-B04879F7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9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65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88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46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6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0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1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8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80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45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2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60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5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1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1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4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4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98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7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5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5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1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12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4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96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8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41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1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1F3D-A7C3-48FB-9771-0A990BDEB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ED4D8-DFC2-4CC6-9253-D82E709C0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4EE53-0FF6-425F-850E-AFA8458F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FA8D1-B728-4100-B8C2-02777523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D705B-B544-4ADC-8C74-61F038782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8353"/>
      </p:ext>
    </p:extLst>
  </p:cSld>
  <p:clrMapOvr>
    <a:masterClrMapping/>
  </p:clrMapOvr>
  <p:transition>
    <p:random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BA67-2AFB-49B2-BDD2-ACA514A9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BCFA-C1D6-4C86-95A9-35ACC4F3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829-27E0-4006-BC7D-8D16C27C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60AB1-8BF9-4C3F-BD5D-8D5ECC10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CD42A-3C6A-43D4-958A-67C4A7A1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19227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BA67-2AFB-49B2-BDD2-ACA514A9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BCFA-C1D6-4C86-95A9-35ACC4F3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829-27E0-4006-BC7D-8D16C27C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60AB1-8BF9-4C3F-BD5D-8D5ECC10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CD42A-3C6A-43D4-958A-67C4A7A1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9659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BA67-2AFB-49B2-BDD2-ACA514A9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BCFA-C1D6-4C86-95A9-35ACC4F3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829-27E0-4006-BC7D-8D16C27C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60AB1-8BF9-4C3F-BD5D-8D5ECC10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CD42A-3C6A-43D4-958A-67C4A7A1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373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BA67-2AFB-49B2-BDD2-ACA514A93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EBCFA-C1D6-4C86-95A9-35ACC4F31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829-27E0-4006-BC7D-8D16C27C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60AB1-8BF9-4C3F-BD5D-8D5ECC10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CD42A-3C6A-43D4-958A-67C4A7A16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5191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085AB-6FF9-4259-A83B-AA2D4DE3A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0764C-2E69-4751-ABA2-D1953C1DE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6681F-0CBC-498D-997D-49CB021D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12F67-8852-495B-853B-2AFC97A8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71BC1-19C1-43C1-9E5A-E02C7195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874823"/>
      </p:ext>
    </p:extLst>
  </p:cSld>
  <p:clrMapOvr>
    <a:masterClrMapping/>
  </p:clrMapOvr>
  <p:transition>
    <p:random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59813-28BA-49CC-9D69-60FFBACB4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FEA95-182C-4170-A7D3-9E68E04DC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B73BA-CE13-4FB3-8869-A4EE497AD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9A7D8-A8C3-44D6-884C-64F720BF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5AC3D-AC0E-453F-B448-32FBFE093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2EFEE7-62E9-4606-B9AC-F61D9792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901889"/>
      </p:ext>
    </p:extLst>
  </p:cSld>
  <p:clrMapOvr>
    <a:masterClrMapping/>
  </p:clrMapOvr>
  <p:transition>
    <p:random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951F4-13A7-4A38-BD9A-E352AEA0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FD97B-A27C-47C1-BDC9-16AB0227E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672EF-A509-4F4C-ADF4-F2D42C1BB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238A9D-287C-4BD5-82EC-AEE3EF585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48322-CD20-4C31-9F0B-26EDE8244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BC92B-205E-405F-8974-A94CBE911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D490BD-3EE7-4B2B-927E-E67476EC6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CF40E-42EA-4DF7-BB4E-F8588DB99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03203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82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A2879-C45B-4B11-965F-93E11C6E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42231-0B78-4659-9DF9-F1538B52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257342-136F-42ED-8BA3-5127650F2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497F1-8DD5-4C8D-9E56-09FBD12E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38729"/>
      </p:ext>
    </p:extLst>
  </p:cSld>
  <p:clrMapOvr>
    <a:masterClrMapping/>
  </p:clrMapOvr>
  <p:transition>
    <p:random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461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2306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952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965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78044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270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5378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0988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4330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62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8532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9967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7205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49701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6669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30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394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1851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778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4678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03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6218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4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873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53862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317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4501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4531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0933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8918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4906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70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087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9793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9576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CF76E-9E0E-4D8A-876B-A30A5C502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CF81E9-D846-4CC6-800E-4105FBCE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15AC5-3068-4BB1-A1C3-43871ABF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883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FD21-AEFB-456F-A1D7-0B052A0D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CDD1E-9041-460F-8033-50FCA3E36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4282A9-EBBB-4FA7-9371-2D6B8C728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A2DC3-3E60-4238-B99A-443B2EE1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A6206-31B6-4514-854B-CF4B6F59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CE9177-0FA4-45D9-AE32-D03636685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25760"/>
      </p:ext>
    </p:extLst>
  </p:cSld>
  <p:clrMapOvr>
    <a:masterClrMapping/>
  </p:clrMapOvr>
  <p:transition>
    <p:random/>
  </p:transition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FBBF-6208-42BF-B050-1E239A9EA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00049-8F05-4FEC-B8A0-E31124997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2221-DAA0-46DA-9960-20918231D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3A99-D2FB-4AC8-8384-84E1A3C7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D7FF3-3304-4CE5-8140-C9CD8A28D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C3B-4E7A-413C-B37A-0FB338ADC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36182"/>
      </p:ext>
    </p:extLst>
  </p:cSld>
  <p:clrMapOvr>
    <a:masterClrMapping/>
  </p:clrMapOvr>
  <p:transition>
    <p:random/>
  </p:transition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9B715-C689-4CB6-BE8A-67122D21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266F6-F869-4256-8A1C-61ECE2345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D6F47-D002-48FE-96F9-B22E4988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83998-11CA-4CCC-9104-66E80AA6A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683A-97EA-4C52-AC0F-85A70721D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250228"/>
      </p:ext>
    </p:extLst>
  </p:cSld>
  <p:clrMapOvr>
    <a:masterClrMapping/>
  </p:clrMapOvr>
  <p:transition>
    <p:random/>
  </p:transition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5BD74B-4156-4731-9440-420ACFDD3D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D4A735-0664-48A1-B490-A11DF767B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C098D-AD81-4419-8AA5-E65613B8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95976-A016-462F-B21B-F36BEB68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EC5BD-4552-48B0-AC3D-960A77582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84011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5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05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09B1-6198-415B-977C-D4BAE5D9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9133A-2D5D-405E-8AD9-AE5AFFFF6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09A41-81CA-4918-804B-B205B6186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E9244-B59E-4403-AD98-C1102622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BF7947-6C70-4575-8274-B71A3B81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FB9494-72AA-4605-8F1E-48C73CB10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126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56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60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67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78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68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62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06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4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9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B8E91-B0BE-418C-924C-D467ABCE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D3431-A9B9-49D4-99EC-265A0FA03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CFFA2-874F-4186-B294-4B52CE274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5566A-1369-4FA7-8012-DD0B299488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FE97CC-7CB2-4CD9-A14F-2580113E63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B54E5D-E890-45D5-B808-56DFB6C9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6007F-C76D-473A-AB35-81560034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6B82CF-A400-4188-B3BD-7EC2396E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860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8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90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04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50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CE5A4-E8F5-43B3-B8F1-F174B5BED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C83C5-E3B2-40CA-B201-CA2B9DC90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A6AAA-7BF4-4F43-812B-0D43E66D0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081E2-934C-49B2-BB8E-65D4E8E63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59352C-CFAB-452B-A871-4D6C2ABE8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0518-7166-42A4-8222-C15CD74C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72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C2795-D234-4938-80F0-E8BDA7B32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C946A7-609F-4964-87D9-09977936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57D32-5F9A-4ADD-ADC3-8DE18D341B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9ED1-3C43-439F-8779-5788CBAF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EF778-FAAA-4941-8496-A5A7AC597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63F8C-BF9D-450B-9B8A-5818DBBD8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643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DC58-36F8-4C7C-AA2B-9389ADD1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9F263D-71A0-460E-B5A7-14F203E08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7E3B-F6F6-4831-A426-7B1D1ED6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93D0A-7FCB-41A5-AB19-196D040FD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492E1-4DCF-46CE-AA76-AC594069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E6686D-00B8-4947-AB49-6F317BB1A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CE31C4-4199-478B-AC94-FCF2E3F11A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A6D2-2CE0-458A-84A2-06B35A9EF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E6D26-BCDC-4C53-990D-F7ECD8F48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5125C-5A75-480A-95B6-F7A8B026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92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838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814542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F250-B538-4AAA-8E0B-41266DDD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055D3-3727-4B8C-8435-D717A30A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C61087-3374-4BD1-826F-96AC9C79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68740-E192-4A8E-9B6D-067BED0D7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289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164090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36789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58675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93086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5646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9272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1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7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747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41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97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53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67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528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898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8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40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058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541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83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963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8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076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47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174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27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14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1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574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9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2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E3E291-DBF6-4476-A40B-2BA7F88A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2684E-83B6-49DF-84D8-A2FF4318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CC94-34E3-4AAE-8235-96B34372E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1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996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04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068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615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95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127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43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0574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56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15.xml"/><Relationship Id="rId47" Type="http://schemas.openxmlformats.org/officeDocument/2006/relationships/slideLayout" Target="../slideLayouts/slideLayout120.xml"/><Relationship Id="rId63" Type="http://schemas.openxmlformats.org/officeDocument/2006/relationships/slideLayout" Target="../slideLayouts/slideLayout136.xml"/><Relationship Id="rId68" Type="http://schemas.openxmlformats.org/officeDocument/2006/relationships/slideLayout" Target="../slideLayouts/slideLayout141.xml"/><Relationship Id="rId84" Type="http://schemas.openxmlformats.org/officeDocument/2006/relationships/slideLayout" Target="../slideLayouts/slideLayout157.xml"/><Relationship Id="rId89" Type="http://schemas.openxmlformats.org/officeDocument/2006/relationships/theme" Target="../theme/theme2.xml"/><Relationship Id="rId1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53" Type="http://schemas.openxmlformats.org/officeDocument/2006/relationships/slideLayout" Target="../slideLayouts/slideLayout126.xml"/><Relationship Id="rId58" Type="http://schemas.openxmlformats.org/officeDocument/2006/relationships/slideLayout" Target="../slideLayouts/slideLayout131.xml"/><Relationship Id="rId74" Type="http://schemas.openxmlformats.org/officeDocument/2006/relationships/slideLayout" Target="../slideLayouts/slideLayout147.xml"/><Relationship Id="rId79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78.xml"/><Relationship Id="rId90" Type="http://schemas.openxmlformats.org/officeDocument/2006/relationships/image" Target="../media/image3.png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43" Type="http://schemas.openxmlformats.org/officeDocument/2006/relationships/slideLayout" Target="../slideLayouts/slideLayout116.xml"/><Relationship Id="rId48" Type="http://schemas.openxmlformats.org/officeDocument/2006/relationships/slideLayout" Target="../slideLayouts/slideLayout121.xml"/><Relationship Id="rId56" Type="http://schemas.openxmlformats.org/officeDocument/2006/relationships/slideLayout" Target="../slideLayouts/slideLayout129.xml"/><Relationship Id="rId64" Type="http://schemas.openxmlformats.org/officeDocument/2006/relationships/slideLayout" Target="../slideLayouts/slideLayout137.xml"/><Relationship Id="rId69" Type="http://schemas.openxmlformats.org/officeDocument/2006/relationships/slideLayout" Target="../slideLayouts/slideLayout142.xml"/><Relationship Id="rId7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81.xml"/><Relationship Id="rId51" Type="http://schemas.openxmlformats.org/officeDocument/2006/relationships/slideLayout" Target="../slideLayouts/slideLayout124.xml"/><Relationship Id="rId72" Type="http://schemas.openxmlformats.org/officeDocument/2006/relationships/slideLayout" Target="../slideLayouts/slideLayout145.xml"/><Relationship Id="rId80" Type="http://schemas.openxmlformats.org/officeDocument/2006/relationships/slideLayout" Target="../slideLayouts/slideLayout153.xml"/><Relationship Id="rId85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46" Type="http://schemas.openxmlformats.org/officeDocument/2006/relationships/slideLayout" Target="../slideLayouts/slideLayout119.xml"/><Relationship Id="rId59" Type="http://schemas.openxmlformats.org/officeDocument/2006/relationships/slideLayout" Target="../slideLayouts/slideLayout132.xml"/><Relationship Id="rId67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14.xml"/><Relationship Id="rId54" Type="http://schemas.openxmlformats.org/officeDocument/2006/relationships/slideLayout" Target="../slideLayouts/slideLayout127.xml"/><Relationship Id="rId62" Type="http://schemas.openxmlformats.org/officeDocument/2006/relationships/slideLayout" Target="../slideLayouts/slideLayout135.xml"/><Relationship Id="rId70" Type="http://schemas.openxmlformats.org/officeDocument/2006/relationships/slideLayout" Target="../slideLayouts/slideLayout143.xml"/><Relationship Id="rId75" Type="http://schemas.openxmlformats.org/officeDocument/2006/relationships/slideLayout" Target="../slideLayouts/slideLayout148.xml"/><Relationship Id="rId83" Type="http://schemas.openxmlformats.org/officeDocument/2006/relationships/slideLayout" Target="../slideLayouts/slideLayout156.xml"/><Relationship Id="rId88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9.xml"/><Relationship Id="rId49" Type="http://schemas.openxmlformats.org/officeDocument/2006/relationships/slideLayout" Target="../slideLayouts/slideLayout122.xml"/><Relationship Id="rId57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4.xml"/><Relationship Id="rId44" Type="http://schemas.openxmlformats.org/officeDocument/2006/relationships/slideLayout" Target="../slideLayouts/slideLayout117.xml"/><Relationship Id="rId52" Type="http://schemas.openxmlformats.org/officeDocument/2006/relationships/slideLayout" Target="../slideLayouts/slideLayout125.xml"/><Relationship Id="rId60" Type="http://schemas.openxmlformats.org/officeDocument/2006/relationships/slideLayout" Target="../slideLayouts/slideLayout133.xml"/><Relationship Id="rId65" Type="http://schemas.openxmlformats.org/officeDocument/2006/relationships/slideLayout" Target="../slideLayouts/slideLayout138.xml"/><Relationship Id="rId73" Type="http://schemas.openxmlformats.org/officeDocument/2006/relationships/slideLayout" Target="../slideLayouts/slideLayout146.xml"/><Relationship Id="rId78" Type="http://schemas.openxmlformats.org/officeDocument/2006/relationships/slideLayout" Target="../slideLayouts/slideLayout151.xml"/><Relationship Id="rId81" Type="http://schemas.openxmlformats.org/officeDocument/2006/relationships/slideLayout" Target="../slideLayouts/slideLayout154.xml"/><Relationship Id="rId86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12.xml"/><Relationship Id="rId34" Type="http://schemas.openxmlformats.org/officeDocument/2006/relationships/slideLayout" Target="../slideLayouts/slideLayout107.xml"/><Relationship Id="rId50" Type="http://schemas.openxmlformats.org/officeDocument/2006/relationships/slideLayout" Target="../slideLayouts/slideLayout123.xml"/><Relationship Id="rId55" Type="http://schemas.openxmlformats.org/officeDocument/2006/relationships/slideLayout" Target="../slideLayouts/slideLayout128.xml"/><Relationship Id="rId7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80.xml"/><Relationship Id="rId7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66" Type="http://schemas.openxmlformats.org/officeDocument/2006/relationships/slideLayout" Target="../slideLayouts/slideLayout139.xml"/><Relationship Id="rId87" Type="http://schemas.openxmlformats.org/officeDocument/2006/relationships/slideLayout" Target="../slideLayouts/slideLayout160.xml"/><Relationship Id="rId61" Type="http://schemas.openxmlformats.org/officeDocument/2006/relationships/slideLayout" Target="../slideLayouts/slideLayout134.xml"/><Relationship Id="rId82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9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182.xml"/><Relationship Id="rId42" Type="http://schemas.openxmlformats.org/officeDocument/2006/relationships/slideLayout" Target="../slideLayouts/slideLayout203.xml"/><Relationship Id="rId47" Type="http://schemas.openxmlformats.org/officeDocument/2006/relationships/slideLayout" Target="../slideLayouts/slideLayout208.xml"/><Relationship Id="rId63" Type="http://schemas.openxmlformats.org/officeDocument/2006/relationships/slideLayout" Target="../slideLayouts/slideLayout224.xml"/><Relationship Id="rId68" Type="http://schemas.openxmlformats.org/officeDocument/2006/relationships/slideLayout" Target="../slideLayouts/slideLayout229.xml"/><Relationship Id="rId84" Type="http://schemas.openxmlformats.org/officeDocument/2006/relationships/slideLayout" Target="../slideLayouts/slideLayout245.xml"/><Relationship Id="rId89" Type="http://schemas.openxmlformats.org/officeDocument/2006/relationships/image" Target="../media/image4.png"/><Relationship Id="rId1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93.xml"/><Relationship Id="rId37" Type="http://schemas.openxmlformats.org/officeDocument/2006/relationships/slideLayout" Target="../slideLayouts/slideLayout198.xml"/><Relationship Id="rId53" Type="http://schemas.openxmlformats.org/officeDocument/2006/relationships/slideLayout" Target="../slideLayouts/slideLayout214.xml"/><Relationship Id="rId58" Type="http://schemas.openxmlformats.org/officeDocument/2006/relationships/slideLayout" Target="../slideLayouts/slideLayout219.xml"/><Relationship Id="rId74" Type="http://schemas.openxmlformats.org/officeDocument/2006/relationships/slideLayout" Target="../slideLayouts/slideLayout235.xml"/><Relationship Id="rId79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188.xml"/><Relationship Id="rId30" Type="http://schemas.openxmlformats.org/officeDocument/2006/relationships/slideLayout" Target="../slideLayouts/slideLayout191.xml"/><Relationship Id="rId35" Type="http://schemas.openxmlformats.org/officeDocument/2006/relationships/slideLayout" Target="../slideLayouts/slideLayout196.xml"/><Relationship Id="rId43" Type="http://schemas.openxmlformats.org/officeDocument/2006/relationships/slideLayout" Target="../slideLayouts/slideLayout204.xml"/><Relationship Id="rId48" Type="http://schemas.openxmlformats.org/officeDocument/2006/relationships/slideLayout" Target="../slideLayouts/slideLayout209.xml"/><Relationship Id="rId56" Type="http://schemas.openxmlformats.org/officeDocument/2006/relationships/slideLayout" Target="../slideLayouts/slideLayout217.xml"/><Relationship Id="rId64" Type="http://schemas.openxmlformats.org/officeDocument/2006/relationships/slideLayout" Target="../slideLayouts/slideLayout225.xml"/><Relationship Id="rId69" Type="http://schemas.openxmlformats.org/officeDocument/2006/relationships/slideLayout" Target="../slideLayouts/slideLayout230.xml"/><Relationship Id="rId7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169.xml"/><Relationship Id="rId51" Type="http://schemas.openxmlformats.org/officeDocument/2006/relationships/slideLayout" Target="../slideLayouts/slideLayout212.xml"/><Relationship Id="rId72" Type="http://schemas.openxmlformats.org/officeDocument/2006/relationships/slideLayout" Target="../slideLayouts/slideLayout233.xml"/><Relationship Id="rId80" Type="http://schemas.openxmlformats.org/officeDocument/2006/relationships/slideLayout" Target="../slideLayouts/slideLayout241.xml"/><Relationship Id="rId85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164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slideLayout" Target="../slideLayouts/slideLayout186.xml"/><Relationship Id="rId33" Type="http://schemas.openxmlformats.org/officeDocument/2006/relationships/slideLayout" Target="../slideLayouts/slideLayout194.xml"/><Relationship Id="rId38" Type="http://schemas.openxmlformats.org/officeDocument/2006/relationships/slideLayout" Target="../slideLayouts/slideLayout199.xml"/><Relationship Id="rId46" Type="http://schemas.openxmlformats.org/officeDocument/2006/relationships/slideLayout" Target="../slideLayouts/slideLayout207.xml"/><Relationship Id="rId59" Type="http://schemas.openxmlformats.org/officeDocument/2006/relationships/slideLayout" Target="../slideLayouts/slideLayout220.xml"/><Relationship Id="rId67" Type="http://schemas.openxmlformats.org/officeDocument/2006/relationships/slideLayout" Target="../slideLayouts/slideLayout228.xml"/><Relationship Id="rId20" Type="http://schemas.openxmlformats.org/officeDocument/2006/relationships/slideLayout" Target="../slideLayouts/slideLayout181.xml"/><Relationship Id="rId41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215.xml"/><Relationship Id="rId62" Type="http://schemas.openxmlformats.org/officeDocument/2006/relationships/slideLayout" Target="../slideLayouts/slideLayout223.xml"/><Relationship Id="rId70" Type="http://schemas.openxmlformats.org/officeDocument/2006/relationships/slideLayout" Target="../slideLayouts/slideLayout231.xml"/><Relationship Id="rId75" Type="http://schemas.openxmlformats.org/officeDocument/2006/relationships/slideLayout" Target="../slideLayouts/slideLayout236.xml"/><Relationship Id="rId83" Type="http://schemas.openxmlformats.org/officeDocument/2006/relationships/slideLayout" Target="../slideLayouts/slideLayout244.xml"/><Relationship Id="rId88" Type="http://schemas.openxmlformats.org/officeDocument/2006/relationships/theme" Target="../theme/theme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28" Type="http://schemas.openxmlformats.org/officeDocument/2006/relationships/slideLayout" Target="../slideLayouts/slideLayout189.xml"/><Relationship Id="rId36" Type="http://schemas.openxmlformats.org/officeDocument/2006/relationships/slideLayout" Target="../slideLayouts/slideLayout197.xml"/><Relationship Id="rId49" Type="http://schemas.openxmlformats.org/officeDocument/2006/relationships/slideLayout" Target="../slideLayouts/slideLayout210.xml"/><Relationship Id="rId57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171.xml"/><Relationship Id="rId31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205.xml"/><Relationship Id="rId52" Type="http://schemas.openxmlformats.org/officeDocument/2006/relationships/slideLayout" Target="../slideLayouts/slideLayout213.xml"/><Relationship Id="rId60" Type="http://schemas.openxmlformats.org/officeDocument/2006/relationships/slideLayout" Target="../slideLayouts/slideLayout221.xml"/><Relationship Id="rId65" Type="http://schemas.openxmlformats.org/officeDocument/2006/relationships/slideLayout" Target="../slideLayouts/slideLayout226.xml"/><Relationship Id="rId73" Type="http://schemas.openxmlformats.org/officeDocument/2006/relationships/slideLayout" Target="../slideLayouts/slideLayout234.xml"/><Relationship Id="rId78" Type="http://schemas.openxmlformats.org/officeDocument/2006/relationships/slideLayout" Target="../slideLayouts/slideLayout239.xml"/><Relationship Id="rId81" Type="http://schemas.openxmlformats.org/officeDocument/2006/relationships/slideLayout" Target="../slideLayouts/slideLayout242.xml"/><Relationship Id="rId86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39" Type="http://schemas.openxmlformats.org/officeDocument/2006/relationships/slideLayout" Target="../slideLayouts/slideLayout200.xml"/><Relationship Id="rId34" Type="http://schemas.openxmlformats.org/officeDocument/2006/relationships/slideLayout" Target="../slideLayouts/slideLayout195.xml"/><Relationship Id="rId50" Type="http://schemas.openxmlformats.org/officeDocument/2006/relationships/slideLayout" Target="../slideLayouts/slideLayout211.xml"/><Relationship Id="rId55" Type="http://schemas.openxmlformats.org/officeDocument/2006/relationships/slideLayout" Target="../slideLayouts/slideLayout216.xml"/><Relationship Id="rId7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168.xml"/><Relationship Id="rId7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163.xml"/><Relationship Id="rId29" Type="http://schemas.openxmlformats.org/officeDocument/2006/relationships/slideLayout" Target="../slideLayouts/slideLayout190.xml"/><Relationship Id="rId24" Type="http://schemas.openxmlformats.org/officeDocument/2006/relationships/slideLayout" Target="../slideLayouts/slideLayout185.xml"/><Relationship Id="rId40" Type="http://schemas.openxmlformats.org/officeDocument/2006/relationships/slideLayout" Target="../slideLayouts/slideLayout201.xml"/><Relationship Id="rId45" Type="http://schemas.openxmlformats.org/officeDocument/2006/relationships/slideLayout" Target="../slideLayouts/slideLayout206.xml"/><Relationship Id="rId66" Type="http://schemas.openxmlformats.org/officeDocument/2006/relationships/slideLayout" Target="../slideLayouts/slideLayout227.xml"/><Relationship Id="rId87" Type="http://schemas.openxmlformats.org/officeDocument/2006/relationships/slideLayout" Target="../slideLayouts/slideLayout248.xml"/><Relationship Id="rId61" Type="http://schemas.openxmlformats.org/officeDocument/2006/relationships/slideLayout" Target="../slideLayouts/slideLayout222.xml"/><Relationship Id="rId82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18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74.xml"/><Relationship Id="rId39" Type="http://schemas.openxmlformats.org/officeDocument/2006/relationships/slideLayout" Target="../slideLayouts/slideLayout287.xml"/><Relationship Id="rId21" Type="http://schemas.openxmlformats.org/officeDocument/2006/relationships/slideLayout" Target="../slideLayouts/slideLayout269.xml"/><Relationship Id="rId34" Type="http://schemas.openxmlformats.org/officeDocument/2006/relationships/slideLayout" Target="../slideLayouts/slideLayout282.xml"/><Relationship Id="rId42" Type="http://schemas.openxmlformats.org/officeDocument/2006/relationships/slideLayout" Target="../slideLayouts/slideLayout290.xml"/><Relationship Id="rId47" Type="http://schemas.openxmlformats.org/officeDocument/2006/relationships/slideLayout" Target="../slideLayouts/slideLayout295.xml"/><Relationship Id="rId50" Type="http://schemas.openxmlformats.org/officeDocument/2006/relationships/slideLayout" Target="../slideLayouts/slideLayout298.xml"/><Relationship Id="rId55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9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59.xml"/><Relationship Id="rId24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80.xml"/><Relationship Id="rId37" Type="http://schemas.openxmlformats.org/officeDocument/2006/relationships/slideLayout" Target="../slideLayouts/slideLayout285.xml"/><Relationship Id="rId40" Type="http://schemas.openxmlformats.org/officeDocument/2006/relationships/slideLayout" Target="../slideLayouts/slideLayout288.xml"/><Relationship Id="rId45" Type="http://schemas.openxmlformats.org/officeDocument/2006/relationships/slideLayout" Target="../slideLayouts/slideLayout293.xml"/><Relationship Id="rId53" Type="http://schemas.openxmlformats.org/officeDocument/2006/relationships/slideLayout" Target="../slideLayouts/slideLayout301.xml"/><Relationship Id="rId58" Type="http://schemas.openxmlformats.org/officeDocument/2006/relationships/slideLayout" Target="../slideLayouts/slideLayout306.xml"/><Relationship Id="rId5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78.xml"/><Relationship Id="rId35" Type="http://schemas.openxmlformats.org/officeDocument/2006/relationships/slideLayout" Target="../slideLayouts/slideLayout283.xml"/><Relationship Id="rId43" Type="http://schemas.openxmlformats.org/officeDocument/2006/relationships/slideLayout" Target="../slideLayouts/slideLayout291.xml"/><Relationship Id="rId48" Type="http://schemas.openxmlformats.org/officeDocument/2006/relationships/slideLayout" Target="../slideLayouts/slideLayout296.xml"/><Relationship Id="rId56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256.xml"/><Relationship Id="rId51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73.xml"/><Relationship Id="rId33" Type="http://schemas.openxmlformats.org/officeDocument/2006/relationships/slideLayout" Target="../slideLayouts/slideLayout281.xml"/><Relationship Id="rId38" Type="http://schemas.openxmlformats.org/officeDocument/2006/relationships/slideLayout" Target="../slideLayouts/slideLayout286.xml"/><Relationship Id="rId46" Type="http://schemas.openxmlformats.org/officeDocument/2006/relationships/slideLayout" Target="../slideLayouts/slideLayout294.xml"/><Relationship Id="rId59" Type="http://schemas.openxmlformats.org/officeDocument/2006/relationships/theme" Target="../theme/theme4.xml"/><Relationship Id="rId20" Type="http://schemas.openxmlformats.org/officeDocument/2006/relationships/slideLayout" Target="../slideLayouts/slideLayout268.xml"/><Relationship Id="rId41" Type="http://schemas.openxmlformats.org/officeDocument/2006/relationships/slideLayout" Target="../slideLayouts/slideLayout289.xml"/><Relationship Id="rId54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71.xml"/><Relationship Id="rId28" Type="http://schemas.openxmlformats.org/officeDocument/2006/relationships/slideLayout" Target="../slideLayouts/slideLayout276.xml"/><Relationship Id="rId36" Type="http://schemas.openxmlformats.org/officeDocument/2006/relationships/slideLayout" Target="../slideLayouts/slideLayout284.xml"/><Relationship Id="rId49" Type="http://schemas.openxmlformats.org/officeDocument/2006/relationships/slideLayout" Target="../slideLayouts/slideLayout297.xml"/><Relationship Id="rId57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258.xml"/><Relationship Id="rId31" Type="http://schemas.openxmlformats.org/officeDocument/2006/relationships/slideLayout" Target="../slideLayouts/slideLayout279.xml"/><Relationship Id="rId44" Type="http://schemas.openxmlformats.org/officeDocument/2006/relationships/slideLayout" Target="../slideLayouts/slideLayout292.xml"/><Relationship Id="rId52" Type="http://schemas.openxmlformats.org/officeDocument/2006/relationships/slideLayout" Target="../slideLayouts/slideLayout30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18" Type="http://schemas.openxmlformats.org/officeDocument/2006/relationships/slideLayout" Target="../slideLayouts/slideLayout324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309.xml"/><Relationship Id="rId21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17" Type="http://schemas.openxmlformats.org/officeDocument/2006/relationships/slideLayout" Target="../slideLayouts/slideLayout323.xml"/><Relationship Id="rId25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08.xml"/><Relationship Id="rId16" Type="http://schemas.openxmlformats.org/officeDocument/2006/relationships/slideLayout" Target="../slideLayouts/slideLayout322.xml"/><Relationship Id="rId20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24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11.xml"/><Relationship Id="rId15" Type="http://schemas.openxmlformats.org/officeDocument/2006/relationships/slideLayout" Target="../slideLayouts/slideLayout321.xml"/><Relationship Id="rId23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16.xml"/><Relationship Id="rId19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Relationship Id="rId22" Type="http://schemas.openxmlformats.org/officeDocument/2006/relationships/slideLayout" Target="../slideLayouts/slideLayout32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4.xml"/><Relationship Id="rId18" Type="http://schemas.openxmlformats.org/officeDocument/2006/relationships/slideLayout" Target="../slideLayouts/slideLayout349.xml"/><Relationship Id="rId26" Type="http://schemas.openxmlformats.org/officeDocument/2006/relationships/slideLayout" Target="../slideLayouts/slideLayout357.xml"/><Relationship Id="rId39" Type="http://schemas.openxmlformats.org/officeDocument/2006/relationships/slideLayout" Target="../slideLayouts/slideLayout370.xml"/><Relationship Id="rId21" Type="http://schemas.openxmlformats.org/officeDocument/2006/relationships/slideLayout" Target="../slideLayouts/slideLayout352.xml"/><Relationship Id="rId34" Type="http://schemas.openxmlformats.org/officeDocument/2006/relationships/slideLayout" Target="../slideLayouts/slideLayout365.xml"/><Relationship Id="rId42" Type="http://schemas.openxmlformats.org/officeDocument/2006/relationships/slideLayout" Target="../slideLayouts/slideLayout373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338.xml"/><Relationship Id="rId2" Type="http://schemas.openxmlformats.org/officeDocument/2006/relationships/slideLayout" Target="../slideLayouts/slideLayout333.xml"/><Relationship Id="rId16" Type="http://schemas.openxmlformats.org/officeDocument/2006/relationships/slideLayout" Target="../slideLayouts/slideLayout347.xml"/><Relationship Id="rId29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24" Type="http://schemas.openxmlformats.org/officeDocument/2006/relationships/slideLayout" Target="../slideLayouts/slideLayout355.xml"/><Relationship Id="rId32" Type="http://schemas.openxmlformats.org/officeDocument/2006/relationships/slideLayout" Target="../slideLayouts/slideLayout363.xml"/><Relationship Id="rId37" Type="http://schemas.openxmlformats.org/officeDocument/2006/relationships/slideLayout" Target="../slideLayouts/slideLayout368.xml"/><Relationship Id="rId40" Type="http://schemas.openxmlformats.org/officeDocument/2006/relationships/slideLayout" Target="../slideLayouts/slideLayout371.xml"/><Relationship Id="rId45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36.xml"/><Relationship Id="rId15" Type="http://schemas.openxmlformats.org/officeDocument/2006/relationships/slideLayout" Target="../slideLayouts/slideLayout346.xml"/><Relationship Id="rId23" Type="http://schemas.openxmlformats.org/officeDocument/2006/relationships/slideLayout" Target="../slideLayouts/slideLayout354.xml"/><Relationship Id="rId28" Type="http://schemas.openxmlformats.org/officeDocument/2006/relationships/slideLayout" Target="../slideLayouts/slideLayout359.xml"/><Relationship Id="rId36" Type="http://schemas.openxmlformats.org/officeDocument/2006/relationships/slideLayout" Target="../slideLayouts/slideLayout367.xml"/><Relationship Id="rId10" Type="http://schemas.openxmlformats.org/officeDocument/2006/relationships/slideLayout" Target="../slideLayouts/slideLayout341.xml"/><Relationship Id="rId19" Type="http://schemas.openxmlformats.org/officeDocument/2006/relationships/slideLayout" Target="../slideLayouts/slideLayout350.xml"/><Relationship Id="rId31" Type="http://schemas.openxmlformats.org/officeDocument/2006/relationships/slideLayout" Target="../slideLayouts/slideLayout362.xml"/><Relationship Id="rId44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Relationship Id="rId14" Type="http://schemas.openxmlformats.org/officeDocument/2006/relationships/slideLayout" Target="../slideLayouts/slideLayout345.xml"/><Relationship Id="rId22" Type="http://schemas.openxmlformats.org/officeDocument/2006/relationships/slideLayout" Target="../slideLayouts/slideLayout353.xml"/><Relationship Id="rId27" Type="http://schemas.openxmlformats.org/officeDocument/2006/relationships/slideLayout" Target="../slideLayouts/slideLayout358.xml"/><Relationship Id="rId30" Type="http://schemas.openxmlformats.org/officeDocument/2006/relationships/slideLayout" Target="../slideLayouts/slideLayout361.xml"/><Relationship Id="rId35" Type="http://schemas.openxmlformats.org/officeDocument/2006/relationships/slideLayout" Target="../slideLayouts/slideLayout366.xml"/><Relationship Id="rId43" Type="http://schemas.openxmlformats.org/officeDocument/2006/relationships/slideLayout" Target="../slideLayouts/slideLayout374.xml"/><Relationship Id="rId8" Type="http://schemas.openxmlformats.org/officeDocument/2006/relationships/slideLayout" Target="../slideLayouts/slideLayout339.xml"/><Relationship Id="rId3" Type="http://schemas.openxmlformats.org/officeDocument/2006/relationships/slideLayout" Target="../slideLayouts/slideLayout334.xml"/><Relationship Id="rId12" Type="http://schemas.openxmlformats.org/officeDocument/2006/relationships/slideLayout" Target="../slideLayouts/slideLayout343.xml"/><Relationship Id="rId17" Type="http://schemas.openxmlformats.org/officeDocument/2006/relationships/slideLayout" Target="../slideLayouts/slideLayout348.xml"/><Relationship Id="rId25" Type="http://schemas.openxmlformats.org/officeDocument/2006/relationships/slideLayout" Target="../slideLayouts/slideLayout356.xml"/><Relationship Id="rId33" Type="http://schemas.openxmlformats.org/officeDocument/2006/relationships/slideLayout" Target="../slideLayouts/slideLayout364.xml"/><Relationship Id="rId38" Type="http://schemas.openxmlformats.org/officeDocument/2006/relationships/slideLayout" Target="../slideLayouts/slideLayout369.xml"/><Relationship Id="rId46" Type="http://schemas.openxmlformats.org/officeDocument/2006/relationships/slideLayout" Target="../slideLayouts/slideLayout377.xml"/><Relationship Id="rId20" Type="http://schemas.openxmlformats.org/officeDocument/2006/relationships/slideLayout" Target="../slideLayouts/slideLayout351.xml"/><Relationship Id="rId41" Type="http://schemas.openxmlformats.org/officeDocument/2006/relationships/slideLayout" Target="../slideLayouts/slideLayout3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E622DE-8764-47E8-BAD1-6A26A9E4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67914-019E-4F5F-81B9-51335ADDE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1DBAA-F369-43F6-8F65-B464EF418E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566E0-7629-4686-B571-8A20DF780B0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19BFD-3126-4BD6-992A-195B8866C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EA1BF-1488-485C-AE63-CFC4CD11A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D379F-8FB2-4BA0-A39C-DD442BF80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4050" r:id="rId8"/>
    <p:sldLayoutId id="2147484048" r:id="rId9"/>
    <p:sldLayoutId id="2147484046" r:id="rId10"/>
    <p:sldLayoutId id="2147484045" r:id="rId11"/>
    <p:sldLayoutId id="2147484043" r:id="rId12"/>
    <p:sldLayoutId id="2147484036" r:id="rId13"/>
    <p:sldLayoutId id="2147483995" r:id="rId14"/>
    <p:sldLayoutId id="2147483994" r:id="rId15"/>
    <p:sldLayoutId id="2147483992" r:id="rId16"/>
    <p:sldLayoutId id="2147483991" r:id="rId17"/>
    <p:sldLayoutId id="2147483989" r:id="rId18"/>
    <p:sldLayoutId id="2147483985" r:id="rId19"/>
    <p:sldLayoutId id="2147483984" r:id="rId20"/>
    <p:sldLayoutId id="2147483982" r:id="rId21"/>
    <p:sldLayoutId id="2147483981" r:id="rId22"/>
    <p:sldLayoutId id="2147483979" r:id="rId23"/>
    <p:sldLayoutId id="2147483976" r:id="rId24"/>
    <p:sldLayoutId id="2147483975" r:id="rId25"/>
    <p:sldLayoutId id="2147483973" r:id="rId26"/>
    <p:sldLayoutId id="2147483972" r:id="rId27"/>
    <p:sldLayoutId id="2147483970" r:id="rId28"/>
    <p:sldLayoutId id="2147483968" r:id="rId29"/>
    <p:sldLayoutId id="2147483967" r:id="rId30"/>
    <p:sldLayoutId id="2147483966" r:id="rId31"/>
    <p:sldLayoutId id="2147483965" r:id="rId32"/>
    <p:sldLayoutId id="2147483964" r:id="rId33"/>
    <p:sldLayoutId id="2147483963" r:id="rId34"/>
    <p:sldLayoutId id="2147483962" r:id="rId35"/>
    <p:sldLayoutId id="2147483961" r:id="rId36"/>
    <p:sldLayoutId id="2147483960" r:id="rId37"/>
    <p:sldLayoutId id="2147483958" r:id="rId38"/>
    <p:sldLayoutId id="2147483955" r:id="rId39"/>
    <p:sldLayoutId id="2147483953" r:id="rId40"/>
    <p:sldLayoutId id="2147483952" r:id="rId41"/>
    <p:sldLayoutId id="2147483950" r:id="rId42"/>
    <p:sldLayoutId id="2147483949" r:id="rId43"/>
    <p:sldLayoutId id="2147483948" r:id="rId44"/>
    <p:sldLayoutId id="2147483862" r:id="rId45"/>
    <p:sldLayoutId id="2147483861" r:id="rId46"/>
    <p:sldLayoutId id="2147483860" r:id="rId47"/>
    <p:sldLayoutId id="2147483859" r:id="rId48"/>
    <p:sldLayoutId id="2147483858" r:id="rId49"/>
    <p:sldLayoutId id="2147483857" r:id="rId50"/>
    <p:sldLayoutId id="2147483678" r:id="rId51"/>
    <p:sldLayoutId id="2147483670" r:id="rId52"/>
    <p:sldLayoutId id="2147483664" r:id="rId53"/>
    <p:sldLayoutId id="2147483656" r:id="rId54"/>
    <p:sldLayoutId id="2147483657" r:id="rId55"/>
    <p:sldLayoutId id="2147483658" r:id="rId56"/>
    <p:sldLayoutId id="2147483659" r:id="rId57"/>
    <p:sldLayoutId id="2147483660" r:id="rId58"/>
    <p:sldLayoutId id="2147483661" r:id="rId59"/>
    <p:sldLayoutId id="2147483997" r:id="rId60"/>
    <p:sldLayoutId id="2147483987" r:id="rId61"/>
    <p:sldLayoutId id="2147483957" r:id="rId62"/>
    <p:sldLayoutId id="2147483680" r:id="rId63"/>
    <p:sldLayoutId id="2147483672" r:id="rId64"/>
    <p:sldLayoutId id="2147483662" r:id="rId65"/>
    <p:sldLayoutId id="2147484038" r:id="rId66"/>
    <p:sldLayoutId id="2147483996" r:id="rId67"/>
    <p:sldLayoutId id="2147483986" r:id="rId68"/>
    <p:sldLayoutId id="2147483977" r:id="rId69"/>
    <p:sldLayoutId id="2147483956" r:id="rId70"/>
    <p:sldLayoutId id="2147483951" r:id="rId71"/>
    <p:sldLayoutId id="2147483679" r:id="rId72"/>
    <p:sldLayoutId id="2147483671" r:id="rId7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C1D54-5805-4D40-B801-1A331E8BC5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C62F9-7AAC-4EC2-8551-F74B0C7AC0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1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4042" r:id="rId2"/>
    <p:sldLayoutId id="2147483988" r:id="rId3"/>
    <p:sldLayoutId id="2147483978" r:id="rId4"/>
    <p:sldLayoutId id="2147483969" r:id="rId5"/>
    <p:sldLayoutId id="2147483959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  <p:sldLayoutId id="2147483726" r:id="rId50"/>
    <p:sldLayoutId id="2147483727" r:id="rId51"/>
    <p:sldLayoutId id="2147483728" r:id="rId52"/>
    <p:sldLayoutId id="2147483729" r:id="rId53"/>
    <p:sldLayoutId id="2147483730" r:id="rId54"/>
    <p:sldLayoutId id="2147483731" r:id="rId55"/>
    <p:sldLayoutId id="2147483732" r:id="rId56"/>
    <p:sldLayoutId id="2147483733" r:id="rId57"/>
    <p:sldLayoutId id="2147483734" r:id="rId58"/>
    <p:sldLayoutId id="2147483735" r:id="rId59"/>
    <p:sldLayoutId id="2147483736" r:id="rId60"/>
    <p:sldLayoutId id="2147483737" r:id="rId61"/>
    <p:sldLayoutId id="2147483738" r:id="rId62"/>
    <p:sldLayoutId id="2147483739" r:id="rId63"/>
    <p:sldLayoutId id="2147483740" r:id="rId64"/>
    <p:sldLayoutId id="2147483741" r:id="rId65"/>
    <p:sldLayoutId id="2147483742" r:id="rId66"/>
    <p:sldLayoutId id="2147483743" r:id="rId67"/>
    <p:sldLayoutId id="2147483744" r:id="rId68"/>
    <p:sldLayoutId id="2147483745" r:id="rId69"/>
    <p:sldLayoutId id="2147483746" r:id="rId70"/>
    <p:sldLayoutId id="2147483747" r:id="rId71"/>
    <p:sldLayoutId id="2147483748" r:id="rId72"/>
    <p:sldLayoutId id="2147483749" r:id="rId73"/>
    <p:sldLayoutId id="2147483750" r:id="rId74"/>
    <p:sldLayoutId id="2147483751" r:id="rId75"/>
    <p:sldLayoutId id="2147483752" r:id="rId76"/>
    <p:sldLayoutId id="2147483753" r:id="rId77"/>
    <p:sldLayoutId id="2147483754" r:id="rId78"/>
    <p:sldLayoutId id="2147483755" r:id="rId79"/>
    <p:sldLayoutId id="2147483756" r:id="rId80"/>
    <p:sldLayoutId id="2147483757" r:id="rId81"/>
    <p:sldLayoutId id="2147483758" r:id="rId82"/>
    <p:sldLayoutId id="2147483759" r:id="rId83"/>
    <p:sldLayoutId id="2147483760" r:id="rId84"/>
    <p:sldLayoutId id="2147483761" r:id="rId85"/>
    <p:sldLayoutId id="2147483762" r:id="rId86"/>
    <p:sldLayoutId id="2147483763" r:id="rId87"/>
    <p:sldLayoutId id="2147483764" r:id="rId8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2000" cy="6858594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1912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4047" r:id="rId23"/>
    <p:sldLayoutId id="2147484044" r:id="rId24"/>
    <p:sldLayoutId id="2147483993" r:id="rId25"/>
    <p:sldLayoutId id="2147483990" r:id="rId26"/>
    <p:sldLayoutId id="2147483983" r:id="rId27"/>
    <p:sldLayoutId id="2147483980" r:id="rId28"/>
    <p:sldLayoutId id="2147483974" r:id="rId29"/>
    <p:sldLayoutId id="2147483971" r:id="rId30"/>
    <p:sldLayoutId id="2147483954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20" r:id="rId51"/>
    <p:sldLayoutId id="2147483821" r:id="rId52"/>
    <p:sldLayoutId id="2147483822" r:id="rId53"/>
    <p:sldLayoutId id="2147483823" r:id="rId54"/>
    <p:sldLayoutId id="2147483824" r:id="rId55"/>
    <p:sldLayoutId id="2147483825" r:id="rId56"/>
    <p:sldLayoutId id="2147483826" r:id="rId57"/>
    <p:sldLayoutId id="2147483827" r:id="rId58"/>
    <p:sldLayoutId id="2147483828" r:id="rId59"/>
    <p:sldLayoutId id="2147483829" r:id="rId60"/>
    <p:sldLayoutId id="2147483830" r:id="rId61"/>
    <p:sldLayoutId id="2147483831" r:id="rId62"/>
    <p:sldLayoutId id="2147483832" r:id="rId63"/>
    <p:sldLayoutId id="2147483833" r:id="rId64"/>
    <p:sldLayoutId id="2147483834" r:id="rId65"/>
    <p:sldLayoutId id="2147483835" r:id="rId66"/>
    <p:sldLayoutId id="2147483836" r:id="rId67"/>
    <p:sldLayoutId id="2147483837" r:id="rId68"/>
    <p:sldLayoutId id="2147483838" r:id="rId69"/>
    <p:sldLayoutId id="2147483839" r:id="rId70"/>
    <p:sldLayoutId id="2147483840" r:id="rId71"/>
    <p:sldLayoutId id="2147483841" r:id="rId72"/>
    <p:sldLayoutId id="2147483842" r:id="rId73"/>
    <p:sldLayoutId id="2147483843" r:id="rId74"/>
    <p:sldLayoutId id="2147483844" r:id="rId75"/>
    <p:sldLayoutId id="2147483845" r:id="rId76"/>
    <p:sldLayoutId id="2147483846" r:id="rId77"/>
    <p:sldLayoutId id="2147483847" r:id="rId78"/>
    <p:sldLayoutId id="2147483848" r:id="rId79"/>
    <p:sldLayoutId id="2147483849" r:id="rId80"/>
    <p:sldLayoutId id="2147483850" r:id="rId81"/>
    <p:sldLayoutId id="2147483851" r:id="rId82"/>
    <p:sldLayoutId id="2147483852" r:id="rId83"/>
    <p:sldLayoutId id="2147483853" r:id="rId84"/>
    <p:sldLayoutId id="2147483854" r:id="rId85"/>
    <p:sldLayoutId id="2147483855" r:id="rId86"/>
    <p:sldLayoutId id="2147483856" r:id="rId8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3605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  <p:sldLayoutId id="2147483886" r:id="rId23"/>
    <p:sldLayoutId id="2147483887" r:id="rId24"/>
    <p:sldLayoutId id="2147483888" r:id="rId25"/>
    <p:sldLayoutId id="2147483889" r:id="rId26"/>
    <p:sldLayoutId id="2147483890" r:id="rId27"/>
    <p:sldLayoutId id="2147483891" r:id="rId28"/>
    <p:sldLayoutId id="2147483892" r:id="rId29"/>
    <p:sldLayoutId id="2147483893" r:id="rId30"/>
    <p:sldLayoutId id="2147483894" r:id="rId31"/>
    <p:sldLayoutId id="2147483895" r:id="rId32"/>
    <p:sldLayoutId id="2147483896" r:id="rId33"/>
    <p:sldLayoutId id="2147483897" r:id="rId34"/>
    <p:sldLayoutId id="2147483898" r:id="rId35"/>
    <p:sldLayoutId id="2147483899" r:id="rId36"/>
    <p:sldLayoutId id="2147483900" r:id="rId37"/>
    <p:sldLayoutId id="2147483901" r:id="rId38"/>
    <p:sldLayoutId id="2147483902" r:id="rId39"/>
    <p:sldLayoutId id="2147483903" r:id="rId40"/>
    <p:sldLayoutId id="2147483904" r:id="rId41"/>
    <p:sldLayoutId id="2147483905" r:id="rId42"/>
    <p:sldLayoutId id="2147483906" r:id="rId43"/>
    <p:sldLayoutId id="2147483907" r:id="rId44"/>
    <p:sldLayoutId id="2147483908" r:id="rId45"/>
    <p:sldLayoutId id="2147483909" r:id="rId46"/>
    <p:sldLayoutId id="2147483910" r:id="rId47"/>
    <p:sldLayoutId id="2147483911" r:id="rId48"/>
    <p:sldLayoutId id="2147483912" r:id="rId49"/>
    <p:sldLayoutId id="2147483913" r:id="rId50"/>
    <p:sldLayoutId id="2147483914" r:id="rId51"/>
    <p:sldLayoutId id="2147483915" r:id="rId52"/>
    <p:sldLayoutId id="2147483916" r:id="rId53"/>
    <p:sldLayoutId id="2147483917" r:id="rId54"/>
    <p:sldLayoutId id="2147483918" r:id="rId55"/>
    <p:sldLayoutId id="2147483919" r:id="rId56"/>
    <p:sldLayoutId id="2147483920" r:id="rId57"/>
    <p:sldLayoutId id="2147483921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80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57018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  <p:sldLayoutId id="2147483946" r:id="rId24"/>
    <p:sldLayoutId id="2147483947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48F59-1371-4449-A9A3-6CB2DA25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095782-9359-428A-8CAB-4F2A6CFC3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C4EDF-DF7D-493A-95A9-AAF7C9654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F226A-B620-4D2E-86D1-117977A11862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01/09/2022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46165-4FC5-46F0-B5F1-D1FC692F6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38CF4-CFAD-4DE4-94C6-591965F7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0A4F6-632E-4557-8AC5-83B5C17332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30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54" r:id="rId11"/>
    <p:sldLayoutId id="2147484053" r:id="rId12"/>
    <p:sldLayoutId id="2147484052" r:id="rId13"/>
    <p:sldLayoutId id="2147484051" r:id="rId14"/>
    <p:sldLayoutId id="2147484049" r:id="rId15"/>
    <p:sldLayoutId id="2147484041" r:id="rId16"/>
    <p:sldLayoutId id="2147484040" r:id="rId17"/>
    <p:sldLayoutId id="2147484039" r:id="rId18"/>
    <p:sldLayoutId id="2147484037" r:id="rId19"/>
    <p:sldLayoutId id="2147484009" r:id="rId20"/>
    <p:sldLayoutId id="2147484010" r:id="rId21"/>
    <p:sldLayoutId id="2147484011" r:id="rId22"/>
    <p:sldLayoutId id="2147484012" r:id="rId23"/>
    <p:sldLayoutId id="2147484013" r:id="rId24"/>
    <p:sldLayoutId id="2147484014" r:id="rId25"/>
    <p:sldLayoutId id="2147484015" r:id="rId26"/>
    <p:sldLayoutId id="2147484016" r:id="rId27"/>
    <p:sldLayoutId id="2147484017" r:id="rId28"/>
    <p:sldLayoutId id="2147484018" r:id="rId29"/>
    <p:sldLayoutId id="2147484019" r:id="rId30"/>
    <p:sldLayoutId id="2147484020" r:id="rId31"/>
    <p:sldLayoutId id="2147484021" r:id="rId32"/>
    <p:sldLayoutId id="2147484022" r:id="rId33"/>
    <p:sldLayoutId id="2147484023" r:id="rId34"/>
    <p:sldLayoutId id="2147484024" r:id="rId35"/>
    <p:sldLayoutId id="2147484025" r:id="rId36"/>
    <p:sldLayoutId id="2147484026" r:id="rId37"/>
    <p:sldLayoutId id="2147484027" r:id="rId38"/>
    <p:sldLayoutId id="2147484028" r:id="rId39"/>
    <p:sldLayoutId id="2147484029" r:id="rId40"/>
    <p:sldLayoutId id="2147484030" r:id="rId41"/>
    <p:sldLayoutId id="2147484031" r:id="rId42"/>
    <p:sldLayoutId id="2147484032" r:id="rId43"/>
    <p:sldLayoutId id="2147484033" r:id="rId44"/>
    <p:sldLayoutId id="2147484034" r:id="rId45"/>
    <p:sldLayoutId id="2147484035" r:id="rId4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1.xml"/><Relationship Id="rId1" Type="http://schemas.openxmlformats.org/officeDocument/2006/relationships/tags" Target="../tags/tag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1.xml"/><Relationship Id="rId1" Type="http://schemas.openxmlformats.org/officeDocument/2006/relationships/tags" Target="../tags/tag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41.xml"/><Relationship Id="rId1" Type="http://schemas.openxmlformats.org/officeDocument/2006/relationships/tags" Target="../tags/tag6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F86941-66A6-4889-97EC-44523707F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9"/>
            <a:ext cx="12192000" cy="68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76929" y="176669"/>
            <a:ext cx="5414272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3" y="893330"/>
            <a:ext cx="5757783" cy="29028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1801D04-50FD-4D37-AFFC-6EBE5FB30F3B}"/>
              </a:ext>
            </a:extLst>
          </p:cNvPr>
          <p:cNvGrpSpPr/>
          <p:nvPr/>
        </p:nvGrpSpPr>
        <p:grpSpPr>
          <a:xfrm>
            <a:off x="6844146" y="1091069"/>
            <a:ext cx="4285132" cy="3648318"/>
            <a:chOff x="1936266" y="1295400"/>
            <a:chExt cx="2616000" cy="2294931"/>
          </a:xfrm>
        </p:grpSpPr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id="{A6BF8C92-7649-40A1-A66E-E26B3D1B0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85786A0-C5AA-4A12-B52E-8624661E20B3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 luận nhóm 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43" y="4059383"/>
            <a:ext cx="5683513" cy="279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7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5">
            <a:extLst>
              <a:ext uri="{FF2B5EF4-FFF2-40B4-BE49-F238E27FC236}">
                <a16:creationId xmlns:a16="http://schemas.microsoft.com/office/drawing/2014/main" id="{42C2087A-2E5A-45DD-9C01-3B5F99016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1259" flipH="1">
            <a:off x="7495120" y="-205384"/>
            <a:ext cx="1525407" cy="2730479"/>
          </a:xfrm>
          <a:prstGeom prst="rect">
            <a:avLst/>
          </a:prstGeom>
        </p:spPr>
      </p:pic>
      <p:pic>
        <p:nvPicPr>
          <p:cNvPr id="30" name="图片 11268" descr="24">
            <a:extLst>
              <a:ext uri="{FF2B5EF4-FFF2-40B4-BE49-F238E27FC236}">
                <a16:creationId xmlns:a16="http://schemas.microsoft.com/office/drawing/2014/main" id="{4F575747-9491-4785-BF36-7D6274F68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259" y="-59220"/>
            <a:ext cx="4794818" cy="47675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" name="文本框 18">
            <a:extLst>
              <a:ext uri="{FF2B5EF4-FFF2-40B4-BE49-F238E27FC236}">
                <a16:creationId xmlns:a16="http://schemas.microsoft.com/office/drawing/2014/main" id="{AA3C3176-5AB3-4F1F-B43A-08D350B976D5}"/>
              </a:ext>
            </a:extLst>
          </p:cNvPr>
          <p:cNvSpPr txBox="1"/>
          <p:nvPr/>
        </p:nvSpPr>
        <p:spPr>
          <a:xfrm>
            <a:off x="3832533" y="2235592"/>
            <a:ext cx="3240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Trình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lớp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32" name="图片 20">
            <a:extLst>
              <a:ext uri="{FF2B5EF4-FFF2-40B4-BE49-F238E27FC236}">
                <a16:creationId xmlns:a16="http://schemas.microsoft.com/office/drawing/2014/main" id="{6C715B65-7065-43B0-A4C7-F4168F51BC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1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76929" y="176669"/>
            <a:ext cx="5414272" cy="51077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khuyên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7DA03B-A837-D84F-9460-C549B3E07094}"/>
              </a:ext>
            </a:extLst>
          </p:cNvPr>
          <p:cNvSpPr txBox="1"/>
          <p:nvPr/>
        </p:nvSpPr>
        <p:spPr>
          <a:xfrm>
            <a:off x="6206836" y="432058"/>
            <a:ext cx="5381499" cy="326904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ơi, </a:t>
            </a:r>
            <a:r>
              <a:rPr lang="en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nên </a:t>
            </a: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ra chào cờ cùng với các bạn trong </a:t>
            </a:r>
            <a:r>
              <a:rPr lang="en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lớp. </a:t>
            </a: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Chúng mình nên cảm thấy tự hào khi được hát quốc ca. Bạn nên cố gắng tập hát để thuộc lời . Đến khi chào cờ bạn sẽ hát trôi chảy hay hơn và tự tin hơn.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B2C6-AAB5-2B48-815D-FC39F11D3BD0}"/>
              </a:ext>
            </a:extLst>
          </p:cNvPr>
          <p:cNvSpPr txBox="1"/>
          <p:nvPr/>
        </p:nvSpPr>
        <p:spPr>
          <a:xfrm>
            <a:off x="6206836" y="4621606"/>
            <a:ext cx="5705475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Bạn nên bỏ mũ xuống và không nên tranh giành nhau khi chào cờ. Đây là những hành động thể hiện thái độ không nghiêm túc khi chào cờ.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3" y="893330"/>
            <a:ext cx="5757783" cy="2902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28" y="3922136"/>
            <a:ext cx="5746528" cy="282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4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91425"/>
            <a:ext cx="2293999" cy="920721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E948E62-FC7D-DD44-BD41-3FFD85D8B736}"/>
              </a:ext>
            </a:extLst>
          </p:cNvPr>
          <p:cNvSpPr txBox="1"/>
          <p:nvPr/>
        </p:nvSpPr>
        <p:spPr>
          <a:xfrm>
            <a:off x="383307" y="1405203"/>
            <a:ext cx="1148542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4290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ca.</a:t>
            </a:r>
          </a:p>
          <a:p>
            <a:pPr marL="0" marR="0" lvl="0" indent="-34290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Nam.</a:t>
            </a:r>
          </a:p>
          <a:p>
            <a:pPr marL="0" marR="0" lvl="0" indent="-34290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85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91425"/>
            <a:ext cx="2293999" cy="920721"/>
          </a:xfrm>
          <a:prstGeom prst="rect">
            <a:avLst/>
          </a:prstGeom>
        </p:spPr>
      </p:pic>
      <p:pic>
        <p:nvPicPr>
          <p:cNvPr id="46" name="Picture 6" descr="Cờ đỏ sao vàng, cờ tổ quốc, cờ việt nam, quốc kỳ việt nam 180*200,150*110 |  Shopee Việt Nam">
            <a:extLst>
              <a:ext uri="{FF2B5EF4-FFF2-40B4-BE49-F238E27FC236}">
                <a16:creationId xmlns:a16="http://schemas.microsoft.com/office/drawing/2014/main" id="{502E39E0-2916-DD4E-B011-512853F79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60" r="688" b="15386"/>
          <a:stretch/>
        </p:blipFill>
        <p:spPr bwMode="auto">
          <a:xfrm>
            <a:off x="547484" y="1579210"/>
            <a:ext cx="5328192" cy="271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6243B99-8870-244D-A820-4AA6DD87DD5D}"/>
              </a:ext>
            </a:extLst>
          </p:cNvPr>
          <p:cNvSpPr txBox="1"/>
          <p:nvPr/>
        </p:nvSpPr>
        <p:spPr>
          <a:xfrm>
            <a:off x="9574319" y="509376"/>
            <a:ext cx="2454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 bị</a:t>
            </a:r>
          </a:p>
        </p:txBody>
      </p:sp>
      <p:pic>
        <p:nvPicPr>
          <p:cNvPr id="48" name="Picture 8" descr="Top 9 Shop bán họa cụ tốt nhất tại Hà Nội - Toplist.vn">
            <a:extLst>
              <a:ext uri="{FF2B5EF4-FFF2-40B4-BE49-F238E27FC236}">
                <a16:creationId xmlns:a16="http://schemas.microsoft.com/office/drawing/2014/main" id="{6CA2F599-0648-F942-AAB2-84E5B5183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281">
            <a:off x="6796995" y="1083004"/>
            <a:ext cx="3839147" cy="25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Alternate Process 9">
            <a:extLst>
              <a:ext uri="{FF2B5EF4-FFF2-40B4-BE49-F238E27FC236}">
                <a16:creationId xmlns:a16="http://schemas.microsoft.com/office/drawing/2014/main" id="{C9FECB0D-4F70-9D44-8EDE-408558D5832F}"/>
              </a:ext>
            </a:extLst>
          </p:cNvPr>
          <p:cNvSpPr/>
          <p:nvPr/>
        </p:nvSpPr>
        <p:spPr>
          <a:xfrm>
            <a:off x="6787553" y="4111370"/>
            <a:ext cx="3404381" cy="137566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 chì, bút màu các loại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 kẻ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802D9A5-3F45-0444-93C0-FCE751CD10DB}"/>
              </a:ext>
            </a:extLst>
          </p:cNvPr>
          <p:cNvSpPr txBox="1"/>
          <p:nvPr/>
        </p:nvSpPr>
        <p:spPr>
          <a:xfrm>
            <a:off x="2519825" y="422981"/>
            <a:ext cx="5830173" cy="64698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 và tô màu lá cờ Việt Nam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79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27791" y="3764424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146720" y="3771491"/>
            <a:ext cx="2401468" cy="299685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5881613C-BC3C-3541-9B61-F839FF990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51" y="191425"/>
            <a:ext cx="2293999" cy="920721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E948E62-FC7D-DD44-BD41-3FFD85D8B736}"/>
              </a:ext>
            </a:extLst>
          </p:cNvPr>
          <p:cNvSpPr txBox="1"/>
          <p:nvPr/>
        </p:nvSpPr>
        <p:spPr>
          <a:xfrm>
            <a:off x="383307" y="1405203"/>
            <a:ext cx="11485420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34290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ca.</a:t>
            </a:r>
          </a:p>
          <a:p>
            <a:pPr marL="0" marR="0" lvl="0" indent="-34290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Nam.</a:t>
            </a:r>
          </a:p>
          <a:p>
            <a:pPr marL="0" marR="0" lvl="0" indent="-342900" algn="l" defTabSz="914400" rtl="0" eaLnBrk="1" fontAlgn="auto" latinLnBrk="0" hangingPunct="1">
              <a:lnSpc>
                <a:spcPts val="35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ca.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-12559" y="3688040"/>
            <a:ext cx="12246952" cy="3764571"/>
            <a:chOff x="-46643" y="2484408"/>
            <a:chExt cx="12454527" cy="437585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9D096FE-1F79-A54A-A84A-10102FE83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643" y="2484408"/>
              <a:ext cx="12454527" cy="4375850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704850" y="6105525"/>
              <a:ext cx="78105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029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022464" y="1696299"/>
            <a:ext cx="7476501" cy="4623685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1954698" y="2800071"/>
              <a:ext cx="3745069" cy="1046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6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TIẾT 2</a:t>
              </a:r>
              <a:endParaRPr lang="en-US" sz="6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076" name="Picture 4">
            <a:extLst>
              <a:ext uri="{FF2B5EF4-FFF2-40B4-BE49-F238E27FC236}">
                <a16:creationId xmlns:a16="http://schemas.microsoft.com/office/drawing/2014/main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29" y="4522376"/>
            <a:ext cx="2497171" cy="179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35171F3-3B93-4135-A20C-19EEB07B37E5}"/>
              </a:ext>
            </a:extLst>
          </p:cNvPr>
          <p:cNvSpPr txBox="1"/>
          <p:nvPr/>
        </p:nvSpPr>
        <p:spPr>
          <a:xfrm>
            <a:off x="1022464" y="838283"/>
            <a:ext cx="2151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rPr>
              <a:t>BÀI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A8E6-AFAD-40F1-8C71-78F033E967CA}"/>
              </a:ext>
            </a:extLst>
          </p:cNvPr>
          <p:cNvSpPr txBox="1"/>
          <p:nvPr/>
        </p:nvSpPr>
        <p:spPr>
          <a:xfrm>
            <a:off x="3173993" y="644059"/>
            <a:ext cx="8298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Times New Roman" panose="02020603050405020304" pitchFamily="18" charset="0"/>
              </a:rPr>
              <a:t>CHÀO CỜ VÀ HÁT QUỐC CA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0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321100" cy="975278"/>
            <a:chOff x="500062" y="381715"/>
            <a:chExt cx="3321100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latin typeface="+mj-lt"/>
                </a:rPr>
                <a:t>KHỞI ĐỘNG</a:t>
              </a:r>
            </a:p>
          </p:txBody>
        </p:sp>
      </p:grpSp>
      <p:pic>
        <p:nvPicPr>
          <p:cNvPr id="3" name="Lễ Chào cờ theo Nghi thức Đội">
            <a:hlinkClick r:id="" action="ppaction://media"/>
            <a:extLst>
              <a:ext uri="{FF2B5EF4-FFF2-40B4-BE49-F238E27FC236}">
                <a16:creationId xmlns:a16="http://schemas.microsoft.com/office/drawing/2014/main" id="{BD4775EB-E62B-405E-A3FB-FD52AAE62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6616" y="1142999"/>
            <a:ext cx="10600497" cy="524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âu là bộ phận trả lời cho câu hỏi “Khi nào?” trong câu sau :">
            <a:extLst>
              <a:ext uri="{FF2B5EF4-FFF2-40B4-BE49-F238E27FC236}">
                <a16:creationId xmlns:a16="http://schemas.microsoft.com/office/drawing/2014/main" id="{9BBC93E1-08D8-304C-8D24-2922E369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8" y="3027561"/>
            <a:ext cx="3967089" cy="3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07A2B77-0605-B249-A216-F98A67EE5090}"/>
              </a:ext>
            </a:extLst>
          </p:cNvPr>
          <p:cNvSpPr/>
          <p:nvPr/>
        </p:nvSpPr>
        <p:spPr>
          <a:xfrm>
            <a:off x="847725" y="0"/>
            <a:ext cx="6838950" cy="2900952"/>
          </a:xfrm>
          <a:prstGeom prst="cloudCallout">
            <a:avLst>
              <a:gd name="adj1" fmla="val -49011"/>
              <a:gd name="adj2" fmla="val 89286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Em có nhận xét gì về tác phong, phong cách của các bạn trong Video khi tham gia lễ chào cờ và hát quốc ca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52083-537C-6549-935E-2F260C2C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24" y="3027561"/>
            <a:ext cx="6323427" cy="37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008" y="1241"/>
            <a:ext cx="12215025" cy="685551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817892" y="110577"/>
            <a:ext cx="6161982" cy="626068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75" y="1207825"/>
            <a:ext cx="2805568" cy="51634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5421" y="187636"/>
            <a:ext cx="2661149" cy="13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39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692320" y="701706"/>
            <a:ext cx="1148564" cy="533543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7046" y="849116"/>
            <a:ext cx="5883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+ Củng cố tri thức, kĩ năng đã khám khá, điều chỉnh hành vi lệch chuẩn khi chào cờ và hát Quốc ca.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7046" y="2909416"/>
            <a:ext cx="5883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+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Thực hiện được nghiêm trang khi chào cờ và hát Quốc ca.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90126" y="4944290"/>
            <a:ext cx="6180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+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Y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êu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nước, biết điều chỉnh bản thân để có thái độ và hành vi chuẩn mực khi chào cờ và hát Quốc ca.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20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717"/>
    </mc:Choice>
    <mc:Fallback xmlns="">
      <p:transition advTm="2171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91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76929" y="176669"/>
            <a:ext cx="11634096" cy="1055608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752399"/>
            <a:ext cx="7162800" cy="39782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420" y="1876425"/>
            <a:ext cx="3861555" cy="31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7">
            <a:extLst>
              <a:ext uri="{FF2B5EF4-FFF2-40B4-BE49-F238E27FC236}">
                <a16:creationId xmlns:a16="http://schemas.microsoft.com/office/drawing/2014/main" id="{A98EF20B-05B9-4476-B7A3-F0ABBD6B6C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5" name="图片 96">
            <a:extLst>
              <a:ext uri="{FF2B5EF4-FFF2-40B4-BE49-F238E27FC236}">
                <a16:creationId xmlns:a16="http://schemas.microsoft.com/office/drawing/2014/main" id="{C6A4750F-D12F-4BC0-AA0F-E3ABBE442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32" y="5910548"/>
            <a:ext cx="3585157" cy="9474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ACFBFB-F6A0-4522-9C78-10373F343A21}"/>
              </a:ext>
            </a:extLst>
          </p:cNvPr>
          <p:cNvSpPr txBox="1"/>
          <p:nvPr/>
        </p:nvSpPr>
        <p:spPr>
          <a:xfrm>
            <a:off x="4886828" y="819478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17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B0EA5A67-997E-4ABE-9CAC-8BB4844DDE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409446" y="209261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AF1069B-805F-425D-AB47-03A5C3F31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19409" y="209261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A2BF507-CA41-4A54-A4CD-07AD81013AF8}"/>
              </a:ext>
            </a:extLst>
          </p:cNvPr>
          <p:cNvGrpSpPr/>
          <p:nvPr/>
        </p:nvGrpSpPr>
        <p:grpSpPr>
          <a:xfrm>
            <a:off x="7698394" y="819478"/>
            <a:ext cx="2369415" cy="2011680"/>
            <a:chOff x="7686151" y="1417318"/>
            <a:chExt cx="2369415" cy="2011680"/>
          </a:xfrm>
        </p:grpSpPr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A9BABECB-55DB-4545-98F5-AA48D18A1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448279C-E27A-4160-BF2E-A8E9B0D198AE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801D04-50FD-4D37-AFFC-6EBE5FB30F3B}"/>
              </a:ext>
            </a:extLst>
          </p:cNvPr>
          <p:cNvGrpSpPr/>
          <p:nvPr/>
        </p:nvGrpSpPr>
        <p:grpSpPr>
          <a:xfrm>
            <a:off x="2038587" y="697560"/>
            <a:ext cx="2616000" cy="1828800"/>
            <a:chOff x="1936266" y="1295400"/>
            <a:chExt cx="2616000" cy="1828800"/>
          </a:xfrm>
        </p:grpSpPr>
        <p:pic>
          <p:nvPicPr>
            <p:cNvPr id="23" name="Picture 22" descr="Shape&#10;&#10;Description automatically generated">
              <a:extLst>
                <a:ext uri="{FF2B5EF4-FFF2-40B4-BE49-F238E27FC236}">
                  <a16:creationId xmlns:a16="http://schemas.microsoft.com/office/drawing/2014/main" id="{A6BF8C92-7649-40A1-A66E-E26B3D1B0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85786A0-C5AA-4A12-B52E-8624661E20B3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6479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76928" y="176669"/>
            <a:ext cx="11815071" cy="919401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98328D-E3F7-9945-8145-69A84E24B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29" y="1260652"/>
            <a:ext cx="5928621" cy="32928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7DA03B-A837-D84F-9460-C549B3E07094}"/>
              </a:ext>
            </a:extLst>
          </p:cNvPr>
          <p:cNvSpPr txBox="1"/>
          <p:nvPr/>
        </p:nvSpPr>
        <p:spPr>
          <a:xfrm>
            <a:off x="6861588" y="1367888"/>
            <a:ext cx="4726747" cy="143250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vi </a:t>
            </a:r>
            <a:r>
              <a:rPr lang="en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4 bạn đứng đầu hàng đứng nghiêm trang khi chào cờ.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B2C6-AAB5-2B48-815D-FC39F11D3BD0}"/>
              </a:ext>
            </a:extLst>
          </p:cNvPr>
          <p:cNvSpPr txBox="1"/>
          <p:nvPr/>
        </p:nvSpPr>
        <p:spPr>
          <a:xfrm>
            <a:off x="6372223" y="2996007"/>
            <a:ext cx="5705475" cy="29625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 </a:t>
            </a:r>
            <a:r>
              <a:rPr lang="en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chưa đúng : </a:t>
            </a:r>
          </a:p>
          <a:p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+ 2 bạn nữ đứng hàng sau nói chuyện trong lúc chào cờ.</a:t>
            </a:r>
          </a:p>
          <a:p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+ 1 bạn nam đội mũ khi đang chào cờ.</a:t>
            </a:r>
          </a:p>
          <a:p>
            <a:r>
              <a:rPr lang="en-VN" sz="2400" dirty="0">
                <a:latin typeface="Arial" panose="020B0604020202020204" pitchFamily="34" charset="0"/>
                <a:cs typeface="Arial" panose="020B0604020202020204" pitchFamily="34" charset="0"/>
              </a:rPr>
              <a:t>+ 1 bạn nam bên cạnh khoác vai bạn bên cạnh cười đùa nói chuyện và không nhìn lên lá cờ.</a:t>
            </a:r>
          </a:p>
        </p:txBody>
      </p:sp>
    </p:spTree>
    <p:extLst>
      <p:ext uri="{BB962C8B-B14F-4D97-AF65-F5344CB8AC3E}">
        <p14:creationId xmlns:p14="http://schemas.microsoft.com/office/powerpoint/2010/main" val="25798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407319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2573</TotalTime>
  <Words>468</Words>
  <Application>Microsoft Office PowerPoint</Application>
  <PresentationFormat>Widescreen</PresentationFormat>
  <Paragraphs>47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微软雅黑</vt:lpstr>
      <vt:lpstr>宋体</vt:lpstr>
      <vt:lpstr>微软雅黑 Light</vt:lpstr>
      <vt:lpstr>Arial</vt:lpstr>
      <vt:lpstr>Calibri</vt:lpstr>
      <vt:lpstr>Calibri Light</vt:lpstr>
      <vt:lpstr>等线</vt:lpstr>
      <vt:lpstr>等线 Light</vt:lpstr>
      <vt:lpstr>黑体</vt:lpstr>
      <vt:lpstr>SVN-Cookies</vt:lpstr>
      <vt:lpstr>Times New Roman</vt:lpstr>
      <vt:lpstr>UTM Avo</vt:lpstr>
      <vt:lpstr>UTM Cookies</vt:lpstr>
      <vt:lpstr>仓耳今楷05-6763 W05</vt:lpstr>
      <vt:lpstr>仓耳羽辰体-谷力 W05</vt:lpstr>
      <vt:lpstr>站酷庆科黄油体</vt:lpstr>
      <vt:lpstr>Office Theme</vt:lpstr>
      <vt:lpstr>Office 主题​​</vt:lpstr>
      <vt:lpstr>1_Office 主题​​</vt:lpstr>
      <vt:lpstr>Office 主题</vt:lpstr>
      <vt:lpstr>1_Office 主题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30</cp:revision>
  <dcterms:created xsi:type="dcterms:W3CDTF">2022-08-05T14:50:24Z</dcterms:created>
  <dcterms:modified xsi:type="dcterms:W3CDTF">2022-09-01T15:13:13Z</dcterms:modified>
</cp:coreProperties>
</file>