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  <p:sldMasterId id="2147483821" r:id="rId7"/>
  </p:sldMasterIdLst>
  <p:notesMasterIdLst>
    <p:notesMasterId r:id="rId39"/>
  </p:notesMasterIdLst>
  <p:sldIdLst>
    <p:sldId id="366" r:id="rId8"/>
    <p:sldId id="367" r:id="rId9"/>
    <p:sldId id="368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392" r:id="rId18"/>
    <p:sldId id="390" r:id="rId19"/>
    <p:sldId id="393" r:id="rId20"/>
    <p:sldId id="435" r:id="rId21"/>
    <p:sldId id="394" r:id="rId22"/>
    <p:sldId id="436" r:id="rId23"/>
    <p:sldId id="437" r:id="rId24"/>
    <p:sldId id="422" r:id="rId25"/>
    <p:sldId id="434" r:id="rId26"/>
    <p:sldId id="438" r:id="rId27"/>
    <p:sldId id="439" r:id="rId28"/>
    <p:sldId id="440" r:id="rId29"/>
    <p:sldId id="397" r:id="rId30"/>
    <p:sldId id="441" r:id="rId31"/>
    <p:sldId id="442" r:id="rId32"/>
    <p:sldId id="443" r:id="rId33"/>
    <p:sldId id="429" r:id="rId34"/>
    <p:sldId id="420" r:id="rId35"/>
    <p:sldId id="395" r:id="rId36"/>
    <p:sldId id="761" r:id="rId37"/>
    <p:sldId id="4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1529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4094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805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56136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5380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685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2724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146718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0301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93917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27684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4282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6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6849AF-133B-5498-DE5D-02A2B502B265}"/>
              </a:ext>
            </a:extLst>
          </p:cNvPr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1134</Words>
  <Application>Microsoft Office PowerPoint</Application>
  <PresentationFormat>Widescreen</PresentationFormat>
  <Paragraphs>115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#9Slide05 SVNClementine</vt:lpstr>
      <vt:lpstr>#9Slide05 SVNClementine (Headings)</vt:lpstr>
      <vt:lpstr>Alfa Slab One</vt:lpstr>
      <vt:lpstr>Anaheim</vt:lpstr>
      <vt:lpstr>Boogaloo</vt:lpstr>
      <vt:lpstr>Catamaran</vt:lpstr>
      <vt:lpstr>Euphoria Script</vt:lpstr>
      <vt:lpstr>Mouse Memoirs</vt:lpstr>
      <vt:lpstr>Spartan</vt:lpstr>
      <vt:lpstr>Arial</vt:lpstr>
      <vt:lpstr>Calibri</vt:lpstr>
      <vt:lpstr>Cambria</vt:lpstr>
      <vt:lpstr>iCiel Cadena</vt:lpstr>
      <vt:lpstr>Nunito Light</vt:lpstr>
      <vt:lpstr>PT Sans</vt:lpstr>
      <vt:lpstr>Roboto Condensed Light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2023-01-11T12:02:12Z</dcterms:created>
  <dcterms:modified xsi:type="dcterms:W3CDTF">2023-02-04T14:48:50Z</dcterms:modified>
</cp:coreProperties>
</file>