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7" r:id="rId3"/>
  </p:sldMasterIdLst>
  <p:notesMasterIdLst>
    <p:notesMasterId r:id="rId23"/>
  </p:notesMasterIdLst>
  <p:sldIdLst>
    <p:sldId id="257" r:id="rId4"/>
    <p:sldId id="325" r:id="rId5"/>
    <p:sldId id="258" r:id="rId6"/>
    <p:sldId id="326" r:id="rId7"/>
    <p:sldId id="287" r:id="rId8"/>
    <p:sldId id="263" r:id="rId9"/>
    <p:sldId id="259" r:id="rId10"/>
    <p:sldId id="288" r:id="rId11"/>
    <p:sldId id="323" r:id="rId12"/>
    <p:sldId id="267" r:id="rId13"/>
    <p:sldId id="269" r:id="rId14"/>
    <p:sldId id="324" r:id="rId15"/>
    <p:sldId id="298" r:id="rId16"/>
    <p:sldId id="318" r:id="rId17"/>
    <p:sldId id="268" r:id="rId18"/>
    <p:sldId id="319" r:id="rId19"/>
    <p:sldId id="320" r:id="rId20"/>
    <p:sldId id="321" r:id="rId21"/>
    <p:sldId id="28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9B94"/>
    <a:srgbClr val="64A1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3" d="100"/>
          <a:sy n="63" d="100"/>
        </p:scale>
        <p:origin x="804"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3579BA-C72C-4266-ABA9-7F7C6B611989}" type="datetimeFigureOut">
              <a:rPr lang="en-US" smtClean="0"/>
              <a:t>12/10/2022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D989FB-3084-4096-960D-B6325808A7F8}" type="slidenum">
              <a:rPr lang="en-US" smtClean="0"/>
              <a:t>‹#›</a:t>
            </a:fld>
            <a:endParaRPr lang="en-US"/>
          </a:p>
        </p:txBody>
      </p:sp>
    </p:spTree>
    <p:extLst>
      <p:ext uri="{BB962C8B-B14F-4D97-AF65-F5344CB8AC3E}">
        <p14:creationId xmlns:p14="http://schemas.microsoft.com/office/powerpoint/2010/main" val="1295848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952110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99562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96881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067790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358748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355618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55615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54755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808618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88926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86869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98489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401023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048965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758844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971663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C26F74D-B0E9-48A0-AF05-478B67D5D45D}"/>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FF3E3629-4186-4C92-8108-B9F6E2341F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F0077F0-9AB5-442D-B55D-96F689E9D137}"/>
              </a:ext>
            </a:extLst>
          </p:cNvPr>
          <p:cNvSpPr>
            <a:spLocks noGrp="1"/>
          </p:cNvSpPr>
          <p:nvPr>
            <p:ph type="dt" sz="half" idx="10"/>
          </p:nvPr>
        </p:nvSpPr>
        <p:spPr/>
        <p:txBody>
          <a:bodyPr/>
          <a:lstStyle/>
          <a:p>
            <a:fld id="{214BD72C-97CF-47E7-A098-2BB1320F13E8}" type="datetimeFigureOut">
              <a:rPr lang="zh-CN" altLang="en-US" smtClean="0"/>
              <a:t>2022/12/10</a:t>
            </a:fld>
            <a:endParaRPr lang="zh-CN" altLang="en-US"/>
          </a:p>
        </p:txBody>
      </p:sp>
      <p:sp>
        <p:nvSpPr>
          <p:cNvPr id="5" name="页脚占位符 4">
            <a:extLst>
              <a:ext uri="{FF2B5EF4-FFF2-40B4-BE49-F238E27FC236}">
                <a16:creationId xmlns:a16="http://schemas.microsoft.com/office/drawing/2014/main" id="{2BC6474F-41B1-4AA4-B95B-297303C70DE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D1B6B97-953B-476E-A79F-92A7CDD3FBBD}"/>
              </a:ext>
            </a:extLst>
          </p:cNvPr>
          <p:cNvSpPr>
            <a:spLocks noGrp="1"/>
          </p:cNvSpPr>
          <p:nvPr>
            <p:ph type="sldNum" sz="quarter" idx="12"/>
          </p:nvPr>
        </p:nvSpPr>
        <p:spPr/>
        <p:txBody>
          <a:bodyPr/>
          <a:lstStyle/>
          <a:p>
            <a:fld id="{C7C45169-9330-402D-892A-84A9DF3BA245}" type="slidenum">
              <a:rPr lang="zh-CN" altLang="en-US" smtClean="0"/>
              <a:t>‹#›</a:t>
            </a:fld>
            <a:endParaRPr lang="zh-CN" altLang="en-US"/>
          </a:p>
        </p:txBody>
      </p:sp>
    </p:spTree>
    <p:extLst>
      <p:ext uri="{BB962C8B-B14F-4D97-AF65-F5344CB8AC3E}">
        <p14:creationId xmlns:p14="http://schemas.microsoft.com/office/powerpoint/2010/main" val="16618590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B3EA44-0A9D-4D23-A69E-E6A001BF192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8E45E13-BCD2-4BCD-9F32-167884DD0AA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97DCADC-B5E3-4471-840E-4661C0B04E8B}"/>
              </a:ext>
            </a:extLst>
          </p:cNvPr>
          <p:cNvSpPr>
            <a:spLocks noGrp="1"/>
          </p:cNvSpPr>
          <p:nvPr>
            <p:ph type="dt" sz="half" idx="10"/>
          </p:nvPr>
        </p:nvSpPr>
        <p:spPr/>
        <p:txBody>
          <a:bodyPr/>
          <a:lstStyle/>
          <a:p>
            <a:fld id="{214BD72C-97CF-47E7-A098-2BB1320F13E8}" type="datetimeFigureOut">
              <a:rPr lang="zh-CN" altLang="en-US" smtClean="0"/>
              <a:t>2022/12/10</a:t>
            </a:fld>
            <a:endParaRPr lang="zh-CN" altLang="en-US"/>
          </a:p>
        </p:txBody>
      </p:sp>
      <p:sp>
        <p:nvSpPr>
          <p:cNvPr id="5" name="页脚占位符 4">
            <a:extLst>
              <a:ext uri="{FF2B5EF4-FFF2-40B4-BE49-F238E27FC236}">
                <a16:creationId xmlns:a16="http://schemas.microsoft.com/office/drawing/2014/main" id="{63C259BB-6471-4FC7-8D1B-86C3470BBC8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75EB754-6D91-4826-B09F-71D849E7546A}"/>
              </a:ext>
            </a:extLst>
          </p:cNvPr>
          <p:cNvSpPr>
            <a:spLocks noGrp="1"/>
          </p:cNvSpPr>
          <p:nvPr>
            <p:ph type="sldNum" sz="quarter" idx="12"/>
          </p:nvPr>
        </p:nvSpPr>
        <p:spPr/>
        <p:txBody>
          <a:bodyPr/>
          <a:lstStyle/>
          <a:p>
            <a:fld id="{C7C45169-9330-402D-892A-84A9DF3BA245}" type="slidenum">
              <a:rPr lang="zh-CN" altLang="en-US" smtClean="0"/>
              <a:t>‹#›</a:t>
            </a:fld>
            <a:endParaRPr lang="zh-CN" altLang="en-US"/>
          </a:p>
        </p:txBody>
      </p:sp>
    </p:spTree>
    <p:extLst>
      <p:ext uri="{BB962C8B-B14F-4D97-AF65-F5344CB8AC3E}">
        <p14:creationId xmlns:p14="http://schemas.microsoft.com/office/powerpoint/2010/main" val="13196690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9FA6D46-0B14-4F05-8D4E-D9E1839AD90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A2C84F7-FCED-40DB-B927-7AEB4FD8B77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CD28B98-21F7-4F1B-9E84-ADB7EC9829F7}"/>
              </a:ext>
            </a:extLst>
          </p:cNvPr>
          <p:cNvSpPr>
            <a:spLocks noGrp="1"/>
          </p:cNvSpPr>
          <p:nvPr>
            <p:ph type="dt" sz="half" idx="10"/>
          </p:nvPr>
        </p:nvSpPr>
        <p:spPr/>
        <p:txBody>
          <a:bodyPr/>
          <a:lstStyle/>
          <a:p>
            <a:fld id="{214BD72C-97CF-47E7-A098-2BB1320F13E8}" type="datetimeFigureOut">
              <a:rPr lang="zh-CN" altLang="en-US" smtClean="0"/>
              <a:t>2022/12/10</a:t>
            </a:fld>
            <a:endParaRPr lang="zh-CN" altLang="en-US"/>
          </a:p>
        </p:txBody>
      </p:sp>
      <p:sp>
        <p:nvSpPr>
          <p:cNvPr id="5" name="页脚占位符 4">
            <a:extLst>
              <a:ext uri="{FF2B5EF4-FFF2-40B4-BE49-F238E27FC236}">
                <a16:creationId xmlns:a16="http://schemas.microsoft.com/office/drawing/2014/main" id="{E4915199-E2C5-41F3-B5BF-BC774903CC6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6CB96E7-D9E0-4539-A893-48CB894D895D}"/>
              </a:ext>
            </a:extLst>
          </p:cNvPr>
          <p:cNvSpPr>
            <a:spLocks noGrp="1"/>
          </p:cNvSpPr>
          <p:nvPr>
            <p:ph type="sldNum" sz="quarter" idx="12"/>
          </p:nvPr>
        </p:nvSpPr>
        <p:spPr/>
        <p:txBody>
          <a:bodyPr/>
          <a:lstStyle/>
          <a:p>
            <a:fld id="{C7C45169-9330-402D-892A-84A9DF3BA245}" type="slidenum">
              <a:rPr lang="zh-CN" altLang="en-US" smtClean="0"/>
              <a:t>‹#›</a:t>
            </a:fld>
            <a:endParaRPr lang="zh-CN" altLang="en-US"/>
          </a:p>
        </p:txBody>
      </p:sp>
    </p:spTree>
    <p:extLst>
      <p:ext uri="{BB962C8B-B14F-4D97-AF65-F5344CB8AC3E}">
        <p14:creationId xmlns:p14="http://schemas.microsoft.com/office/powerpoint/2010/main" val="15282338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469953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3423135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878441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485421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322470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772333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957714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105272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D80725-6F0E-446C-B9FA-3E62A5295D6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7A6FA1B-3AE9-4EF9-8079-887256252285}"/>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8B4B028-D676-43A1-B01F-E939FB114272}"/>
              </a:ext>
            </a:extLst>
          </p:cNvPr>
          <p:cNvSpPr>
            <a:spLocks noGrp="1"/>
          </p:cNvSpPr>
          <p:nvPr>
            <p:ph type="dt" sz="half" idx="10"/>
          </p:nvPr>
        </p:nvSpPr>
        <p:spPr/>
        <p:txBody>
          <a:bodyPr/>
          <a:lstStyle/>
          <a:p>
            <a:fld id="{214BD72C-97CF-47E7-A098-2BB1320F13E8}" type="datetimeFigureOut">
              <a:rPr lang="zh-CN" altLang="en-US" smtClean="0"/>
              <a:t>2022/12/10</a:t>
            </a:fld>
            <a:endParaRPr lang="zh-CN" altLang="en-US"/>
          </a:p>
        </p:txBody>
      </p:sp>
      <p:sp>
        <p:nvSpPr>
          <p:cNvPr id="5" name="页脚占位符 4">
            <a:extLst>
              <a:ext uri="{FF2B5EF4-FFF2-40B4-BE49-F238E27FC236}">
                <a16:creationId xmlns:a16="http://schemas.microsoft.com/office/drawing/2014/main" id="{4D008938-AEC3-4E98-81CA-E4D2ED89C6F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C8BFF72-7D02-4128-8924-956A8D4700AA}"/>
              </a:ext>
            </a:extLst>
          </p:cNvPr>
          <p:cNvSpPr>
            <a:spLocks noGrp="1"/>
          </p:cNvSpPr>
          <p:nvPr>
            <p:ph type="sldNum" sz="quarter" idx="12"/>
          </p:nvPr>
        </p:nvSpPr>
        <p:spPr/>
        <p:txBody>
          <a:bodyPr/>
          <a:lstStyle/>
          <a:p>
            <a:fld id="{C7C45169-9330-402D-892A-84A9DF3BA245}" type="slidenum">
              <a:rPr lang="zh-CN" altLang="en-US" smtClean="0"/>
              <a:t>‹#›</a:t>
            </a:fld>
            <a:endParaRPr lang="zh-CN" altLang="en-US"/>
          </a:p>
        </p:txBody>
      </p:sp>
    </p:spTree>
    <p:extLst>
      <p:ext uri="{BB962C8B-B14F-4D97-AF65-F5344CB8AC3E}">
        <p14:creationId xmlns:p14="http://schemas.microsoft.com/office/powerpoint/2010/main" val="35826010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902118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156567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71745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5167969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14915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41256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716375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001084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2022/12/10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46074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2022/12/10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pic>
        <p:nvPicPr>
          <p:cNvPr id="6" name="Picture 5">
            <a:extLst>
              <a:ext uri="{FF2B5EF4-FFF2-40B4-BE49-F238E27FC236}">
                <a16:creationId xmlns:a16="http://schemas.microsoft.com/office/drawing/2014/main" id="{1D3DE8D2-B29D-49BB-AA12-29E0A1E323C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09517" y="-471924"/>
            <a:ext cx="1674098" cy="1674098"/>
          </a:xfrm>
          <a:prstGeom prst="rect">
            <a:avLst/>
          </a:prstGeom>
        </p:spPr>
      </p:pic>
    </p:spTree>
    <p:extLst>
      <p:ext uri="{BB962C8B-B14F-4D97-AF65-F5344CB8AC3E}">
        <p14:creationId xmlns:p14="http://schemas.microsoft.com/office/powerpoint/2010/main" val="1847752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EB1E53-A19A-49A7-B0DC-CDEE8420494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8512239-5279-41B0-8E3F-614A6D4BB9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B12B34B-F7D0-4E8A-BDA3-FA14A424F748}"/>
              </a:ext>
            </a:extLst>
          </p:cNvPr>
          <p:cNvSpPr>
            <a:spLocks noGrp="1"/>
          </p:cNvSpPr>
          <p:nvPr>
            <p:ph type="dt" sz="half" idx="10"/>
          </p:nvPr>
        </p:nvSpPr>
        <p:spPr/>
        <p:txBody>
          <a:bodyPr/>
          <a:lstStyle/>
          <a:p>
            <a:fld id="{214BD72C-97CF-47E7-A098-2BB1320F13E8}" type="datetimeFigureOut">
              <a:rPr lang="zh-CN" altLang="en-US" smtClean="0"/>
              <a:t>2022/12/10</a:t>
            </a:fld>
            <a:endParaRPr lang="zh-CN" altLang="en-US"/>
          </a:p>
        </p:txBody>
      </p:sp>
      <p:sp>
        <p:nvSpPr>
          <p:cNvPr id="5" name="页脚占位符 4">
            <a:extLst>
              <a:ext uri="{FF2B5EF4-FFF2-40B4-BE49-F238E27FC236}">
                <a16:creationId xmlns:a16="http://schemas.microsoft.com/office/drawing/2014/main" id="{3D1897E9-8D63-4E55-8D77-19332A0CCD8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476AD07-6044-4C2F-AC33-7F4970BF3B91}"/>
              </a:ext>
            </a:extLst>
          </p:cNvPr>
          <p:cNvSpPr>
            <a:spLocks noGrp="1"/>
          </p:cNvSpPr>
          <p:nvPr>
            <p:ph type="sldNum" sz="quarter" idx="12"/>
          </p:nvPr>
        </p:nvSpPr>
        <p:spPr/>
        <p:txBody>
          <a:bodyPr/>
          <a:lstStyle/>
          <a:p>
            <a:fld id="{C7C45169-9330-402D-892A-84A9DF3BA245}" type="slidenum">
              <a:rPr lang="zh-CN" altLang="en-US" smtClean="0"/>
              <a:t>‹#›</a:t>
            </a:fld>
            <a:endParaRPr lang="zh-CN" altLang="en-US"/>
          </a:p>
        </p:txBody>
      </p:sp>
    </p:spTree>
    <p:extLst>
      <p:ext uri="{BB962C8B-B14F-4D97-AF65-F5344CB8AC3E}">
        <p14:creationId xmlns:p14="http://schemas.microsoft.com/office/powerpoint/2010/main" val="16819958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80893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65558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87937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4104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08536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BF0A54-42F5-4A11-B5DD-842DB22390A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90521FC-BAB6-4EE5-BFCD-0775A2ADDDA8}"/>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C7435B9-E7F9-47E5-BA9F-B026BF5BD7D2}"/>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B876D37-D432-42B7-B87B-52CB2DCACA68}"/>
              </a:ext>
            </a:extLst>
          </p:cNvPr>
          <p:cNvSpPr>
            <a:spLocks noGrp="1"/>
          </p:cNvSpPr>
          <p:nvPr>
            <p:ph type="dt" sz="half" idx="10"/>
          </p:nvPr>
        </p:nvSpPr>
        <p:spPr/>
        <p:txBody>
          <a:bodyPr/>
          <a:lstStyle/>
          <a:p>
            <a:fld id="{214BD72C-97CF-47E7-A098-2BB1320F13E8}" type="datetimeFigureOut">
              <a:rPr lang="zh-CN" altLang="en-US" smtClean="0"/>
              <a:t>2022/12/10</a:t>
            </a:fld>
            <a:endParaRPr lang="zh-CN" altLang="en-US"/>
          </a:p>
        </p:txBody>
      </p:sp>
      <p:sp>
        <p:nvSpPr>
          <p:cNvPr id="6" name="页脚占位符 5">
            <a:extLst>
              <a:ext uri="{FF2B5EF4-FFF2-40B4-BE49-F238E27FC236}">
                <a16:creationId xmlns:a16="http://schemas.microsoft.com/office/drawing/2014/main" id="{35F2F159-0547-4529-9808-A6934066E26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0BF3491-C691-46DF-9320-E7C335706A69}"/>
              </a:ext>
            </a:extLst>
          </p:cNvPr>
          <p:cNvSpPr>
            <a:spLocks noGrp="1"/>
          </p:cNvSpPr>
          <p:nvPr>
            <p:ph type="sldNum" sz="quarter" idx="12"/>
          </p:nvPr>
        </p:nvSpPr>
        <p:spPr/>
        <p:txBody>
          <a:bodyPr/>
          <a:lstStyle/>
          <a:p>
            <a:fld id="{C7C45169-9330-402D-892A-84A9DF3BA245}" type="slidenum">
              <a:rPr lang="zh-CN" altLang="en-US" smtClean="0"/>
              <a:t>‹#›</a:t>
            </a:fld>
            <a:endParaRPr lang="zh-CN" altLang="en-US"/>
          </a:p>
        </p:txBody>
      </p:sp>
    </p:spTree>
    <p:extLst>
      <p:ext uri="{BB962C8B-B14F-4D97-AF65-F5344CB8AC3E}">
        <p14:creationId xmlns:p14="http://schemas.microsoft.com/office/powerpoint/2010/main" val="22271465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B8A120-F50C-4488-994D-3C02E01D38B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FA48777-35EA-4F17-8AE1-41A578123D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128302F4-DC6D-45C0-A754-1FD82343BB8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53A6ABF-53AB-4791-94F4-E62B0E9008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55455962-A847-48BE-BB98-3F99EB629439}"/>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488A954E-A57A-4F5C-9F1C-7825B63357AE}"/>
              </a:ext>
            </a:extLst>
          </p:cNvPr>
          <p:cNvSpPr>
            <a:spLocks noGrp="1"/>
          </p:cNvSpPr>
          <p:nvPr>
            <p:ph type="dt" sz="half" idx="10"/>
          </p:nvPr>
        </p:nvSpPr>
        <p:spPr/>
        <p:txBody>
          <a:bodyPr/>
          <a:lstStyle/>
          <a:p>
            <a:fld id="{214BD72C-97CF-47E7-A098-2BB1320F13E8}" type="datetimeFigureOut">
              <a:rPr lang="zh-CN" altLang="en-US" smtClean="0"/>
              <a:t>2022/12/10</a:t>
            </a:fld>
            <a:endParaRPr lang="zh-CN" altLang="en-US"/>
          </a:p>
        </p:txBody>
      </p:sp>
      <p:sp>
        <p:nvSpPr>
          <p:cNvPr id="8" name="页脚占位符 7">
            <a:extLst>
              <a:ext uri="{FF2B5EF4-FFF2-40B4-BE49-F238E27FC236}">
                <a16:creationId xmlns:a16="http://schemas.microsoft.com/office/drawing/2014/main" id="{DEAAD35E-4C3E-4DAB-AF0E-25C36D6E54C5}"/>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B22AE2F3-4B57-4D89-A30E-A8EBDF839B87}"/>
              </a:ext>
            </a:extLst>
          </p:cNvPr>
          <p:cNvSpPr>
            <a:spLocks noGrp="1"/>
          </p:cNvSpPr>
          <p:nvPr>
            <p:ph type="sldNum" sz="quarter" idx="12"/>
          </p:nvPr>
        </p:nvSpPr>
        <p:spPr/>
        <p:txBody>
          <a:bodyPr/>
          <a:lstStyle/>
          <a:p>
            <a:fld id="{C7C45169-9330-402D-892A-84A9DF3BA245}" type="slidenum">
              <a:rPr lang="zh-CN" altLang="en-US" smtClean="0"/>
              <a:t>‹#›</a:t>
            </a:fld>
            <a:endParaRPr lang="zh-CN" altLang="en-US"/>
          </a:p>
        </p:txBody>
      </p:sp>
    </p:spTree>
    <p:extLst>
      <p:ext uri="{BB962C8B-B14F-4D97-AF65-F5344CB8AC3E}">
        <p14:creationId xmlns:p14="http://schemas.microsoft.com/office/powerpoint/2010/main" val="11073620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6533BA-43D1-4114-8EC7-1E54AAADBFA9}"/>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446B1D1-A97A-4109-A476-245A05B773BA}"/>
              </a:ext>
            </a:extLst>
          </p:cNvPr>
          <p:cNvSpPr>
            <a:spLocks noGrp="1"/>
          </p:cNvSpPr>
          <p:nvPr>
            <p:ph type="dt" sz="half" idx="10"/>
          </p:nvPr>
        </p:nvSpPr>
        <p:spPr/>
        <p:txBody>
          <a:bodyPr/>
          <a:lstStyle/>
          <a:p>
            <a:fld id="{214BD72C-97CF-47E7-A098-2BB1320F13E8}" type="datetimeFigureOut">
              <a:rPr lang="zh-CN" altLang="en-US" smtClean="0"/>
              <a:t>2022/12/10</a:t>
            </a:fld>
            <a:endParaRPr lang="zh-CN" altLang="en-US"/>
          </a:p>
        </p:txBody>
      </p:sp>
      <p:sp>
        <p:nvSpPr>
          <p:cNvPr id="4" name="页脚占位符 3">
            <a:extLst>
              <a:ext uri="{FF2B5EF4-FFF2-40B4-BE49-F238E27FC236}">
                <a16:creationId xmlns:a16="http://schemas.microsoft.com/office/drawing/2014/main" id="{871BBDAD-5EF5-4EEF-AEE6-F34942BBF5FB}"/>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E78CD515-2A59-4079-A500-46A64B15AF71}"/>
              </a:ext>
            </a:extLst>
          </p:cNvPr>
          <p:cNvSpPr>
            <a:spLocks noGrp="1"/>
          </p:cNvSpPr>
          <p:nvPr>
            <p:ph type="sldNum" sz="quarter" idx="12"/>
          </p:nvPr>
        </p:nvSpPr>
        <p:spPr/>
        <p:txBody>
          <a:bodyPr/>
          <a:lstStyle/>
          <a:p>
            <a:fld id="{C7C45169-9330-402D-892A-84A9DF3BA245}" type="slidenum">
              <a:rPr lang="zh-CN" altLang="en-US" smtClean="0"/>
              <a:t>‹#›</a:t>
            </a:fld>
            <a:endParaRPr lang="zh-CN" altLang="en-US"/>
          </a:p>
        </p:txBody>
      </p:sp>
    </p:spTree>
    <p:extLst>
      <p:ext uri="{BB962C8B-B14F-4D97-AF65-F5344CB8AC3E}">
        <p14:creationId xmlns:p14="http://schemas.microsoft.com/office/powerpoint/2010/main" val="26836666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727B8E8-B670-4D1F-B5AE-31EB7276F422}"/>
              </a:ext>
            </a:extLst>
          </p:cNvPr>
          <p:cNvSpPr>
            <a:spLocks noGrp="1"/>
          </p:cNvSpPr>
          <p:nvPr>
            <p:ph type="dt" sz="half" idx="10"/>
          </p:nvPr>
        </p:nvSpPr>
        <p:spPr/>
        <p:txBody>
          <a:bodyPr/>
          <a:lstStyle/>
          <a:p>
            <a:fld id="{214BD72C-97CF-47E7-A098-2BB1320F13E8}" type="datetimeFigureOut">
              <a:rPr lang="zh-CN" altLang="en-US" smtClean="0"/>
              <a:t>2022/12/10</a:t>
            </a:fld>
            <a:endParaRPr lang="zh-CN" altLang="en-US"/>
          </a:p>
        </p:txBody>
      </p:sp>
      <p:sp>
        <p:nvSpPr>
          <p:cNvPr id="3" name="页脚占位符 2">
            <a:extLst>
              <a:ext uri="{FF2B5EF4-FFF2-40B4-BE49-F238E27FC236}">
                <a16:creationId xmlns:a16="http://schemas.microsoft.com/office/drawing/2014/main" id="{ECA688EF-7691-418E-A172-9D6142F06044}"/>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9A4E38C0-25AA-47B2-8C51-900964E04098}"/>
              </a:ext>
            </a:extLst>
          </p:cNvPr>
          <p:cNvSpPr>
            <a:spLocks noGrp="1"/>
          </p:cNvSpPr>
          <p:nvPr>
            <p:ph type="sldNum" sz="quarter" idx="12"/>
          </p:nvPr>
        </p:nvSpPr>
        <p:spPr/>
        <p:txBody>
          <a:bodyPr/>
          <a:lstStyle/>
          <a:p>
            <a:fld id="{C7C45169-9330-402D-892A-84A9DF3BA245}" type="slidenum">
              <a:rPr lang="zh-CN" altLang="en-US" smtClean="0"/>
              <a:t>‹#›</a:t>
            </a:fld>
            <a:endParaRPr lang="zh-CN" altLang="en-US"/>
          </a:p>
        </p:txBody>
      </p:sp>
    </p:spTree>
    <p:extLst>
      <p:ext uri="{BB962C8B-B14F-4D97-AF65-F5344CB8AC3E}">
        <p14:creationId xmlns:p14="http://schemas.microsoft.com/office/powerpoint/2010/main" val="35934541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F1BC3D1-75C5-4C99-BC21-DBA36A66CAA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D439E76-9BA1-438D-9C12-B677965973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3DAFB73-5796-4AD9-B629-57E2FC25F5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DA304D7-66A0-4FFB-9BCC-21C70A09066E}"/>
              </a:ext>
            </a:extLst>
          </p:cNvPr>
          <p:cNvSpPr>
            <a:spLocks noGrp="1"/>
          </p:cNvSpPr>
          <p:nvPr>
            <p:ph type="dt" sz="half" idx="10"/>
          </p:nvPr>
        </p:nvSpPr>
        <p:spPr/>
        <p:txBody>
          <a:bodyPr/>
          <a:lstStyle/>
          <a:p>
            <a:fld id="{214BD72C-97CF-47E7-A098-2BB1320F13E8}" type="datetimeFigureOut">
              <a:rPr lang="zh-CN" altLang="en-US" smtClean="0"/>
              <a:t>2022/12/10</a:t>
            </a:fld>
            <a:endParaRPr lang="zh-CN" altLang="en-US"/>
          </a:p>
        </p:txBody>
      </p:sp>
      <p:sp>
        <p:nvSpPr>
          <p:cNvPr id="6" name="页脚占位符 5">
            <a:extLst>
              <a:ext uri="{FF2B5EF4-FFF2-40B4-BE49-F238E27FC236}">
                <a16:creationId xmlns:a16="http://schemas.microsoft.com/office/drawing/2014/main" id="{0803B9DB-B9BE-41E0-89F8-69BD6FE957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DC89641-4A75-4F99-92B2-9FC89A6324C9}"/>
              </a:ext>
            </a:extLst>
          </p:cNvPr>
          <p:cNvSpPr>
            <a:spLocks noGrp="1"/>
          </p:cNvSpPr>
          <p:nvPr>
            <p:ph type="sldNum" sz="quarter" idx="12"/>
          </p:nvPr>
        </p:nvSpPr>
        <p:spPr/>
        <p:txBody>
          <a:bodyPr/>
          <a:lstStyle/>
          <a:p>
            <a:fld id="{C7C45169-9330-402D-892A-84A9DF3BA245}" type="slidenum">
              <a:rPr lang="zh-CN" altLang="en-US" smtClean="0"/>
              <a:t>‹#›</a:t>
            </a:fld>
            <a:endParaRPr lang="zh-CN" altLang="en-US"/>
          </a:p>
        </p:txBody>
      </p:sp>
    </p:spTree>
    <p:extLst>
      <p:ext uri="{BB962C8B-B14F-4D97-AF65-F5344CB8AC3E}">
        <p14:creationId xmlns:p14="http://schemas.microsoft.com/office/powerpoint/2010/main" val="14275739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0737C8-C274-415B-8BB2-CF95AA0D19E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0EACCFB-BBAC-479C-9150-EED5E7A285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1BDE7B8E-901E-4C13-8CDE-FBDF235AE3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36980F5-0C40-46FF-90A0-479AE71D6EF2}"/>
              </a:ext>
            </a:extLst>
          </p:cNvPr>
          <p:cNvSpPr>
            <a:spLocks noGrp="1"/>
          </p:cNvSpPr>
          <p:nvPr>
            <p:ph type="dt" sz="half" idx="10"/>
          </p:nvPr>
        </p:nvSpPr>
        <p:spPr/>
        <p:txBody>
          <a:bodyPr/>
          <a:lstStyle/>
          <a:p>
            <a:fld id="{214BD72C-97CF-47E7-A098-2BB1320F13E8}" type="datetimeFigureOut">
              <a:rPr lang="zh-CN" altLang="en-US" smtClean="0"/>
              <a:t>2022/12/10</a:t>
            </a:fld>
            <a:endParaRPr lang="zh-CN" altLang="en-US"/>
          </a:p>
        </p:txBody>
      </p:sp>
      <p:sp>
        <p:nvSpPr>
          <p:cNvPr id="6" name="页脚占位符 5">
            <a:extLst>
              <a:ext uri="{FF2B5EF4-FFF2-40B4-BE49-F238E27FC236}">
                <a16:creationId xmlns:a16="http://schemas.microsoft.com/office/drawing/2014/main" id="{1F33C01E-0A32-4A13-B651-67D5AE299AE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E6ABE16-09BF-4C2B-86BA-95559E532C29}"/>
              </a:ext>
            </a:extLst>
          </p:cNvPr>
          <p:cNvSpPr>
            <a:spLocks noGrp="1"/>
          </p:cNvSpPr>
          <p:nvPr>
            <p:ph type="sldNum" sz="quarter" idx="12"/>
          </p:nvPr>
        </p:nvSpPr>
        <p:spPr/>
        <p:txBody>
          <a:bodyPr/>
          <a:lstStyle/>
          <a:p>
            <a:fld id="{C7C45169-9330-402D-892A-84A9DF3BA245}" type="slidenum">
              <a:rPr lang="zh-CN" altLang="en-US" smtClean="0"/>
              <a:t>‹#›</a:t>
            </a:fld>
            <a:endParaRPr lang="zh-CN" altLang="en-US"/>
          </a:p>
        </p:txBody>
      </p:sp>
    </p:spTree>
    <p:extLst>
      <p:ext uri="{BB962C8B-B14F-4D97-AF65-F5344CB8AC3E}">
        <p14:creationId xmlns:p14="http://schemas.microsoft.com/office/powerpoint/2010/main" val="28486497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8D88352-02E9-4371-9895-C0CA3D2584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B0E8E7A6-F59A-4ECC-8C0F-B24DF1CD18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20EBFDB-AACC-4325-AC91-6DCA147A65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4BD72C-97CF-47E7-A098-2BB1320F13E8}" type="datetimeFigureOut">
              <a:rPr lang="zh-CN" altLang="en-US" smtClean="0"/>
              <a:t>2022/12/10</a:t>
            </a:fld>
            <a:endParaRPr lang="zh-CN" altLang="en-US"/>
          </a:p>
        </p:txBody>
      </p:sp>
      <p:sp>
        <p:nvSpPr>
          <p:cNvPr id="5" name="页脚占位符 4">
            <a:extLst>
              <a:ext uri="{FF2B5EF4-FFF2-40B4-BE49-F238E27FC236}">
                <a16:creationId xmlns:a16="http://schemas.microsoft.com/office/drawing/2014/main" id="{2D2797FE-4964-490A-9E6B-8C28C3D38E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0C31204-FC1D-4B9D-B44B-BED970F94D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C45169-9330-402D-892A-84A9DF3BA245}" type="slidenum">
              <a:rPr lang="zh-CN" altLang="en-US" smtClean="0"/>
              <a:t>‹#›</a:t>
            </a:fld>
            <a:endParaRPr lang="zh-CN" altLang="en-US"/>
          </a:p>
        </p:txBody>
      </p:sp>
    </p:spTree>
    <p:extLst>
      <p:ext uri="{BB962C8B-B14F-4D97-AF65-F5344CB8AC3E}">
        <p14:creationId xmlns:p14="http://schemas.microsoft.com/office/powerpoint/2010/main" val="30726801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27760747"/>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2022/12/10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4296138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1.emf"/></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pn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3.png"/><Relationship Id="rId9"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tags" Target="../tags/tag6.xml"/><Relationship Id="rId7" Type="http://schemas.openxmlformats.org/officeDocument/2006/relationships/image" Target="../media/image24.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2.png"/><Relationship Id="rId5" Type="http://schemas.openxmlformats.org/officeDocument/2006/relationships/slideLayout" Target="../slideLayouts/slideLayout30.xml"/><Relationship Id="rId4" Type="http://schemas.openxmlformats.org/officeDocument/2006/relationships/tags" Target="../tags/tag7.xml"/><Relationship Id="rId9" Type="http://schemas.openxmlformats.org/officeDocument/2006/relationships/image" Target="../media/image15.png"/></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5.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19.emf"/><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jpg"/><Relationship Id="rId1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1.emf"/></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3.xml"/><Relationship Id="rId7" Type="http://schemas.openxmlformats.org/officeDocument/2006/relationships/image" Target="../media/image1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5.png"/><Relationship Id="rId5" Type="http://schemas.openxmlformats.org/officeDocument/2006/relationships/image" Target="../media/image2.png"/><Relationship Id="rId4" Type="http://schemas.openxmlformats.org/officeDocument/2006/relationships/slideLayout" Target="../slideLayouts/slideLayout30.xml"/><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9.emf"/><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9.emf"/><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964FD65-25AB-45A5-A335-6BE38BDC7B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61" y="81"/>
            <a:ext cx="12228861" cy="6857919"/>
          </a:xfrm>
          <a:prstGeom prst="rect">
            <a:avLst/>
          </a:prstGeom>
        </p:spPr>
      </p:pic>
      <p:pic>
        <p:nvPicPr>
          <p:cNvPr id="9" name="图片 8">
            <a:extLst>
              <a:ext uri="{FF2B5EF4-FFF2-40B4-BE49-F238E27FC236}">
                <a16:creationId xmlns:a16="http://schemas.microsoft.com/office/drawing/2014/main" id="{653D9F31-C35D-41D9-A41E-78AFD2B6DB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8152" y="186480"/>
            <a:ext cx="11649062" cy="6857919"/>
          </a:xfrm>
          <a:prstGeom prst="rect">
            <a:avLst/>
          </a:prstGeom>
        </p:spPr>
      </p:pic>
      <p:grpSp>
        <p:nvGrpSpPr>
          <p:cNvPr id="45" name="组合 44">
            <a:extLst>
              <a:ext uri="{FF2B5EF4-FFF2-40B4-BE49-F238E27FC236}">
                <a16:creationId xmlns:a16="http://schemas.microsoft.com/office/drawing/2014/main" id="{8D4A64CE-B2A9-49B1-8C59-12639051A6B7}"/>
              </a:ext>
            </a:extLst>
          </p:cNvPr>
          <p:cNvGrpSpPr/>
          <p:nvPr/>
        </p:nvGrpSpPr>
        <p:grpSpPr>
          <a:xfrm>
            <a:off x="7921140" y="-47422"/>
            <a:ext cx="4539237" cy="3834628"/>
            <a:chOff x="7921140" y="-47422"/>
            <a:chExt cx="4539237" cy="3834628"/>
          </a:xfrm>
        </p:grpSpPr>
        <p:pic>
          <p:nvPicPr>
            <p:cNvPr id="41" name="图片 40">
              <a:extLst>
                <a:ext uri="{FF2B5EF4-FFF2-40B4-BE49-F238E27FC236}">
                  <a16:creationId xmlns:a16="http://schemas.microsoft.com/office/drawing/2014/main" id="{828AB7ED-FFC8-473E-88AA-E26FEC96DD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39" name="图片 38">
              <a:extLst>
                <a:ext uri="{FF2B5EF4-FFF2-40B4-BE49-F238E27FC236}">
                  <a16:creationId xmlns:a16="http://schemas.microsoft.com/office/drawing/2014/main" id="{3953D9BB-E39E-4285-B4B1-C3C63549BBD1}"/>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42" name="图片 41">
              <a:extLst>
                <a:ext uri="{FF2B5EF4-FFF2-40B4-BE49-F238E27FC236}">
                  <a16:creationId xmlns:a16="http://schemas.microsoft.com/office/drawing/2014/main" id="{3B92B9E6-9EE8-4711-B13D-ADA7BE2AB4B5}"/>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43" name="图片 42">
              <a:extLst>
                <a:ext uri="{FF2B5EF4-FFF2-40B4-BE49-F238E27FC236}">
                  <a16:creationId xmlns:a16="http://schemas.microsoft.com/office/drawing/2014/main" id="{B5EA2DC1-0EA9-4C10-A86A-CFD1213FB517}"/>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44" name="图片 43">
              <a:extLst>
                <a:ext uri="{FF2B5EF4-FFF2-40B4-BE49-F238E27FC236}">
                  <a16:creationId xmlns:a16="http://schemas.microsoft.com/office/drawing/2014/main" id="{6D4D4A34-BD13-493F-9EF8-306F6F952E6A}"/>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grpSp>
        <p:nvGrpSpPr>
          <p:cNvPr id="46" name="组合 45">
            <a:extLst>
              <a:ext uri="{FF2B5EF4-FFF2-40B4-BE49-F238E27FC236}">
                <a16:creationId xmlns:a16="http://schemas.microsoft.com/office/drawing/2014/main" id="{2FD374D6-8A66-47F4-AFE4-6382AD464BAD}"/>
              </a:ext>
            </a:extLst>
          </p:cNvPr>
          <p:cNvGrpSpPr/>
          <p:nvPr/>
        </p:nvGrpSpPr>
        <p:grpSpPr>
          <a:xfrm>
            <a:off x="5484008" y="2385820"/>
            <a:ext cx="6507049" cy="4472180"/>
            <a:chOff x="3947216" y="1329611"/>
            <a:chExt cx="8043841" cy="5528389"/>
          </a:xfrm>
        </p:grpSpPr>
        <p:pic>
          <p:nvPicPr>
            <p:cNvPr id="47" name="图片 46">
              <a:extLst>
                <a:ext uri="{FF2B5EF4-FFF2-40B4-BE49-F238E27FC236}">
                  <a16:creationId xmlns:a16="http://schemas.microsoft.com/office/drawing/2014/main" id="{92DF798B-2CF2-4DF1-8ED8-7D192B5039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47216" y="1329611"/>
              <a:ext cx="8043841" cy="5528389"/>
            </a:xfrm>
            <a:prstGeom prst="rect">
              <a:avLst/>
            </a:prstGeom>
          </p:spPr>
        </p:pic>
        <p:pic>
          <p:nvPicPr>
            <p:cNvPr id="48" name="图片 47">
              <a:extLst>
                <a:ext uri="{FF2B5EF4-FFF2-40B4-BE49-F238E27FC236}">
                  <a16:creationId xmlns:a16="http://schemas.microsoft.com/office/drawing/2014/main" id="{8B373A5B-985F-4477-AC2C-E9AF559C9B3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11706" y="3652681"/>
              <a:ext cx="6741833" cy="3200162"/>
            </a:xfrm>
            <a:prstGeom prst="rect">
              <a:avLst/>
            </a:prstGeom>
          </p:spPr>
        </p:pic>
      </p:grpSp>
      <p:pic>
        <p:nvPicPr>
          <p:cNvPr id="3" name="Picture 2">
            <a:extLst>
              <a:ext uri="{FF2B5EF4-FFF2-40B4-BE49-F238E27FC236}">
                <a16:creationId xmlns:a16="http://schemas.microsoft.com/office/drawing/2014/main" id="{DE2487D7-B3D9-4B5D-92F8-84259CB47D45}"/>
              </a:ext>
            </a:extLst>
          </p:cNvPr>
          <p:cNvPicPr>
            <a:picLocks noChangeAspect="1"/>
          </p:cNvPicPr>
          <p:nvPr/>
        </p:nvPicPr>
        <p:blipFill>
          <a:blip r:embed="rId9"/>
          <a:stretch>
            <a:fillRect/>
          </a:stretch>
        </p:blipFill>
        <p:spPr>
          <a:xfrm>
            <a:off x="1743568" y="2684129"/>
            <a:ext cx="6395258" cy="1444877"/>
          </a:xfrm>
          <a:prstGeom prst="rect">
            <a:avLst/>
          </a:prstGeom>
        </p:spPr>
      </p:pic>
    </p:spTree>
    <p:extLst>
      <p:ext uri="{BB962C8B-B14F-4D97-AF65-F5344CB8AC3E}">
        <p14:creationId xmlns:p14="http://schemas.microsoft.com/office/powerpoint/2010/main" val="41175958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964FD65-25AB-45A5-A335-6BE38BDC7B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61" y="81"/>
            <a:ext cx="12228861" cy="6857919"/>
          </a:xfrm>
          <a:prstGeom prst="rect">
            <a:avLst/>
          </a:prstGeom>
        </p:spPr>
      </p:pic>
      <p:grpSp>
        <p:nvGrpSpPr>
          <p:cNvPr id="7" name="组合 6">
            <a:extLst>
              <a:ext uri="{FF2B5EF4-FFF2-40B4-BE49-F238E27FC236}">
                <a16:creationId xmlns:a16="http://schemas.microsoft.com/office/drawing/2014/main" id="{78C5413A-4926-48A3-B512-EFD4537F383D}"/>
              </a:ext>
            </a:extLst>
          </p:cNvPr>
          <p:cNvGrpSpPr/>
          <p:nvPr/>
        </p:nvGrpSpPr>
        <p:grpSpPr>
          <a:xfrm>
            <a:off x="559581" y="347242"/>
            <a:ext cx="11235022" cy="6285052"/>
            <a:chOff x="559581" y="347242"/>
            <a:chExt cx="11235022" cy="6285052"/>
          </a:xfrm>
        </p:grpSpPr>
        <p:sp>
          <p:nvSpPr>
            <p:cNvPr id="39" name="矩形: 圆角 38">
              <a:extLst>
                <a:ext uri="{FF2B5EF4-FFF2-40B4-BE49-F238E27FC236}">
                  <a16:creationId xmlns:a16="http://schemas.microsoft.com/office/drawing/2014/main" id="{BC057C8D-EF49-4F8A-AE50-EDEB8685FAB2}"/>
                </a:ext>
              </a:extLst>
            </p:cNvPr>
            <p:cNvSpPr/>
            <p:nvPr/>
          </p:nvSpPr>
          <p:spPr>
            <a:xfrm>
              <a:off x="559581" y="347242"/>
              <a:ext cx="11235022" cy="6285052"/>
            </a:xfrm>
            <a:prstGeom prst="roundRect">
              <a:avLst>
                <a:gd name="adj" fmla="val 11142"/>
              </a:avLst>
            </a:prstGeom>
            <a:noFill/>
            <a:ln w="50800">
              <a:solidFill>
                <a:srgbClr val="676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6" name="矩形: 圆角 65">
              <a:extLst>
                <a:ext uri="{FF2B5EF4-FFF2-40B4-BE49-F238E27FC236}">
                  <a16:creationId xmlns:a16="http://schemas.microsoft.com/office/drawing/2014/main" id="{273AB19E-3887-4EE6-9423-D61EEB7C0806}"/>
                </a:ext>
              </a:extLst>
            </p:cNvPr>
            <p:cNvSpPr/>
            <p:nvPr/>
          </p:nvSpPr>
          <p:spPr>
            <a:xfrm>
              <a:off x="670784" y="509286"/>
              <a:ext cx="10961635" cy="5977589"/>
            </a:xfrm>
            <a:prstGeom prst="roundRect">
              <a:avLst>
                <a:gd name="adj" fmla="val 11142"/>
              </a:avLst>
            </a:prstGeom>
            <a:noFill/>
            <a:ln w="38100">
              <a:solidFill>
                <a:srgbClr val="67676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sp>
        <p:nvSpPr>
          <p:cNvPr id="71" name="Speech Bubble: Rectangle with Corners Rounded 4">
            <a:extLst>
              <a:ext uri="{FF2B5EF4-FFF2-40B4-BE49-F238E27FC236}">
                <a16:creationId xmlns:a16="http://schemas.microsoft.com/office/drawing/2014/main" id="{8D4381FA-36B3-40CE-9DA5-1CBE1642D1AE}"/>
              </a:ext>
            </a:extLst>
          </p:cNvPr>
          <p:cNvSpPr/>
          <p:nvPr/>
        </p:nvSpPr>
        <p:spPr>
          <a:xfrm flipH="1">
            <a:off x="1143923" y="847128"/>
            <a:ext cx="4866640" cy="1505695"/>
          </a:xfrm>
          <a:prstGeom prst="wedgeRoundRectCallout">
            <a:avLst>
              <a:gd name="adj1" fmla="val 34759"/>
              <a:gd name="adj2" fmla="val 85845"/>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500" dirty="0" err="1">
                <a:solidFill>
                  <a:prstClr val="black"/>
                </a:solidFill>
                <a:latin typeface="Calibri" panose="020F0502020204030204" pitchFamily="34" charset="0"/>
                <a:cs typeface="Calibri" panose="020F0502020204030204" pitchFamily="34" charset="0"/>
              </a:rPr>
              <a:t>Thông</a:t>
            </a:r>
            <a:r>
              <a:rPr lang="en-US" sz="2500" dirty="0">
                <a:solidFill>
                  <a:prstClr val="black"/>
                </a:solidFill>
                <a:latin typeface="Calibri" panose="020F0502020204030204" pitchFamily="34" charset="0"/>
                <a:cs typeface="Calibri" panose="020F0502020204030204" pitchFamily="34" charset="0"/>
              </a:rPr>
              <a:t> qua </a:t>
            </a:r>
            <a:r>
              <a:rPr lang="en-US" sz="2500" dirty="0" err="1">
                <a:solidFill>
                  <a:prstClr val="black"/>
                </a:solidFill>
                <a:latin typeface="Calibri" panose="020F0502020204030204" pitchFamily="34" charset="0"/>
                <a:cs typeface="Calibri" panose="020F0502020204030204" pitchFamily="34" charset="0"/>
              </a:rPr>
              <a:t>các</a:t>
            </a:r>
            <a:r>
              <a:rPr lang="en-US" sz="2500" dirty="0">
                <a:solidFill>
                  <a:prstClr val="black"/>
                </a:solidFill>
                <a:latin typeface="Calibri" panose="020F0502020204030204" pitchFamily="34" charset="0"/>
                <a:cs typeface="Calibri" panose="020F0502020204030204" pitchFamily="34" charset="0"/>
              </a:rPr>
              <a:t> </a:t>
            </a:r>
            <a:r>
              <a:rPr lang="en-US" sz="2500" dirty="0" err="1">
                <a:solidFill>
                  <a:prstClr val="black"/>
                </a:solidFill>
                <a:latin typeface="Calibri" panose="020F0502020204030204" pitchFamily="34" charset="0"/>
                <a:cs typeface="Calibri" panose="020F0502020204030204" pitchFamily="34" charset="0"/>
              </a:rPr>
              <a:t>tình</a:t>
            </a:r>
            <a:r>
              <a:rPr lang="en-US" sz="2500" dirty="0">
                <a:solidFill>
                  <a:prstClr val="black"/>
                </a:solidFill>
                <a:latin typeface="Calibri" panose="020F0502020204030204" pitchFamily="34" charset="0"/>
                <a:cs typeface="Calibri" panose="020F0502020204030204" pitchFamily="34" charset="0"/>
              </a:rPr>
              <a:t> </a:t>
            </a:r>
            <a:r>
              <a:rPr lang="en-US" sz="2500" dirty="0" err="1">
                <a:solidFill>
                  <a:prstClr val="black"/>
                </a:solidFill>
                <a:latin typeface="Calibri" panose="020F0502020204030204" pitchFamily="34" charset="0"/>
                <a:cs typeface="Calibri" panose="020F0502020204030204" pitchFamily="34" charset="0"/>
              </a:rPr>
              <a:t>huống</a:t>
            </a:r>
            <a:r>
              <a:rPr lang="en-US" sz="2500" dirty="0">
                <a:solidFill>
                  <a:prstClr val="black"/>
                </a:solidFill>
                <a:latin typeface="Calibri" panose="020F0502020204030204" pitchFamily="34" charset="0"/>
                <a:cs typeface="Calibri" panose="020F0502020204030204" pitchFamily="34" charset="0"/>
              </a:rPr>
              <a:t> </a:t>
            </a:r>
            <a:r>
              <a:rPr lang="en-US" sz="2500" dirty="0" err="1">
                <a:solidFill>
                  <a:prstClr val="black"/>
                </a:solidFill>
                <a:latin typeface="Calibri" panose="020F0502020204030204" pitchFamily="34" charset="0"/>
                <a:cs typeface="Calibri" panose="020F0502020204030204" pitchFamily="34" charset="0"/>
              </a:rPr>
              <a:t>trong</a:t>
            </a:r>
            <a:r>
              <a:rPr lang="en-US" sz="2500" dirty="0">
                <a:solidFill>
                  <a:prstClr val="black"/>
                </a:solidFill>
                <a:latin typeface="Calibri" panose="020F0502020204030204" pitchFamily="34" charset="0"/>
                <a:cs typeface="Calibri" panose="020F0502020204030204" pitchFamily="34" charset="0"/>
              </a:rPr>
              <a:t> </a:t>
            </a:r>
            <a:r>
              <a:rPr lang="en-US" sz="2500" dirty="0" err="1">
                <a:solidFill>
                  <a:prstClr val="black"/>
                </a:solidFill>
                <a:latin typeface="Calibri" panose="020F0502020204030204" pitchFamily="34" charset="0"/>
                <a:cs typeface="Calibri" panose="020F0502020204030204" pitchFamily="34" charset="0"/>
              </a:rPr>
              <a:t>bài</a:t>
            </a:r>
            <a:r>
              <a:rPr lang="en-US" sz="2500" dirty="0">
                <a:solidFill>
                  <a:prstClr val="black"/>
                </a:solidFill>
                <a:latin typeface="Calibri" panose="020F0502020204030204" pitchFamily="34" charset="0"/>
                <a:cs typeface="Calibri" panose="020F0502020204030204" pitchFamily="34" charset="0"/>
              </a:rPr>
              <a:t> </a:t>
            </a:r>
            <a:r>
              <a:rPr lang="en-US" sz="2500" dirty="0" err="1">
                <a:solidFill>
                  <a:prstClr val="black"/>
                </a:solidFill>
                <a:latin typeface="Calibri" panose="020F0502020204030204" pitchFamily="34" charset="0"/>
                <a:cs typeface="Calibri" panose="020F0502020204030204" pitchFamily="34" charset="0"/>
              </a:rPr>
              <a:t>tập</a:t>
            </a:r>
            <a:r>
              <a:rPr lang="en-US" sz="2500" dirty="0">
                <a:solidFill>
                  <a:prstClr val="black"/>
                </a:solidFill>
                <a:latin typeface="Calibri" panose="020F0502020204030204" pitchFamily="34" charset="0"/>
                <a:cs typeface="Calibri" panose="020F0502020204030204" pitchFamily="34" charset="0"/>
              </a:rPr>
              <a:t> </a:t>
            </a:r>
            <a:r>
              <a:rPr lang="en-US" sz="2500" dirty="0" err="1">
                <a:solidFill>
                  <a:prstClr val="black"/>
                </a:solidFill>
                <a:latin typeface="Calibri" panose="020F0502020204030204" pitchFamily="34" charset="0"/>
                <a:cs typeface="Calibri" panose="020F0502020204030204" pitchFamily="34" charset="0"/>
              </a:rPr>
              <a:t>trên</a:t>
            </a:r>
            <a:r>
              <a:rPr lang="en-US" sz="2500" dirty="0">
                <a:solidFill>
                  <a:prstClr val="black"/>
                </a:solidFill>
                <a:latin typeface="Calibri" panose="020F0502020204030204" pitchFamily="34" charset="0"/>
                <a:cs typeface="Calibri" panose="020F0502020204030204" pitchFamily="34" charset="0"/>
              </a:rPr>
              <a:t> </a:t>
            </a:r>
            <a:r>
              <a:rPr lang="en-US" sz="2500" dirty="0" err="1">
                <a:solidFill>
                  <a:prstClr val="black"/>
                </a:solidFill>
                <a:latin typeface="Calibri" panose="020F0502020204030204" pitchFamily="34" charset="0"/>
                <a:cs typeface="Calibri" panose="020F0502020204030204" pitchFamily="34" charset="0"/>
              </a:rPr>
              <a:t>có</a:t>
            </a:r>
            <a:r>
              <a:rPr lang="en-US" sz="2500" dirty="0">
                <a:solidFill>
                  <a:prstClr val="black"/>
                </a:solidFill>
                <a:latin typeface="Calibri" panose="020F0502020204030204" pitchFamily="34" charset="0"/>
                <a:cs typeface="Calibri" panose="020F0502020204030204" pitchFamily="34" charset="0"/>
              </a:rPr>
              <a:t> </a:t>
            </a:r>
            <a:r>
              <a:rPr lang="en-US" sz="2500" dirty="0" err="1">
                <a:solidFill>
                  <a:prstClr val="black"/>
                </a:solidFill>
                <a:latin typeface="Calibri" panose="020F0502020204030204" pitchFamily="34" charset="0"/>
                <a:cs typeface="Calibri" panose="020F0502020204030204" pitchFamily="34" charset="0"/>
              </a:rPr>
              <a:t>thể</a:t>
            </a:r>
            <a:r>
              <a:rPr lang="en-US" sz="2500" dirty="0">
                <a:solidFill>
                  <a:prstClr val="black"/>
                </a:solidFill>
                <a:latin typeface="Calibri" panose="020F0502020204030204" pitchFamily="34" charset="0"/>
                <a:cs typeface="Calibri" panose="020F0502020204030204" pitchFamily="34" charset="0"/>
              </a:rPr>
              <a:t> </a:t>
            </a:r>
            <a:r>
              <a:rPr lang="en-US" sz="2500" dirty="0" err="1">
                <a:solidFill>
                  <a:prstClr val="black"/>
                </a:solidFill>
                <a:latin typeface="Calibri" panose="020F0502020204030204" pitchFamily="34" charset="0"/>
                <a:cs typeface="Calibri" panose="020F0502020204030204" pitchFamily="34" charset="0"/>
              </a:rPr>
              <a:t>rút</a:t>
            </a:r>
            <a:r>
              <a:rPr lang="en-US" sz="2500" dirty="0">
                <a:solidFill>
                  <a:prstClr val="black"/>
                </a:solidFill>
                <a:latin typeface="Calibri" panose="020F0502020204030204" pitchFamily="34" charset="0"/>
                <a:cs typeface="Calibri" panose="020F0502020204030204" pitchFamily="34" charset="0"/>
              </a:rPr>
              <a:t> </a:t>
            </a:r>
            <a:r>
              <a:rPr lang="en-US" sz="2500" dirty="0" err="1">
                <a:solidFill>
                  <a:prstClr val="black"/>
                </a:solidFill>
                <a:latin typeface="Calibri" panose="020F0502020204030204" pitchFamily="34" charset="0"/>
                <a:cs typeface="Calibri" panose="020F0502020204030204" pitchFamily="34" charset="0"/>
              </a:rPr>
              <a:t>ra</a:t>
            </a:r>
            <a:r>
              <a:rPr lang="en-US" sz="2500" dirty="0">
                <a:solidFill>
                  <a:prstClr val="black"/>
                </a:solidFill>
                <a:latin typeface="Calibri" panose="020F0502020204030204" pitchFamily="34" charset="0"/>
                <a:cs typeface="Calibri" panose="020F0502020204030204" pitchFamily="34" charset="0"/>
              </a:rPr>
              <a:t> </a:t>
            </a:r>
            <a:r>
              <a:rPr lang="en-US" sz="2500" dirty="0" err="1">
                <a:solidFill>
                  <a:prstClr val="black"/>
                </a:solidFill>
                <a:latin typeface="Calibri" panose="020F0502020204030204" pitchFamily="34" charset="0"/>
                <a:cs typeface="Calibri" panose="020F0502020204030204" pitchFamily="34" charset="0"/>
              </a:rPr>
              <a:t>điều</a:t>
            </a:r>
            <a:r>
              <a:rPr lang="en-US" sz="2500" dirty="0">
                <a:solidFill>
                  <a:prstClr val="black"/>
                </a:solidFill>
                <a:latin typeface="Calibri" panose="020F0502020204030204" pitchFamily="34" charset="0"/>
                <a:cs typeface="Calibri" panose="020F0502020204030204" pitchFamily="34" charset="0"/>
              </a:rPr>
              <a:t> </a:t>
            </a:r>
            <a:r>
              <a:rPr lang="en-US" sz="2500" dirty="0" err="1">
                <a:solidFill>
                  <a:prstClr val="black"/>
                </a:solidFill>
                <a:latin typeface="Calibri" panose="020F0502020204030204" pitchFamily="34" charset="0"/>
                <a:cs typeface="Calibri" panose="020F0502020204030204" pitchFamily="34" charset="0"/>
              </a:rPr>
              <a:t>gì</a:t>
            </a:r>
            <a:r>
              <a:rPr lang="en-US" sz="2500" dirty="0">
                <a:solidFill>
                  <a:prstClr val="black"/>
                </a:solidFill>
                <a:latin typeface="Calibri" panose="020F0502020204030204" pitchFamily="34" charset="0"/>
                <a:cs typeface="Calibri" panose="020F0502020204030204" pitchFamily="34" charset="0"/>
              </a:rPr>
              <a:t>?</a:t>
            </a:r>
            <a:endParaRPr kumimoji="0" lang="en-US" sz="2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90865D39-45E9-BA19-8E5D-383A4D82396E}"/>
              </a:ext>
            </a:extLst>
          </p:cNvPr>
          <p:cNvPicPr>
            <a:picLocks noChangeAspect="1"/>
          </p:cNvPicPr>
          <p:nvPr/>
        </p:nvPicPr>
        <p:blipFill>
          <a:blip r:embed="rId4"/>
          <a:stretch>
            <a:fillRect/>
          </a:stretch>
        </p:blipFill>
        <p:spPr>
          <a:xfrm>
            <a:off x="162184" y="4196360"/>
            <a:ext cx="1963479" cy="2508644"/>
          </a:xfrm>
          <a:prstGeom prst="rect">
            <a:avLst/>
          </a:prstGeom>
        </p:spPr>
      </p:pic>
      <p:sp>
        <p:nvSpPr>
          <p:cNvPr id="4" name="Speech Bubble: Rectangle with Corners Rounded 4">
            <a:extLst>
              <a:ext uri="{FF2B5EF4-FFF2-40B4-BE49-F238E27FC236}">
                <a16:creationId xmlns:a16="http://schemas.microsoft.com/office/drawing/2014/main" id="{B4309A2F-D110-2E6C-69EE-DE6FA6102FDD}"/>
              </a:ext>
            </a:extLst>
          </p:cNvPr>
          <p:cNvSpPr/>
          <p:nvPr/>
        </p:nvSpPr>
        <p:spPr>
          <a:xfrm flipH="1">
            <a:off x="6654576" y="1599975"/>
            <a:ext cx="4866640" cy="1505695"/>
          </a:xfrm>
          <a:prstGeom prst="wedgeRoundRectCallout">
            <a:avLst>
              <a:gd name="adj1" fmla="val -44112"/>
              <a:gd name="adj2" fmla="val 73840"/>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2400" dirty="0">
                <a:solidFill>
                  <a:prstClr val="black"/>
                </a:solidFill>
                <a:latin typeface="Calibri" panose="020F0502020204030204" pitchFamily="34" charset="0"/>
                <a:cs typeface="Calibri" panose="020F0502020204030204" pitchFamily="34" charset="0"/>
              </a:rPr>
              <a:t>- Cần phải giữ lời hứa.</a:t>
            </a:r>
          </a:p>
          <a:p>
            <a:pPr lvl="0"/>
            <a:r>
              <a:rPr lang="vi-VN" sz="2400" dirty="0">
                <a:solidFill>
                  <a:prstClr val="black"/>
                </a:solidFill>
                <a:latin typeface="Calibri" panose="020F0502020204030204" pitchFamily="34" charset="0"/>
                <a:cs typeface="Calibri" panose="020F0502020204030204" pitchFamily="34" charset="0"/>
              </a:rPr>
              <a:t>- Và là cần thực hiện điều mình đã nói, đã hứa hẹn với người khác.</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6" name="Speech Bubble: Rectangle with Corners Rounded 4">
            <a:extLst>
              <a:ext uri="{FF2B5EF4-FFF2-40B4-BE49-F238E27FC236}">
                <a16:creationId xmlns:a16="http://schemas.microsoft.com/office/drawing/2014/main" id="{967C2CA7-8F7F-CECF-0253-CFFD1065ACAB}"/>
              </a:ext>
            </a:extLst>
          </p:cNvPr>
          <p:cNvSpPr/>
          <p:nvPr/>
        </p:nvSpPr>
        <p:spPr>
          <a:xfrm flipH="1">
            <a:off x="2093493" y="3429000"/>
            <a:ext cx="4403000" cy="1230479"/>
          </a:xfrm>
          <a:prstGeom prst="wedgeRoundRectCallout">
            <a:avLst>
              <a:gd name="adj1" fmla="val 34759"/>
              <a:gd name="adj2" fmla="val 85845"/>
              <a:gd name="adj3" fmla="val 16667"/>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500" dirty="0">
                <a:solidFill>
                  <a:prstClr val="black"/>
                </a:solidFill>
                <a:latin typeface="Calibri" panose="020F0502020204030204" pitchFamily="34" charset="0"/>
                <a:cs typeface="Calibri" panose="020F0502020204030204" pitchFamily="34" charset="0"/>
              </a:rPr>
              <a:t>Người biết giữ lời hứa sẽ được người khác đánh giá như thế nào?</a:t>
            </a:r>
          </a:p>
        </p:txBody>
      </p:sp>
      <p:sp>
        <p:nvSpPr>
          <p:cNvPr id="8" name="Speech Bubble: Rectangle with Corners Rounded 4">
            <a:extLst>
              <a:ext uri="{FF2B5EF4-FFF2-40B4-BE49-F238E27FC236}">
                <a16:creationId xmlns:a16="http://schemas.microsoft.com/office/drawing/2014/main" id="{B82F24E7-7D0C-621A-7103-1BFC1F9A7CDD}"/>
              </a:ext>
            </a:extLst>
          </p:cNvPr>
          <p:cNvSpPr/>
          <p:nvPr/>
        </p:nvSpPr>
        <p:spPr>
          <a:xfrm flipH="1">
            <a:off x="6732832" y="4315046"/>
            <a:ext cx="4403000" cy="1230479"/>
          </a:xfrm>
          <a:prstGeom prst="wedgeRoundRectCallout">
            <a:avLst>
              <a:gd name="adj1" fmla="val -33581"/>
              <a:gd name="adj2" fmla="val 77204"/>
              <a:gd name="adj3" fmla="val 16667"/>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500" dirty="0">
                <a:solidFill>
                  <a:prstClr val="black"/>
                </a:solidFill>
                <a:latin typeface="Calibri" panose="020F0502020204030204" pitchFamily="34" charset="0"/>
                <a:cs typeface="Calibri" panose="020F0502020204030204" pitchFamily="34" charset="0"/>
              </a:rPr>
              <a:t>Sẽ được mọi người quý trọng, tin cậy và noi theo.</a:t>
            </a:r>
          </a:p>
        </p:txBody>
      </p:sp>
    </p:spTree>
    <p:extLst>
      <p:ext uri="{BB962C8B-B14F-4D97-AF65-F5344CB8AC3E}">
        <p14:creationId xmlns:p14="http://schemas.microsoft.com/office/powerpoint/2010/main" val="29990100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wipe(left)">
                                      <p:cBhvr>
                                        <p:cTn id="7" dur="500"/>
                                        <p:tgtEl>
                                          <p:spTgt spid="7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4" grpId="0" animBg="1"/>
      <p:bldP spid="6"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964FD65-25AB-45A5-A335-6BE38BDC7B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61" y="81"/>
            <a:ext cx="12228861" cy="6857919"/>
          </a:xfrm>
          <a:prstGeom prst="rect">
            <a:avLst/>
          </a:prstGeom>
        </p:spPr>
      </p:pic>
      <p:grpSp>
        <p:nvGrpSpPr>
          <p:cNvPr id="7" name="组合 6">
            <a:extLst>
              <a:ext uri="{FF2B5EF4-FFF2-40B4-BE49-F238E27FC236}">
                <a16:creationId xmlns:a16="http://schemas.microsoft.com/office/drawing/2014/main" id="{78C5413A-4926-48A3-B512-EFD4537F383D}"/>
              </a:ext>
            </a:extLst>
          </p:cNvPr>
          <p:cNvGrpSpPr/>
          <p:nvPr/>
        </p:nvGrpSpPr>
        <p:grpSpPr>
          <a:xfrm>
            <a:off x="559581" y="347242"/>
            <a:ext cx="11235022" cy="6285052"/>
            <a:chOff x="559581" y="347242"/>
            <a:chExt cx="11235022" cy="6285052"/>
          </a:xfrm>
        </p:grpSpPr>
        <p:sp>
          <p:nvSpPr>
            <p:cNvPr id="39" name="矩形: 圆角 38">
              <a:extLst>
                <a:ext uri="{FF2B5EF4-FFF2-40B4-BE49-F238E27FC236}">
                  <a16:creationId xmlns:a16="http://schemas.microsoft.com/office/drawing/2014/main" id="{BC057C8D-EF49-4F8A-AE50-EDEB8685FAB2}"/>
                </a:ext>
              </a:extLst>
            </p:cNvPr>
            <p:cNvSpPr/>
            <p:nvPr/>
          </p:nvSpPr>
          <p:spPr>
            <a:xfrm>
              <a:off x="559581" y="347242"/>
              <a:ext cx="11235022" cy="6285052"/>
            </a:xfrm>
            <a:prstGeom prst="roundRect">
              <a:avLst>
                <a:gd name="adj" fmla="val 11142"/>
              </a:avLst>
            </a:prstGeom>
            <a:noFill/>
            <a:ln w="50800">
              <a:solidFill>
                <a:srgbClr val="676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6" name="矩形: 圆角 65">
              <a:extLst>
                <a:ext uri="{FF2B5EF4-FFF2-40B4-BE49-F238E27FC236}">
                  <a16:creationId xmlns:a16="http://schemas.microsoft.com/office/drawing/2014/main" id="{273AB19E-3887-4EE6-9423-D61EEB7C0806}"/>
                </a:ext>
              </a:extLst>
            </p:cNvPr>
            <p:cNvSpPr/>
            <p:nvPr/>
          </p:nvSpPr>
          <p:spPr>
            <a:xfrm>
              <a:off x="670784" y="509286"/>
              <a:ext cx="10961635" cy="5977589"/>
            </a:xfrm>
            <a:prstGeom prst="roundRect">
              <a:avLst>
                <a:gd name="adj" fmla="val 11142"/>
              </a:avLst>
            </a:prstGeom>
            <a:noFill/>
            <a:ln w="38100">
              <a:solidFill>
                <a:srgbClr val="67676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4" name="组合 3">
            <a:extLst>
              <a:ext uri="{FF2B5EF4-FFF2-40B4-BE49-F238E27FC236}">
                <a16:creationId xmlns:a16="http://schemas.microsoft.com/office/drawing/2014/main" id="{77CF5798-08B4-4F9F-8B60-77F681BA4052}"/>
              </a:ext>
            </a:extLst>
          </p:cNvPr>
          <p:cNvGrpSpPr/>
          <p:nvPr/>
        </p:nvGrpSpPr>
        <p:grpSpPr>
          <a:xfrm>
            <a:off x="9290616" y="2056048"/>
            <a:ext cx="3155832" cy="4990192"/>
            <a:chOff x="9290616" y="2056048"/>
            <a:chExt cx="3155832" cy="4990192"/>
          </a:xfrm>
        </p:grpSpPr>
        <p:grpSp>
          <p:nvGrpSpPr>
            <p:cNvPr id="63" name="组合 62">
              <a:extLst>
                <a:ext uri="{FF2B5EF4-FFF2-40B4-BE49-F238E27FC236}">
                  <a16:creationId xmlns:a16="http://schemas.microsoft.com/office/drawing/2014/main" id="{FF96183A-DDAF-49EC-B82B-300249D67694}"/>
                </a:ext>
              </a:extLst>
            </p:cNvPr>
            <p:cNvGrpSpPr/>
            <p:nvPr/>
          </p:nvGrpSpPr>
          <p:grpSpPr>
            <a:xfrm>
              <a:off x="10442751" y="2056048"/>
              <a:ext cx="1682251" cy="4352077"/>
              <a:chOff x="-211644" y="2569129"/>
              <a:chExt cx="1682251" cy="4352077"/>
            </a:xfrm>
          </p:grpSpPr>
          <p:pic>
            <p:nvPicPr>
              <p:cNvPr id="64" name="图片 63">
                <a:extLst>
                  <a:ext uri="{FF2B5EF4-FFF2-40B4-BE49-F238E27FC236}">
                    <a16:creationId xmlns:a16="http://schemas.microsoft.com/office/drawing/2014/main" id="{68D6182F-B4CD-40B3-9D13-8DAEE653F380}"/>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1646824">
                <a:off x="451861" y="3784565"/>
                <a:ext cx="1018746" cy="3136641"/>
              </a:xfrm>
              <a:prstGeom prst="rect">
                <a:avLst/>
              </a:prstGeom>
            </p:spPr>
          </p:pic>
          <p:pic>
            <p:nvPicPr>
              <p:cNvPr id="65" name="图片 64">
                <a:extLst>
                  <a:ext uri="{FF2B5EF4-FFF2-40B4-BE49-F238E27FC236}">
                    <a16:creationId xmlns:a16="http://schemas.microsoft.com/office/drawing/2014/main" id="{DD7A7B4A-3EFA-4102-9F38-AFF522423A41}"/>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429479">
                <a:off x="-211644" y="2569129"/>
                <a:ext cx="1400662" cy="4312532"/>
              </a:xfrm>
              <a:prstGeom prst="rect">
                <a:avLst/>
              </a:prstGeom>
            </p:spPr>
          </p:pic>
        </p:grpSp>
        <p:grpSp>
          <p:nvGrpSpPr>
            <p:cNvPr id="42" name="组合 41">
              <a:extLst>
                <a:ext uri="{FF2B5EF4-FFF2-40B4-BE49-F238E27FC236}">
                  <a16:creationId xmlns:a16="http://schemas.microsoft.com/office/drawing/2014/main" id="{7E05EB94-0978-40DF-A660-EBC638375361}"/>
                </a:ext>
              </a:extLst>
            </p:cNvPr>
            <p:cNvGrpSpPr/>
            <p:nvPr/>
          </p:nvGrpSpPr>
          <p:grpSpPr>
            <a:xfrm flipV="1">
              <a:off x="9290616" y="3774396"/>
              <a:ext cx="3155832" cy="3271844"/>
              <a:chOff x="7921140" y="-47422"/>
              <a:chExt cx="4539237" cy="3834628"/>
            </a:xfrm>
          </p:grpSpPr>
          <p:pic>
            <p:nvPicPr>
              <p:cNvPr id="43" name="图片 42">
                <a:extLst>
                  <a:ext uri="{FF2B5EF4-FFF2-40B4-BE49-F238E27FC236}">
                    <a16:creationId xmlns:a16="http://schemas.microsoft.com/office/drawing/2014/main" id="{9D41F2C9-3DA3-4B14-AD2C-686835DDA6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44" name="图片 43">
                <a:extLst>
                  <a:ext uri="{FF2B5EF4-FFF2-40B4-BE49-F238E27FC236}">
                    <a16:creationId xmlns:a16="http://schemas.microsoft.com/office/drawing/2014/main" id="{81F74FB2-3AE6-43D5-A8BD-CA23D9AEA70C}"/>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45" name="图片 44">
                <a:extLst>
                  <a:ext uri="{FF2B5EF4-FFF2-40B4-BE49-F238E27FC236}">
                    <a16:creationId xmlns:a16="http://schemas.microsoft.com/office/drawing/2014/main" id="{11109CF1-369F-46FD-8426-47CC8F6CB719}"/>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47" name="图片 46">
                <a:extLst>
                  <a:ext uri="{FF2B5EF4-FFF2-40B4-BE49-F238E27FC236}">
                    <a16:creationId xmlns:a16="http://schemas.microsoft.com/office/drawing/2014/main" id="{29C5E5E1-E7F3-42DC-A767-313E29A06F23}"/>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60" name="图片 59">
                <a:extLst>
                  <a:ext uri="{FF2B5EF4-FFF2-40B4-BE49-F238E27FC236}">
                    <a16:creationId xmlns:a16="http://schemas.microsoft.com/office/drawing/2014/main" id="{8246FFB7-D6BA-4411-9FB0-557F8A25A344}"/>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grpSp>
      <p:grpSp>
        <p:nvGrpSpPr>
          <p:cNvPr id="6" name="组合 5">
            <a:extLst>
              <a:ext uri="{FF2B5EF4-FFF2-40B4-BE49-F238E27FC236}">
                <a16:creationId xmlns:a16="http://schemas.microsoft.com/office/drawing/2014/main" id="{83D80627-8050-4504-9599-8E7666067799}"/>
              </a:ext>
            </a:extLst>
          </p:cNvPr>
          <p:cNvGrpSpPr/>
          <p:nvPr/>
        </p:nvGrpSpPr>
        <p:grpSpPr>
          <a:xfrm>
            <a:off x="-211644" y="-65087"/>
            <a:ext cx="3068902" cy="6986293"/>
            <a:chOff x="-211644" y="-65087"/>
            <a:chExt cx="3068902" cy="6986293"/>
          </a:xfrm>
        </p:grpSpPr>
        <p:grpSp>
          <p:nvGrpSpPr>
            <p:cNvPr id="35" name="组合 34">
              <a:extLst>
                <a:ext uri="{FF2B5EF4-FFF2-40B4-BE49-F238E27FC236}">
                  <a16:creationId xmlns:a16="http://schemas.microsoft.com/office/drawing/2014/main" id="{DFC7E4A0-FCB5-400C-9DEC-4E9E667ECC26}"/>
                </a:ext>
              </a:extLst>
            </p:cNvPr>
            <p:cNvGrpSpPr/>
            <p:nvPr/>
          </p:nvGrpSpPr>
          <p:grpSpPr>
            <a:xfrm rot="16031656">
              <a:off x="-53640" y="179847"/>
              <a:ext cx="3155832" cy="2665964"/>
              <a:chOff x="7921140" y="-47422"/>
              <a:chExt cx="4539237" cy="3834628"/>
            </a:xfrm>
          </p:grpSpPr>
          <p:pic>
            <p:nvPicPr>
              <p:cNvPr id="36" name="图片 35">
                <a:extLst>
                  <a:ext uri="{FF2B5EF4-FFF2-40B4-BE49-F238E27FC236}">
                    <a16:creationId xmlns:a16="http://schemas.microsoft.com/office/drawing/2014/main" id="{4DC48EF9-BB22-4866-9D6C-6B3B399438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37" name="图片 36">
                <a:extLst>
                  <a:ext uri="{FF2B5EF4-FFF2-40B4-BE49-F238E27FC236}">
                    <a16:creationId xmlns:a16="http://schemas.microsoft.com/office/drawing/2014/main" id="{ED4EFB66-02E4-4C4C-9CF6-83D488F2FE9E}"/>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38" name="图片 37">
                <a:extLst>
                  <a:ext uri="{FF2B5EF4-FFF2-40B4-BE49-F238E27FC236}">
                    <a16:creationId xmlns:a16="http://schemas.microsoft.com/office/drawing/2014/main" id="{92CCAF9F-EB23-4065-A2EE-63C03514ED04}"/>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40" name="图片 39">
                <a:extLst>
                  <a:ext uri="{FF2B5EF4-FFF2-40B4-BE49-F238E27FC236}">
                    <a16:creationId xmlns:a16="http://schemas.microsoft.com/office/drawing/2014/main" id="{E223B34A-60CF-4E01-A5D8-B3AE8166EE9E}"/>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46" name="图片 45">
                <a:extLst>
                  <a:ext uri="{FF2B5EF4-FFF2-40B4-BE49-F238E27FC236}">
                    <a16:creationId xmlns:a16="http://schemas.microsoft.com/office/drawing/2014/main" id="{7E3BD64F-D257-44CD-8C9A-190A26244110}"/>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grpSp>
          <p:nvGrpSpPr>
            <p:cNvPr id="3" name="组合 2">
              <a:extLst>
                <a:ext uri="{FF2B5EF4-FFF2-40B4-BE49-F238E27FC236}">
                  <a16:creationId xmlns:a16="http://schemas.microsoft.com/office/drawing/2014/main" id="{538AA28C-1914-4349-B79A-27CEC16BD796}"/>
                </a:ext>
              </a:extLst>
            </p:cNvPr>
            <p:cNvGrpSpPr/>
            <p:nvPr/>
          </p:nvGrpSpPr>
          <p:grpSpPr>
            <a:xfrm>
              <a:off x="-211644" y="2569129"/>
              <a:ext cx="1682251" cy="4352077"/>
              <a:chOff x="-211644" y="2569129"/>
              <a:chExt cx="1682251" cy="4352077"/>
            </a:xfrm>
          </p:grpSpPr>
          <p:pic>
            <p:nvPicPr>
              <p:cNvPr id="61" name="图片 60">
                <a:extLst>
                  <a:ext uri="{FF2B5EF4-FFF2-40B4-BE49-F238E27FC236}">
                    <a16:creationId xmlns:a16="http://schemas.microsoft.com/office/drawing/2014/main" id="{375799C1-3FDD-4C1A-8732-5B4B73C347CB}"/>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1646824">
                <a:off x="451861" y="3784565"/>
                <a:ext cx="1018746" cy="3136641"/>
              </a:xfrm>
              <a:prstGeom prst="rect">
                <a:avLst/>
              </a:prstGeom>
            </p:spPr>
          </p:pic>
          <p:pic>
            <p:nvPicPr>
              <p:cNvPr id="62" name="图片 61">
                <a:extLst>
                  <a:ext uri="{FF2B5EF4-FFF2-40B4-BE49-F238E27FC236}">
                    <a16:creationId xmlns:a16="http://schemas.microsoft.com/office/drawing/2014/main" id="{8DD8B543-5795-45B6-BBCB-51843580EA35}"/>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429479">
                <a:off x="-211644" y="2569129"/>
                <a:ext cx="1400662" cy="4312532"/>
              </a:xfrm>
              <a:prstGeom prst="rect">
                <a:avLst/>
              </a:prstGeom>
            </p:spPr>
          </p:pic>
        </p:grpSp>
      </p:grpSp>
      <p:grpSp>
        <p:nvGrpSpPr>
          <p:cNvPr id="80" name="Group 79">
            <a:extLst>
              <a:ext uri="{FF2B5EF4-FFF2-40B4-BE49-F238E27FC236}">
                <a16:creationId xmlns:a16="http://schemas.microsoft.com/office/drawing/2014/main" id="{1F0D1D11-A2FA-4DAF-BB1D-31C2EC0CF3DC}"/>
              </a:ext>
            </a:extLst>
          </p:cNvPr>
          <p:cNvGrpSpPr/>
          <p:nvPr/>
        </p:nvGrpSpPr>
        <p:grpSpPr>
          <a:xfrm>
            <a:off x="2425490" y="2959638"/>
            <a:ext cx="9439138" cy="1670766"/>
            <a:chOff x="1629819" y="733985"/>
            <a:chExt cx="9439138" cy="1670766"/>
          </a:xfrm>
        </p:grpSpPr>
        <p:pic>
          <p:nvPicPr>
            <p:cNvPr id="81" name="图片 16">
              <a:extLst>
                <a:ext uri="{FF2B5EF4-FFF2-40B4-BE49-F238E27FC236}">
                  <a16:creationId xmlns:a16="http://schemas.microsoft.com/office/drawing/2014/main" id="{3CBBE360-3FD0-487B-913F-2EED4E69EBBF}"/>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82" name="Straight Connector 81">
              <a:extLst>
                <a:ext uri="{FF2B5EF4-FFF2-40B4-BE49-F238E27FC236}">
                  <a16:creationId xmlns:a16="http://schemas.microsoft.com/office/drawing/2014/main" id="{F142FCB5-0BB8-433E-8F55-EBE70F8E680B}"/>
                </a:ext>
              </a:extLst>
            </p:cNvPr>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83" name="TextBox 82">
            <a:extLst>
              <a:ext uri="{FF2B5EF4-FFF2-40B4-BE49-F238E27FC236}">
                <a16:creationId xmlns:a16="http://schemas.microsoft.com/office/drawing/2014/main" id="{A04C5EF2-52E0-484E-8497-03C75417CF70}"/>
              </a:ext>
            </a:extLst>
          </p:cNvPr>
          <p:cNvSpPr txBox="1"/>
          <p:nvPr/>
        </p:nvSpPr>
        <p:spPr>
          <a:xfrm>
            <a:off x="1528134" y="2504879"/>
            <a:ext cx="9830397" cy="1754326"/>
          </a:xfrm>
          <a:prstGeom prst="rect">
            <a:avLst/>
          </a:prstGeom>
          <a:noFill/>
        </p:spPr>
        <p:txBody>
          <a:bodyPr wrap="square" rtlCol="0">
            <a:spAutoFit/>
          </a:bodyPr>
          <a:lstStyle/>
          <a:p>
            <a:pPr lvl="0" algn="ctr"/>
            <a:r>
              <a:rPr lang="vi-VN" sz="3600" b="1" dirty="0">
                <a:solidFill>
                  <a:srgbClr val="0070C0"/>
                </a:solidFill>
                <a:latin typeface="Calibri" panose="020F0502020204030204" pitchFamily="34" charset="0"/>
                <a:cs typeface="Calibri" panose="020F0502020204030204" pitchFamily="34" charset="0"/>
              </a:rPr>
              <a:t>Việc giữ lời hứa là thể hiện sự tự trọng và tôn trọng người khác. Người biết giữ lời hứa sẽ được người khác quý trọng, tin cậy và noi theo</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grpSp>
        <p:nvGrpSpPr>
          <p:cNvPr id="84" name="Group 83">
            <a:extLst>
              <a:ext uri="{FF2B5EF4-FFF2-40B4-BE49-F238E27FC236}">
                <a16:creationId xmlns:a16="http://schemas.microsoft.com/office/drawing/2014/main" id="{3A1AC587-9868-4DDF-89FB-436C76B60FFA}"/>
              </a:ext>
            </a:extLst>
          </p:cNvPr>
          <p:cNvGrpSpPr/>
          <p:nvPr/>
        </p:nvGrpSpPr>
        <p:grpSpPr>
          <a:xfrm>
            <a:off x="-87865" y="-111778"/>
            <a:ext cx="3319272" cy="2277152"/>
            <a:chOff x="1216259" y="668944"/>
            <a:chExt cx="3385354" cy="3045590"/>
          </a:xfrm>
        </p:grpSpPr>
        <p:pic>
          <p:nvPicPr>
            <p:cNvPr id="85" name="Picture 84">
              <a:extLst>
                <a:ext uri="{FF2B5EF4-FFF2-40B4-BE49-F238E27FC236}">
                  <a16:creationId xmlns:a16="http://schemas.microsoft.com/office/drawing/2014/main" id="{557D7766-582D-4922-A52F-E0C0DE2E136C}"/>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Lst>
            </a:blip>
            <a:stretch>
              <a:fillRect/>
            </a:stretch>
          </p:blipFill>
          <p:spPr>
            <a:xfrm rot="20785943">
              <a:off x="1216259" y="668944"/>
              <a:ext cx="3385354" cy="3045590"/>
            </a:xfrm>
            <a:prstGeom prst="rect">
              <a:avLst/>
            </a:prstGeom>
          </p:spPr>
        </p:pic>
        <p:sp>
          <p:nvSpPr>
            <p:cNvPr id="86" name="Oval 85">
              <a:extLst>
                <a:ext uri="{FF2B5EF4-FFF2-40B4-BE49-F238E27FC236}">
                  <a16:creationId xmlns:a16="http://schemas.microsoft.com/office/drawing/2014/main" id="{92BBF312-0233-4E24-B47B-4358F4242B9E}"/>
                </a:ext>
              </a:extLst>
            </p:cNvPr>
            <p:cNvSpPr/>
            <p:nvPr/>
          </p:nvSpPr>
          <p:spPr>
            <a:xfrm>
              <a:off x="1676400" y="1209040"/>
              <a:ext cx="2529840" cy="2095420"/>
            </a:xfrm>
            <a:prstGeom prst="ellipse">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Kết</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luận</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2996205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wipe(down)">
                                      <p:cBhvr>
                                        <p:cTn id="7" dur="500"/>
                                        <p:tgtEl>
                                          <p:spTgt spid="8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nodeType="clickEffect">
                                  <p:stCondLst>
                                    <p:cond delay="0"/>
                                  </p:stCondLst>
                                  <p:childTnLst>
                                    <p:set>
                                      <p:cBhvr>
                                        <p:cTn id="11" dur="1" fill="hold">
                                          <p:stCondLst>
                                            <p:cond delay="0"/>
                                          </p:stCondLst>
                                        </p:cTn>
                                        <p:tgtEl>
                                          <p:spTgt spid="80"/>
                                        </p:tgtEl>
                                        <p:attrNameLst>
                                          <p:attrName>style.visibility</p:attrName>
                                        </p:attrNameLst>
                                      </p:cBhvr>
                                      <p:to>
                                        <p:strVal val="visible"/>
                                      </p:to>
                                    </p:set>
                                    <p:anim calcmode="lin" valueType="num">
                                      <p:cBhvr additive="base">
                                        <p:cTn id="12" dur="1000"/>
                                        <p:tgtEl>
                                          <p:spTgt spid="80"/>
                                        </p:tgtEl>
                                        <p:attrNameLst>
                                          <p:attrName>ppt_x</p:attrName>
                                        </p:attrNameLst>
                                      </p:cBhvr>
                                      <p:tavLst>
                                        <p:tav tm="0">
                                          <p:val>
                                            <p:strVal val="#ppt_x-#ppt_w*1.125000"/>
                                          </p:val>
                                        </p:tav>
                                        <p:tav tm="100000">
                                          <p:val>
                                            <p:strVal val="#ppt_x"/>
                                          </p:val>
                                        </p:tav>
                                      </p:tavLst>
                                    </p:anim>
                                    <p:animEffect transition="in" filter="wipe(right)">
                                      <p:cBhvr>
                                        <p:cTn id="13" dur="1000"/>
                                        <p:tgtEl>
                                          <p:spTgt spid="80"/>
                                        </p:tgtEl>
                                      </p:cBhvr>
                                    </p:animEffect>
                                  </p:childTnLst>
                                </p:cTn>
                              </p:par>
                              <p:par>
                                <p:cTn id="14" presetID="12" presetClass="entr" presetSubtype="8" fill="hold" grpId="0" nodeType="withEffect">
                                  <p:stCondLst>
                                    <p:cond delay="0"/>
                                  </p:stCondLst>
                                  <p:childTnLst>
                                    <p:set>
                                      <p:cBhvr>
                                        <p:cTn id="15" dur="1" fill="hold">
                                          <p:stCondLst>
                                            <p:cond delay="0"/>
                                          </p:stCondLst>
                                        </p:cTn>
                                        <p:tgtEl>
                                          <p:spTgt spid="83"/>
                                        </p:tgtEl>
                                        <p:attrNameLst>
                                          <p:attrName>style.visibility</p:attrName>
                                        </p:attrNameLst>
                                      </p:cBhvr>
                                      <p:to>
                                        <p:strVal val="visible"/>
                                      </p:to>
                                    </p:set>
                                    <p:anim calcmode="lin" valueType="num">
                                      <p:cBhvr additive="base">
                                        <p:cTn id="16" dur="1000"/>
                                        <p:tgtEl>
                                          <p:spTgt spid="83"/>
                                        </p:tgtEl>
                                        <p:attrNameLst>
                                          <p:attrName>ppt_x</p:attrName>
                                        </p:attrNameLst>
                                      </p:cBhvr>
                                      <p:tavLst>
                                        <p:tav tm="0">
                                          <p:val>
                                            <p:strVal val="#ppt_x-#ppt_w*1.125000"/>
                                          </p:val>
                                        </p:tav>
                                        <p:tav tm="100000">
                                          <p:val>
                                            <p:strVal val="#ppt_x"/>
                                          </p:val>
                                        </p:tav>
                                      </p:tavLst>
                                    </p:anim>
                                    <p:animEffect transition="in" filter="wipe(right)">
                                      <p:cBhvr>
                                        <p:cTn id="17" dur="10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964FD65-25AB-45A5-A335-6BE38BDC7B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61" y="81"/>
            <a:ext cx="12228861" cy="6857919"/>
          </a:xfrm>
          <a:prstGeom prst="rect">
            <a:avLst/>
          </a:prstGeom>
        </p:spPr>
      </p:pic>
      <p:grpSp>
        <p:nvGrpSpPr>
          <p:cNvPr id="14" name="组合 13">
            <a:extLst>
              <a:ext uri="{FF2B5EF4-FFF2-40B4-BE49-F238E27FC236}">
                <a16:creationId xmlns:a16="http://schemas.microsoft.com/office/drawing/2014/main" id="{7FE05A33-FC36-4A76-8605-842D5DA2CD6B}"/>
              </a:ext>
            </a:extLst>
          </p:cNvPr>
          <p:cNvGrpSpPr/>
          <p:nvPr/>
        </p:nvGrpSpPr>
        <p:grpSpPr>
          <a:xfrm>
            <a:off x="-176651" y="874323"/>
            <a:ext cx="6074030" cy="5400241"/>
            <a:chOff x="-176651" y="874323"/>
            <a:chExt cx="6074030" cy="5400241"/>
          </a:xfrm>
        </p:grpSpPr>
        <p:sp>
          <p:nvSpPr>
            <p:cNvPr id="6" name="椭圆 5">
              <a:extLst>
                <a:ext uri="{FF2B5EF4-FFF2-40B4-BE49-F238E27FC236}">
                  <a16:creationId xmlns:a16="http://schemas.microsoft.com/office/drawing/2014/main" id="{9AB17A36-FE26-4A9A-BBFE-1C185CDA530E}"/>
                </a:ext>
              </a:extLst>
            </p:cNvPr>
            <p:cNvSpPr/>
            <p:nvPr/>
          </p:nvSpPr>
          <p:spPr>
            <a:xfrm>
              <a:off x="618310" y="1240948"/>
              <a:ext cx="5033617" cy="5033616"/>
            </a:xfrm>
            <a:prstGeom prst="ellipse">
              <a:avLst/>
            </a:prstGeom>
            <a:solidFill>
              <a:srgbClr val="6767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67" name="组合 66">
              <a:extLst>
                <a:ext uri="{FF2B5EF4-FFF2-40B4-BE49-F238E27FC236}">
                  <a16:creationId xmlns:a16="http://schemas.microsoft.com/office/drawing/2014/main" id="{80A7DA5B-80E7-41AA-ADDA-498C59FDE985}"/>
                </a:ext>
              </a:extLst>
            </p:cNvPr>
            <p:cNvGrpSpPr/>
            <p:nvPr/>
          </p:nvGrpSpPr>
          <p:grpSpPr>
            <a:xfrm rot="15995782">
              <a:off x="-528956" y="1226628"/>
              <a:ext cx="4539237" cy="3834628"/>
              <a:chOff x="7921140" y="-47422"/>
              <a:chExt cx="4539237" cy="3834628"/>
            </a:xfrm>
          </p:grpSpPr>
          <p:pic>
            <p:nvPicPr>
              <p:cNvPr id="68" name="图片 67">
                <a:extLst>
                  <a:ext uri="{FF2B5EF4-FFF2-40B4-BE49-F238E27FC236}">
                    <a16:creationId xmlns:a16="http://schemas.microsoft.com/office/drawing/2014/main" id="{CDEC5B56-8D93-461C-ADF5-E5C40EB3CB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69" name="图片 68">
                <a:extLst>
                  <a:ext uri="{FF2B5EF4-FFF2-40B4-BE49-F238E27FC236}">
                    <a16:creationId xmlns:a16="http://schemas.microsoft.com/office/drawing/2014/main" id="{9F1F63B0-BD87-4B34-9359-1454D8B36C8B}"/>
                  </a:ext>
                </a:extLst>
              </p:cNvPr>
              <p:cNvPicPr>
                <a:picLocks noChangeAspect="1"/>
              </p:cNvPicPr>
              <p:nvPr/>
            </p:nvPicPr>
            <p:blipFill rotWithShape="1">
              <a:blip r:embed="rId5">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70" name="图片 69">
                <a:extLst>
                  <a:ext uri="{FF2B5EF4-FFF2-40B4-BE49-F238E27FC236}">
                    <a16:creationId xmlns:a16="http://schemas.microsoft.com/office/drawing/2014/main" id="{7BDCD883-DB6D-4EF3-84E6-8C159A4D9CE2}"/>
                  </a:ext>
                </a:extLst>
              </p:cNvPr>
              <p:cNvPicPr>
                <a:picLocks noChangeAspect="1"/>
              </p:cNvPicPr>
              <p:nvPr/>
            </p:nvPicPr>
            <p:blipFill rotWithShape="1">
              <a:blip r:embed="rId5">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71" name="图片 70">
                <a:extLst>
                  <a:ext uri="{FF2B5EF4-FFF2-40B4-BE49-F238E27FC236}">
                    <a16:creationId xmlns:a16="http://schemas.microsoft.com/office/drawing/2014/main" id="{0D6B9860-7A39-4E05-9462-90967DE16971}"/>
                  </a:ext>
                </a:extLst>
              </p:cNvPr>
              <p:cNvPicPr>
                <a:picLocks noChangeAspect="1"/>
              </p:cNvPicPr>
              <p:nvPr/>
            </p:nvPicPr>
            <p:blipFill rotWithShape="1">
              <a:blip r:embed="rId5">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72" name="图片 71">
                <a:extLst>
                  <a:ext uri="{FF2B5EF4-FFF2-40B4-BE49-F238E27FC236}">
                    <a16:creationId xmlns:a16="http://schemas.microsoft.com/office/drawing/2014/main" id="{BA410379-18F0-4E84-8504-539A5E77958B}"/>
                  </a:ext>
                </a:extLst>
              </p:cNvPr>
              <p:cNvPicPr>
                <a:picLocks noChangeAspect="1"/>
              </p:cNvPicPr>
              <p:nvPr/>
            </p:nvPicPr>
            <p:blipFill rotWithShape="1">
              <a:blip r:embed="rId5">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grpSp>
          <p:nvGrpSpPr>
            <p:cNvPr id="34" name="组合 33">
              <a:extLst>
                <a:ext uri="{FF2B5EF4-FFF2-40B4-BE49-F238E27FC236}">
                  <a16:creationId xmlns:a16="http://schemas.microsoft.com/office/drawing/2014/main" id="{553DAD71-111C-4698-8D51-CD4EC31F6591}"/>
                </a:ext>
              </a:extLst>
            </p:cNvPr>
            <p:cNvGrpSpPr/>
            <p:nvPr/>
          </p:nvGrpSpPr>
          <p:grpSpPr>
            <a:xfrm>
              <a:off x="0" y="1441141"/>
              <a:ext cx="5897379" cy="4053163"/>
              <a:chOff x="4461112" y="1821877"/>
              <a:chExt cx="7327590" cy="5036121"/>
            </a:xfrm>
          </p:grpSpPr>
          <p:pic>
            <p:nvPicPr>
              <p:cNvPr id="39" name="图片 38">
                <a:extLst>
                  <a:ext uri="{FF2B5EF4-FFF2-40B4-BE49-F238E27FC236}">
                    <a16:creationId xmlns:a16="http://schemas.microsoft.com/office/drawing/2014/main" id="{4256E83C-1FD6-46AE-BF24-4839ED4EA9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61112" y="1821877"/>
                <a:ext cx="7327590" cy="5036121"/>
              </a:xfrm>
              <a:prstGeom prst="rect">
                <a:avLst/>
              </a:prstGeom>
            </p:spPr>
          </p:pic>
          <p:pic>
            <p:nvPicPr>
              <p:cNvPr id="41" name="图片 40">
                <a:extLst>
                  <a:ext uri="{FF2B5EF4-FFF2-40B4-BE49-F238E27FC236}">
                    <a16:creationId xmlns:a16="http://schemas.microsoft.com/office/drawing/2014/main" id="{2257EB25-DF68-4201-855E-D7745759E3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09668" y="3937635"/>
                <a:ext cx="6141517" cy="2915207"/>
              </a:xfrm>
              <a:prstGeom prst="rect">
                <a:avLst/>
              </a:prstGeom>
            </p:spPr>
          </p:pic>
        </p:grpSp>
      </p:grpSp>
      <p:sp>
        <p:nvSpPr>
          <p:cNvPr id="3" name="TextBox 2">
            <a:extLst>
              <a:ext uri="{FF2B5EF4-FFF2-40B4-BE49-F238E27FC236}">
                <a16:creationId xmlns:a16="http://schemas.microsoft.com/office/drawing/2014/main" id="{1CE1E66A-2606-9966-CEA0-A094D10F1D1C}"/>
              </a:ext>
            </a:extLst>
          </p:cNvPr>
          <p:cNvSpPr txBox="1"/>
          <p:nvPr/>
        </p:nvSpPr>
        <p:spPr>
          <a:xfrm>
            <a:off x="6540073" y="2378056"/>
            <a:ext cx="5033617" cy="1938992"/>
          </a:xfrm>
          <a:prstGeom prst="rect">
            <a:avLst/>
          </a:prstGeom>
          <a:noFill/>
        </p:spPr>
        <p:txBody>
          <a:bodyPr wrap="square" rtlCol="0">
            <a:spAutoFit/>
          </a:bodyPr>
          <a:lstStyle/>
          <a:p>
            <a:r>
              <a:rPr lang="en-US" sz="6000" b="1" dirty="0">
                <a:solidFill>
                  <a:srgbClr val="64A1A2"/>
                </a:solidFill>
                <a:latin typeface="Calibri" panose="020F0502020204030204" pitchFamily="34" charset="0"/>
                <a:cs typeface="Calibri" panose="020F0502020204030204" pitchFamily="34" charset="0"/>
              </a:rPr>
              <a:t>2. </a:t>
            </a:r>
            <a:r>
              <a:rPr lang="en-US" sz="6000" b="1" dirty="0" err="1">
                <a:solidFill>
                  <a:srgbClr val="64A1A2"/>
                </a:solidFill>
                <a:latin typeface="Calibri" panose="020F0502020204030204" pitchFamily="34" charset="0"/>
                <a:cs typeface="Calibri" panose="020F0502020204030204" pitchFamily="34" charset="0"/>
              </a:rPr>
              <a:t>Các</a:t>
            </a:r>
            <a:r>
              <a:rPr lang="en-US" sz="6000" b="1" dirty="0">
                <a:solidFill>
                  <a:srgbClr val="64A1A2"/>
                </a:solidFill>
                <a:latin typeface="Calibri" panose="020F0502020204030204" pitchFamily="34" charset="0"/>
                <a:cs typeface="Calibri" panose="020F0502020204030204" pitchFamily="34" charset="0"/>
              </a:rPr>
              <a:t> </a:t>
            </a:r>
            <a:r>
              <a:rPr lang="en-US" sz="6000" b="1" dirty="0" err="1">
                <a:solidFill>
                  <a:srgbClr val="64A1A2"/>
                </a:solidFill>
                <a:latin typeface="Calibri" panose="020F0502020204030204" pitchFamily="34" charset="0"/>
                <a:cs typeface="Calibri" panose="020F0502020204030204" pitchFamily="34" charset="0"/>
              </a:rPr>
              <a:t>cách</a:t>
            </a:r>
            <a:r>
              <a:rPr lang="en-US" sz="6000" b="1" dirty="0">
                <a:solidFill>
                  <a:srgbClr val="64A1A2"/>
                </a:solidFill>
                <a:latin typeface="Calibri" panose="020F0502020204030204" pitchFamily="34" charset="0"/>
                <a:cs typeface="Calibri" panose="020F0502020204030204" pitchFamily="34" charset="0"/>
              </a:rPr>
              <a:t> </a:t>
            </a:r>
            <a:r>
              <a:rPr lang="en-US" sz="6000" b="1" dirty="0" err="1">
                <a:solidFill>
                  <a:srgbClr val="64A1A2"/>
                </a:solidFill>
                <a:latin typeface="Calibri" panose="020F0502020204030204" pitchFamily="34" charset="0"/>
                <a:cs typeface="Calibri" panose="020F0502020204030204" pitchFamily="34" charset="0"/>
              </a:rPr>
              <a:t>để</a:t>
            </a:r>
            <a:r>
              <a:rPr lang="en-US" sz="6000" b="1" dirty="0">
                <a:solidFill>
                  <a:srgbClr val="64A1A2"/>
                </a:solidFill>
                <a:latin typeface="Calibri" panose="020F0502020204030204" pitchFamily="34" charset="0"/>
                <a:cs typeface="Calibri" panose="020F0502020204030204" pitchFamily="34" charset="0"/>
              </a:rPr>
              <a:t> </a:t>
            </a:r>
            <a:r>
              <a:rPr lang="en-US" sz="6000" b="1" dirty="0" err="1">
                <a:solidFill>
                  <a:srgbClr val="64A1A2"/>
                </a:solidFill>
                <a:latin typeface="Calibri" panose="020F0502020204030204" pitchFamily="34" charset="0"/>
                <a:cs typeface="Calibri" panose="020F0502020204030204" pitchFamily="34" charset="0"/>
              </a:rPr>
              <a:t>giữ</a:t>
            </a:r>
            <a:r>
              <a:rPr lang="en-US" sz="6000" b="1" dirty="0">
                <a:solidFill>
                  <a:srgbClr val="64A1A2"/>
                </a:solidFill>
                <a:latin typeface="Calibri" panose="020F0502020204030204" pitchFamily="34" charset="0"/>
                <a:cs typeface="Calibri" panose="020F0502020204030204" pitchFamily="34" charset="0"/>
              </a:rPr>
              <a:t> </a:t>
            </a:r>
            <a:r>
              <a:rPr lang="en-US" sz="6000" b="1" dirty="0" err="1">
                <a:solidFill>
                  <a:srgbClr val="64A1A2"/>
                </a:solidFill>
                <a:latin typeface="Calibri" panose="020F0502020204030204" pitchFamily="34" charset="0"/>
                <a:cs typeface="Calibri" panose="020F0502020204030204" pitchFamily="34" charset="0"/>
              </a:rPr>
              <a:t>lời</a:t>
            </a:r>
            <a:r>
              <a:rPr lang="en-US" sz="6000" b="1" dirty="0">
                <a:solidFill>
                  <a:srgbClr val="64A1A2"/>
                </a:solidFill>
                <a:latin typeface="Calibri" panose="020F0502020204030204" pitchFamily="34" charset="0"/>
                <a:cs typeface="Calibri" panose="020F0502020204030204" pitchFamily="34" charset="0"/>
              </a:rPr>
              <a:t> </a:t>
            </a:r>
            <a:r>
              <a:rPr lang="en-US" sz="6000" b="1" dirty="0" err="1">
                <a:solidFill>
                  <a:srgbClr val="64A1A2"/>
                </a:solidFill>
                <a:latin typeface="Calibri" panose="020F0502020204030204" pitchFamily="34" charset="0"/>
                <a:cs typeface="Calibri" panose="020F0502020204030204" pitchFamily="34" charset="0"/>
              </a:rPr>
              <a:t>hứa</a:t>
            </a:r>
            <a:endParaRPr lang="en-US" sz="6000" b="1" dirty="0">
              <a:solidFill>
                <a:srgbClr val="64A1A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35503374"/>
      </p:ext>
    </p:extLst>
  </p:cSld>
  <p:clrMapOvr>
    <a:masterClrMapping/>
  </p:clrMapOvr>
  <p:transition spd="slow">
    <p:cove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AFCF7568-64A8-348D-D57B-E220E02619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861" y="81"/>
            <a:ext cx="12228861" cy="6857919"/>
          </a:xfrm>
          <a:prstGeom prst="rect">
            <a:avLst/>
          </a:prstGeom>
        </p:spPr>
      </p:pic>
      <p:sp>
        <p:nvSpPr>
          <p:cNvPr id="2" name="Rectangle: Rounded Corners 1">
            <a:extLst>
              <a:ext uri="{FF2B5EF4-FFF2-40B4-BE49-F238E27FC236}">
                <a16:creationId xmlns:a16="http://schemas.microsoft.com/office/drawing/2014/main" id="{F2C39A21-9DDF-4350-88BB-9B2E03B36CDE}"/>
              </a:ext>
            </a:extLst>
          </p:cNvPr>
          <p:cNvSpPr/>
          <p:nvPr/>
        </p:nvSpPr>
        <p:spPr>
          <a:xfrm>
            <a:off x="496387" y="378823"/>
            <a:ext cx="11220995" cy="6126480"/>
          </a:xfrm>
          <a:prstGeom prst="roundRect">
            <a:avLst/>
          </a:prstGeom>
          <a:solidFill>
            <a:schemeClr val="bg1">
              <a:alpha val="73000"/>
            </a:schemeClr>
          </a:solidFill>
          <a:ln w="57150">
            <a:solidFill>
              <a:srgbClr val="10853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6863C40E-0244-471E-823F-7EB81463036A}"/>
              </a:ext>
            </a:extLst>
          </p:cNvPr>
          <p:cNvSpPr txBox="1"/>
          <p:nvPr/>
        </p:nvSpPr>
        <p:spPr>
          <a:xfrm>
            <a:off x="1479004" y="629920"/>
            <a:ext cx="925576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solidFill>
                    <a:srgbClr val="108539"/>
                  </a:solidFill>
                </a:ln>
                <a:solidFill>
                  <a:srgbClr val="03C400"/>
                </a:solidFill>
                <a:effectLst/>
                <a:uLnTx/>
                <a:uFillTx/>
                <a:latin typeface="Baloo 2" panose="03080502040302020200" pitchFamily="66" charset="0"/>
                <a:ea typeface="+mn-ea"/>
                <a:cs typeface="Baloo 2" panose="03080502040302020200" pitchFamily="66" charset="0"/>
              </a:rPr>
              <a:t>Thảo</a:t>
            </a:r>
            <a:r>
              <a:rPr kumimoji="0" lang="en-US" sz="4000" b="1" i="0" u="none" strike="noStrike" kern="1200" cap="none" spc="0" normalizeH="0" baseline="0" noProof="0" dirty="0">
                <a:ln>
                  <a:solidFill>
                    <a:srgbClr val="108539"/>
                  </a:solidFill>
                </a:ln>
                <a:solidFill>
                  <a:srgbClr val="03C400"/>
                </a:solidFill>
                <a:effectLst/>
                <a:uLnTx/>
                <a:uFillTx/>
                <a:latin typeface="Baloo 2" panose="03080502040302020200" pitchFamily="66" charset="0"/>
                <a:ea typeface="+mn-ea"/>
                <a:cs typeface="Baloo 2" panose="03080502040302020200" pitchFamily="66" charset="0"/>
              </a:rPr>
              <a:t> </a:t>
            </a:r>
            <a:r>
              <a:rPr kumimoji="0" lang="en-US" sz="4000" b="1" i="0" u="none" strike="noStrike" kern="1200" cap="none" spc="0" normalizeH="0" baseline="0" noProof="0" dirty="0" err="1">
                <a:ln>
                  <a:solidFill>
                    <a:srgbClr val="108539"/>
                  </a:solidFill>
                </a:ln>
                <a:solidFill>
                  <a:srgbClr val="03C400"/>
                </a:solidFill>
                <a:effectLst/>
                <a:uLnTx/>
                <a:uFillTx/>
                <a:latin typeface="Baloo 2" panose="03080502040302020200" pitchFamily="66" charset="0"/>
                <a:ea typeface="+mn-ea"/>
                <a:cs typeface="Baloo 2" panose="03080502040302020200" pitchFamily="66" charset="0"/>
              </a:rPr>
              <a:t>luận</a:t>
            </a:r>
            <a:r>
              <a:rPr kumimoji="0" lang="en-US" sz="4000" b="1" i="0" u="none" strike="noStrike" kern="1200" cap="none" spc="0" normalizeH="0" baseline="0" noProof="0" dirty="0">
                <a:ln>
                  <a:solidFill>
                    <a:srgbClr val="108539"/>
                  </a:solidFill>
                </a:ln>
                <a:solidFill>
                  <a:srgbClr val="03C400"/>
                </a:solidFill>
                <a:effectLst/>
                <a:uLnTx/>
                <a:uFillTx/>
                <a:latin typeface="Baloo 2" panose="03080502040302020200" pitchFamily="66" charset="0"/>
                <a:ea typeface="+mn-ea"/>
                <a:cs typeface="Baloo 2" panose="03080502040302020200" pitchFamily="66" charset="0"/>
              </a:rPr>
              <a:t> </a:t>
            </a:r>
            <a:r>
              <a:rPr kumimoji="0" lang="en-US" sz="4000" b="1" i="0" u="none" strike="noStrike" kern="1200" cap="none" spc="0" normalizeH="0" baseline="0" noProof="0" dirty="0" err="1">
                <a:ln>
                  <a:solidFill>
                    <a:srgbClr val="108539"/>
                  </a:solidFill>
                </a:ln>
                <a:solidFill>
                  <a:srgbClr val="03C400"/>
                </a:solidFill>
                <a:effectLst/>
                <a:uLnTx/>
                <a:uFillTx/>
                <a:latin typeface="Baloo 2" panose="03080502040302020200" pitchFamily="66" charset="0"/>
                <a:ea typeface="+mn-ea"/>
                <a:cs typeface="Baloo 2" panose="03080502040302020200" pitchFamily="66" charset="0"/>
              </a:rPr>
              <a:t>các</a:t>
            </a:r>
            <a:r>
              <a:rPr kumimoji="0" lang="en-US" sz="4000" b="1" i="0" u="none" strike="noStrike" kern="1200" cap="none" spc="0" normalizeH="0" baseline="0" noProof="0" dirty="0">
                <a:ln>
                  <a:solidFill>
                    <a:srgbClr val="108539"/>
                  </a:solidFill>
                </a:ln>
                <a:solidFill>
                  <a:srgbClr val="03C400"/>
                </a:solidFill>
                <a:effectLst/>
                <a:uLnTx/>
                <a:uFillTx/>
                <a:latin typeface="Baloo 2" panose="03080502040302020200" pitchFamily="66" charset="0"/>
                <a:ea typeface="+mn-ea"/>
                <a:cs typeface="Baloo 2" panose="03080502040302020200" pitchFamily="66" charset="0"/>
              </a:rPr>
              <a:t> </a:t>
            </a:r>
            <a:r>
              <a:rPr kumimoji="0" lang="en-US" sz="4000" b="1" i="0" u="none" strike="noStrike" kern="1200" cap="none" spc="0" normalizeH="0" baseline="0" noProof="0" dirty="0" err="1">
                <a:ln>
                  <a:solidFill>
                    <a:srgbClr val="108539"/>
                  </a:solidFill>
                </a:ln>
                <a:solidFill>
                  <a:srgbClr val="03C400"/>
                </a:solidFill>
                <a:effectLst/>
                <a:uLnTx/>
                <a:uFillTx/>
                <a:latin typeface="Baloo 2" panose="03080502040302020200" pitchFamily="66" charset="0"/>
                <a:ea typeface="+mn-ea"/>
                <a:cs typeface="Baloo 2" panose="03080502040302020200" pitchFamily="66" charset="0"/>
              </a:rPr>
              <a:t>cách</a:t>
            </a:r>
            <a:r>
              <a:rPr kumimoji="0" lang="en-US" sz="4000" b="1" i="0" u="none" strike="noStrike" kern="1200" cap="none" spc="0" normalizeH="0" baseline="0" noProof="0" dirty="0">
                <a:ln>
                  <a:solidFill>
                    <a:srgbClr val="108539"/>
                  </a:solidFill>
                </a:ln>
                <a:solidFill>
                  <a:srgbClr val="03C400"/>
                </a:solidFill>
                <a:effectLst/>
                <a:uLnTx/>
                <a:uFillTx/>
                <a:latin typeface="Baloo 2" panose="03080502040302020200" pitchFamily="66" charset="0"/>
                <a:ea typeface="+mn-ea"/>
                <a:cs typeface="Baloo 2" panose="03080502040302020200" pitchFamily="66" charset="0"/>
              </a:rPr>
              <a:t> </a:t>
            </a:r>
            <a:r>
              <a:rPr kumimoji="0" lang="en-US" sz="4000" b="1" i="0" u="none" strike="noStrike" kern="1200" cap="none" spc="0" normalizeH="0" baseline="0" noProof="0" dirty="0" err="1">
                <a:ln>
                  <a:solidFill>
                    <a:srgbClr val="108539"/>
                  </a:solidFill>
                </a:ln>
                <a:solidFill>
                  <a:srgbClr val="03C400"/>
                </a:solidFill>
                <a:effectLst/>
                <a:uLnTx/>
                <a:uFillTx/>
                <a:latin typeface="Baloo 2" panose="03080502040302020200" pitchFamily="66" charset="0"/>
                <a:ea typeface="+mn-ea"/>
                <a:cs typeface="Baloo 2" panose="03080502040302020200" pitchFamily="66" charset="0"/>
              </a:rPr>
              <a:t>để</a:t>
            </a:r>
            <a:r>
              <a:rPr kumimoji="0" lang="en-US" sz="4000" b="1" i="0" u="none" strike="noStrike" kern="1200" cap="none" spc="0" normalizeH="0" baseline="0" noProof="0" dirty="0">
                <a:ln>
                  <a:solidFill>
                    <a:srgbClr val="108539"/>
                  </a:solidFill>
                </a:ln>
                <a:solidFill>
                  <a:srgbClr val="03C400"/>
                </a:solidFill>
                <a:effectLst/>
                <a:uLnTx/>
                <a:uFillTx/>
                <a:latin typeface="Baloo 2" panose="03080502040302020200" pitchFamily="66" charset="0"/>
                <a:ea typeface="+mn-ea"/>
                <a:cs typeface="Baloo 2" panose="03080502040302020200" pitchFamily="66" charset="0"/>
              </a:rPr>
              <a:t> </a:t>
            </a:r>
            <a:r>
              <a:rPr kumimoji="0" lang="en-US" sz="4000" b="1" i="0" u="none" strike="noStrike" kern="1200" cap="none" spc="0" normalizeH="0" baseline="0" noProof="0" dirty="0" err="1">
                <a:ln>
                  <a:solidFill>
                    <a:srgbClr val="108539"/>
                  </a:solidFill>
                </a:ln>
                <a:solidFill>
                  <a:srgbClr val="03C400"/>
                </a:solidFill>
                <a:effectLst/>
                <a:uLnTx/>
                <a:uFillTx/>
                <a:latin typeface="Baloo 2" panose="03080502040302020200" pitchFamily="66" charset="0"/>
                <a:ea typeface="+mn-ea"/>
                <a:cs typeface="Baloo 2" panose="03080502040302020200" pitchFamily="66" charset="0"/>
              </a:rPr>
              <a:t>giữ</a:t>
            </a:r>
            <a:r>
              <a:rPr kumimoji="0" lang="en-US" sz="4000" b="1" i="0" u="none" strike="noStrike" kern="1200" cap="none" spc="0" normalizeH="0" baseline="0" noProof="0" dirty="0">
                <a:ln>
                  <a:solidFill>
                    <a:srgbClr val="108539"/>
                  </a:solidFill>
                </a:ln>
                <a:solidFill>
                  <a:srgbClr val="03C400"/>
                </a:solidFill>
                <a:effectLst/>
                <a:uLnTx/>
                <a:uFillTx/>
                <a:latin typeface="Baloo 2" panose="03080502040302020200" pitchFamily="66" charset="0"/>
                <a:ea typeface="+mn-ea"/>
                <a:cs typeface="Baloo 2" panose="03080502040302020200" pitchFamily="66" charset="0"/>
              </a:rPr>
              <a:t> </a:t>
            </a:r>
            <a:r>
              <a:rPr kumimoji="0" lang="en-US" sz="4000" b="1" i="0" u="none" strike="noStrike" kern="1200" cap="none" spc="0" normalizeH="0" baseline="0" noProof="0" dirty="0" err="1">
                <a:ln>
                  <a:solidFill>
                    <a:srgbClr val="108539"/>
                  </a:solidFill>
                </a:ln>
                <a:solidFill>
                  <a:srgbClr val="03C400"/>
                </a:solidFill>
                <a:effectLst/>
                <a:uLnTx/>
                <a:uFillTx/>
                <a:latin typeface="Baloo 2" panose="03080502040302020200" pitchFamily="66" charset="0"/>
                <a:ea typeface="+mn-ea"/>
                <a:cs typeface="Baloo 2" panose="03080502040302020200" pitchFamily="66" charset="0"/>
              </a:rPr>
              <a:t>lời</a:t>
            </a:r>
            <a:r>
              <a:rPr kumimoji="0" lang="en-US" sz="4000" b="1" i="0" u="none" strike="noStrike" kern="1200" cap="none" spc="0" normalizeH="0" baseline="0" noProof="0" dirty="0">
                <a:ln>
                  <a:solidFill>
                    <a:srgbClr val="108539"/>
                  </a:solidFill>
                </a:ln>
                <a:solidFill>
                  <a:srgbClr val="03C400"/>
                </a:solidFill>
                <a:effectLst/>
                <a:uLnTx/>
                <a:uFillTx/>
                <a:latin typeface="Baloo 2" panose="03080502040302020200" pitchFamily="66" charset="0"/>
                <a:ea typeface="+mn-ea"/>
                <a:cs typeface="Baloo 2" panose="03080502040302020200" pitchFamily="66" charset="0"/>
              </a:rPr>
              <a:t> </a:t>
            </a:r>
            <a:r>
              <a:rPr kumimoji="0" lang="en-US" sz="4000" b="1" i="0" u="none" strike="noStrike" kern="1200" cap="none" spc="0" normalizeH="0" baseline="0" noProof="0" dirty="0" err="1">
                <a:ln>
                  <a:solidFill>
                    <a:srgbClr val="108539"/>
                  </a:solidFill>
                </a:ln>
                <a:solidFill>
                  <a:srgbClr val="03C400"/>
                </a:solidFill>
                <a:effectLst/>
                <a:uLnTx/>
                <a:uFillTx/>
                <a:latin typeface="Baloo 2" panose="03080502040302020200" pitchFamily="66" charset="0"/>
                <a:ea typeface="+mn-ea"/>
                <a:cs typeface="Baloo 2" panose="03080502040302020200" pitchFamily="66" charset="0"/>
              </a:rPr>
              <a:t>hứa</a:t>
            </a:r>
            <a:endParaRPr kumimoji="0" lang="en-US" sz="4000" b="1" i="0" u="none" strike="noStrike" kern="1200" cap="none" spc="0" normalizeH="0" baseline="0" noProof="0" dirty="0">
              <a:ln>
                <a:solidFill>
                  <a:srgbClr val="108539"/>
                </a:solidFill>
              </a:ln>
              <a:solidFill>
                <a:srgbClr val="03C400"/>
              </a:solidFill>
              <a:effectLst/>
              <a:uLnTx/>
              <a:uFillTx/>
              <a:latin typeface="Baloo 2" panose="03080502040302020200" pitchFamily="66" charset="0"/>
              <a:ea typeface="+mn-ea"/>
              <a:cs typeface="Baloo 2" panose="03080502040302020200" pitchFamily="66" charset="0"/>
            </a:endParaRPr>
          </a:p>
        </p:txBody>
      </p:sp>
      <p:grpSp>
        <p:nvGrpSpPr>
          <p:cNvPr id="8095" name="Group 8094">
            <a:extLst>
              <a:ext uri="{FF2B5EF4-FFF2-40B4-BE49-F238E27FC236}">
                <a16:creationId xmlns:a16="http://schemas.microsoft.com/office/drawing/2014/main" id="{BF7CDB8C-FBAA-402F-A8D1-EF78E20A0271}"/>
              </a:ext>
            </a:extLst>
          </p:cNvPr>
          <p:cNvGrpSpPr/>
          <p:nvPr/>
        </p:nvGrpSpPr>
        <p:grpSpPr>
          <a:xfrm>
            <a:off x="8282797" y="1453038"/>
            <a:ext cx="3152954" cy="2890208"/>
            <a:chOff x="5021490" y="2462034"/>
            <a:chExt cx="3152954" cy="2890208"/>
          </a:xfrm>
        </p:grpSpPr>
        <p:pic>
          <p:nvPicPr>
            <p:cNvPr id="8093" name="Graphic 8092">
              <a:extLst>
                <a:ext uri="{FF2B5EF4-FFF2-40B4-BE49-F238E27FC236}">
                  <a16:creationId xmlns:a16="http://schemas.microsoft.com/office/drawing/2014/main" id="{22C90779-CC5C-48B7-86D4-1BF18A136FA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21490" y="2462034"/>
              <a:ext cx="3152954" cy="2890208"/>
            </a:xfrm>
            <a:prstGeom prst="rect">
              <a:avLst/>
            </a:prstGeom>
          </p:spPr>
        </p:pic>
        <p:sp>
          <p:nvSpPr>
            <p:cNvPr id="8094" name="TextBox 8093">
              <a:extLst>
                <a:ext uri="{FF2B5EF4-FFF2-40B4-BE49-F238E27FC236}">
                  <a16:creationId xmlns:a16="http://schemas.microsoft.com/office/drawing/2014/main" id="{15462ADE-05E2-468A-B96D-12F886BDC7A2}"/>
                </a:ext>
              </a:extLst>
            </p:cNvPr>
            <p:cNvSpPr txBox="1"/>
            <p:nvPr/>
          </p:nvSpPr>
          <p:spPr>
            <a:xfrm>
              <a:off x="5171440" y="3594463"/>
              <a:ext cx="3003004" cy="1491177"/>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3600" b="0" i="0" u="none" strike="noStrike" kern="1200" cap="none" spc="0" normalizeH="0" baseline="0" noProof="0" dirty="0">
                  <a:ln>
                    <a:solidFill>
                      <a:srgbClr val="108539"/>
                    </a:solidFill>
                  </a:ln>
                  <a:solidFill>
                    <a:srgbClr val="03C400"/>
                  </a:solidFill>
                  <a:effectLst/>
                  <a:uLnTx/>
                  <a:uFillTx/>
                  <a:latin typeface="Coiny" panose="02000903060500060000" pitchFamily="2" charset="0"/>
                  <a:ea typeface="+mn-ea"/>
                  <a:cs typeface="+mn-cs"/>
                </a:rPr>
                <a:t>THẢO LUẬN NHÓM BỐN</a:t>
              </a:r>
            </a:p>
          </p:txBody>
        </p:sp>
      </p:grpSp>
      <p:grpSp>
        <p:nvGrpSpPr>
          <p:cNvPr id="8102" name="Group 8101">
            <a:extLst>
              <a:ext uri="{FF2B5EF4-FFF2-40B4-BE49-F238E27FC236}">
                <a16:creationId xmlns:a16="http://schemas.microsoft.com/office/drawing/2014/main" id="{9755D063-668A-4BBA-AA35-85F9157BED96}"/>
              </a:ext>
            </a:extLst>
          </p:cNvPr>
          <p:cNvGrpSpPr/>
          <p:nvPr/>
        </p:nvGrpSpPr>
        <p:grpSpPr>
          <a:xfrm>
            <a:off x="643699" y="1422801"/>
            <a:ext cx="6531010" cy="1462780"/>
            <a:chOff x="674462" y="1335180"/>
            <a:chExt cx="6531010" cy="1247817"/>
          </a:xfrm>
        </p:grpSpPr>
        <p:grpSp>
          <p:nvGrpSpPr>
            <p:cNvPr id="8096" name="组合 18">
              <a:extLst>
                <a:ext uri="{FF2B5EF4-FFF2-40B4-BE49-F238E27FC236}">
                  <a16:creationId xmlns:a16="http://schemas.microsoft.com/office/drawing/2014/main" id="{79127C28-955A-4598-BDA8-C86519468223}"/>
                </a:ext>
              </a:extLst>
            </p:cNvPr>
            <p:cNvGrpSpPr/>
            <p:nvPr/>
          </p:nvGrpSpPr>
          <p:grpSpPr>
            <a:xfrm>
              <a:off x="1241740" y="1588903"/>
              <a:ext cx="5963732" cy="908797"/>
              <a:chOff x="1317" y="3053"/>
              <a:chExt cx="16681" cy="4242"/>
            </a:xfrm>
          </p:grpSpPr>
          <p:grpSp>
            <p:nvGrpSpPr>
              <p:cNvPr id="8097" name="组合 15">
                <a:extLst>
                  <a:ext uri="{FF2B5EF4-FFF2-40B4-BE49-F238E27FC236}">
                    <a16:creationId xmlns:a16="http://schemas.microsoft.com/office/drawing/2014/main" id="{C4378ACD-73D5-42AD-AA28-5A9753D259DF}"/>
                  </a:ext>
                </a:extLst>
              </p:cNvPr>
              <p:cNvGrpSpPr/>
              <p:nvPr/>
            </p:nvGrpSpPr>
            <p:grpSpPr>
              <a:xfrm>
                <a:off x="1317" y="3053"/>
                <a:ext cx="16681" cy="3965"/>
                <a:chOff x="1020" y="2328"/>
                <a:chExt cx="11012" cy="8169"/>
              </a:xfrm>
            </p:grpSpPr>
            <p:sp>
              <p:nvSpPr>
                <p:cNvPr id="8099" name="圆角矩形 14">
                  <a:extLst>
                    <a:ext uri="{FF2B5EF4-FFF2-40B4-BE49-F238E27FC236}">
                      <a16:creationId xmlns:a16="http://schemas.microsoft.com/office/drawing/2014/main" id="{57D03369-A6E9-475D-ACB0-068351DF1A03}"/>
                    </a:ext>
                  </a:extLst>
                </p:cNvPr>
                <p:cNvSpPr/>
                <p:nvPr/>
              </p:nvSpPr>
              <p:spPr>
                <a:xfrm>
                  <a:off x="1220" y="2481"/>
                  <a:ext cx="10812" cy="801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5F7700"/>
                    </a:solidFill>
                    <a:effectLst/>
                    <a:uLnTx/>
                    <a:uFillTx/>
                    <a:latin typeface="Calibri"/>
                    <a:ea typeface="微软雅黑" panose="020B0503020204020204" pitchFamily="34" charset="-122"/>
                    <a:cs typeface="+mn-cs"/>
                  </a:endParaRPr>
                </a:p>
              </p:txBody>
            </p:sp>
            <p:sp>
              <p:nvSpPr>
                <p:cNvPr id="8100" name="圆角矩形 13">
                  <a:extLst>
                    <a:ext uri="{FF2B5EF4-FFF2-40B4-BE49-F238E27FC236}">
                      <a16:creationId xmlns:a16="http://schemas.microsoft.com/office/drawing/2014/main" id="{9EE33C5C-1657-401F-B719-6CD72A137474}"/>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Calibri"/>
                    <a:ea typeface="微软雅黑" panose="020B0503020204020204" pitchFamily="34" charset="-122"/>
                    <a:cs typeface="+mn-cs"/>
                  </a:endParaRPr>
                </a:p>
              </p:txBody>
            </p:sp>
          </p:grpSp>
          <p:sp>
            <p:nvSpPr>
              <p:cNvPr id="8098" name="文本框 17">
                <a:extLst>
                  <a:ext uri="{FF2B5EF4-FFF2-40B4-BE49-F238E27FC236}">
                    <a16:creationId xmlns:a16="http://schemas.microsoft.com/office/drawing/2014/main" id="{B29E3A72-7534-4477-85F6-53851E56BDD3}"/>
                  </a:ext>
                </a:extLst>
              </p:cNvPr>
              <p:cNvSpPr txBox="1"/>
              <p:nvPr/>
            </p:nvSpPr>
            <p:spPr>
              <a:xfrm>
                <a:off x="2864" y="3416"/>
                <a:ext cx="14554" cy="38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Những</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điều</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em</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nên</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làm</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để</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giữ</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đúng</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lời</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hứa</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Palatino Linotype" panose="02040502050505030304" pitchFamily="18" charset="0"/>
                  <a:cs typeface="Calibri" panose="020F0502020204030204" pitchFamily="34" charset="0"/>
                </a:endParaRPr>
              </a:p>
            </p:txBody>
          </p:sp>
        </p:grpSp>
        <p:pic>
          <p:nvPicPr>
            <p:cNvPr id="8101" name="图片 25" descr="卡通人物&#10;&#10;中度可信度描述已自动生成">
              <a:extLst>
                <a:ext uri="{FF2B5EF4-FFF2-40B4-BE49-F238E27FC236}">
                  <a16:creationId xmlns:a16="http://schemas.microsoft.com/office/drawing/2014/main" id="{9901C5E8-CA60-43D4-84BD-B6EDE7336414}"/>
                </a:ext>
              </a:extLst>
            </p:cNvPr>
            <p:cNvPicPr>
              <a:picLocks noChangeAspect="1"/>
            </p:cNvPicPr>
            <p:nvPr>
              <p:custDataLst>
                <p:tags r:id="rId4"/>
              </p:custDataLst>
            </p:nvPr>
          </p:nvPicPr>
          <p:blipFill>
            <a:blip r:embed="rId9" cstate="email"/>
            <a:stretch>
              <a:fillRect/>
            </a:stretch>
          </p:blipFill>
          <p:spPr>
            <a:xfrm rot="19945025">
              <a:off x="674462" y="1335180"/>
              <a:ext cx="1247817" cy="1247817"/>
            </a:xfrm>
            <a:prstGeom prst="rect">
              <a:avLst/>
            </a:prstGeom>
          </p:spPr>
        </p:pic>
      </p:grpSp>
      <p:grpSp>
        <p:nvGrpSpPr>
          <p:cNvPr id="8103" name="Group 8102">
            <a:extLst>
              <a:ext uri="{FF2B5EF4-FFF2-40B4-BE49-F238E27FC236}">
                <a16:creationId xmlns:a16="http://schemas.microsoft.com/office/drawing/2014/main" id="{14416D47-E0C0-4B5E-B042-1CF953CD9E7A}"/>
              </a:ext>
            </a:extLst>
          </p:cNvPr>
          <p:cNvGrpSpPr/>
          <p:nvPr/>
        </p:nvGrpSpPr>
        <p:grpSpPr>
          <a:xfrm>
            <a:off x="756249" y="2976678"/>
            <a:ext cx="6531010" cy="1516432"/>
            <a:chOff x="674462" y="1335180"/>
            <a:chExt cx="6531010" cy="1247817"/>
          </a:xfrm>
        </p:grpSpPr>
        <p:grpSp>
          <p:nvGrpSpPr>
            <p:cNvPr id="8104" name="组合 18">
              <a:extLst>
                <a:ext uri="{FF2B5EF4-FFF2-40B4-BE49-F238E27FC236}">
                  <a16:creationId xmlns:a16="http://schemas.microsoft.com/office/drawing/2014/main" id="{31AB7CB2-B2F3-4D6C-AFE4-37ADD33167D9}"/>
                </a:ext>
              </a:extLst>
            </p:cNvPr>
            <p:cNvGrpSpPr/>
            <p:nvPr/>
          </p:nvGrpSpPr>
          <p:grpSpPr>
            <a:xfrm>
              <a:off x="1241740" y="1588903"/>
              <a:ext cx="5963732" cy="908797"/>
              <a:chOff x="1317" y="3053"/>
              <a:chExt cx="16681" cy="4242"/>
            </a:xfrm>
          </p:grpSpPr>
          <p:grpSp>
            <p:nvGrpSpPr>
              <p:cNvPr id="8106" name="组合 15">
                <a:extLst>
                  <a:ext uri="{FF2B5EF4-FFF2-40B4-BE49-F238E27FC236}">
                    <a16:creationId xmlns:a16="http://schemas.microsoft.com/office/drawing/2014/main" id="{FD18086F-D390-4FFB-B309-0FBD6326539D}"/>
                  </a:ext>
                </a:extLst>
              </p:cNvPr>
              <p:cNvGrpSpPr/>
              <p:nvPr/>
            </p:nvGrpSpPr>
            <p:grpSpPr>
              <a:xfrm>
                <a:off x="1317" y="3053"/>
                <a:ext cx="16681" cy="3965"/>
                <a:chOff x="1020" y="2328"/>
                <a:chExt cx="11012" cy="8169"/>
              </a:xfrm>
            </p:grpSpPr>
            <p:sp>
              <p:nvSpPr>
                <p:cNvPr id="8108" name="圆角矩形 14">
                  <a:extLst>
                    <a:ext uri="{FF2B5EF4-FFF2-40B4-BE49-F238E27FC236}">
                      <a16:creationId xmlns:a16="http://schemas.microsoft.com/office/drawing/2014/main" id="{2875A94A-2F45-430B-B579-DF316417FE0E}"/>
                    </a:ext>
                  </a:extLst>
                </p:cNvPr>
                <p:cNvSpPr/>
                <p:nvPr/>
              </p:nvSpPr>
              <p:spPr>
                <a:xfrm>
                  <a:off x="1220" y="2481"/>
                  <a:ext cx="10812" cy="801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5F7700"/>
                    </a:solidFill>
                    <a:effectLst/>
                    <a:uLnTx/>
                    <a:uFillTx/>
                    <a:latin typeface="Calibri"/>
                    <a:ea typeface="微软雅黑" panose="020B0503020204020204" pitchFamily="34" charset="-122"/>
                    <a:cs typeface="+mn-cs"/>
                  </a:endParaRPr>
                </a:p>
              </p:txBody>
            </p:sp>
            <p:sp>
              <p:nvSpPr>
                <p:cNvPr id="8109" name="圆角矩形 13">
                  <a:extLst>
                    <a:ext uri="{FF2B5EF4-FFF2-40B4-BE49-F238E27FC236}">
                      <a16:creationId xmlns:a16="http://schemas.microsoft.com/office/drawing/2014/main" id="{E2D2F92B-CCFD-48BA-A656-AAD4DFB38E1F}"/>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Calibri"/>
                    <a:ea typeface="微软雅黑" panose="020B0503020204020204" pitchFamily="34" charset="-122"/>
                    <a:cs typeface="+mn-cs"/>
                  </a:endParaRPr>
                </a:p>
              </p:txBody>
            </p:sp>
          </p:grpSp>
          <p:sp>
            <p:nvSpPr>
              <p:cNvPr id="8107" name="文本框 17">
                <a:extLst>
                  <a:ext uri="{FF2B5EF4-FFF2-40B4-BE49-F238E27FC236}">
                    <a16:creationId xmlns:a16="http://schemas.microsoft.com/office/drawing/2014/main" id="{9559595A-AE3B-4952-B125-AF263D6F1A25}"/>
                  </a:ext>
                </a:extLst>
              </p:cNvPr>
              <p:cNvSpPr txBox="1"/>
              <p:nvPr/>
            </p:nvSpPr>
            <p:spPr>
              <a:xfrm>
                <a:off x="2864" y="3416"/>
                <a:ext cx="14554" cy="38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Những điều em nên tránh khi hứa với người khác.</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Palatino Linotype" panose="02040502050505030304" pitchFamily="18" charset="0"/>
                  <a:cs typeface="Calibri" panose="020F0502020204030204" pitchFamily="34" charset="0"/>
                </a:endParaRPr>
              </a:p>
            </p:txBody>
          </p:sp>
        </p:grpSp>
        <p:pic>
          <p:nvPicPr>
            <p:cNvPr id="8105" name="图片 25" descr="卡通人物&#10;&#10;中度可信度描述已自动生成">
              <a:extLst>
                <a:ext uri="{FF2B5EF4-FFF2-40B4-BE49-F238E27FC236}">
                  <a16:creationId xmlns:a16="http://schemas.microsoft.com/office/drawing/2014/main" id="{CC818A0C-DD45-4458-9389-3E436AEED5FC}"/>
                </a:ext>
              </a:extLst>
            </p:cNvPr>
            <p:cNvPicPr>
              <a:picLocks noChangeAspect="1"/>
            </p:cNvPicPr>
            <p:nvPr>
              <p:custDataLst>
                <p:tags r:id="rId3"/>
              </p:custDataLst>
            </p:nvPr>
          </p:nvPicPr>
          <p:blipFill>
            <a:blip r:embed="rId9" cstate="email"/>
            <a:stretch>
              <a:fillRect/>
            </a:stretch>
          </p:blipFill>
          <p:spPr>
            <a:xfrm rot="19945025">
              <a:off x="674462" y="1335180"/>
              <a:ext cx="1247817" cy="1247817"/>
            </a:xfrm>
            <a:prstGeom prst="rect">
              <a:avLst/>
            </a:prstGeom>
          </p:spPr>
        </p:pic>
      </p:grpSp>
      <p:grpSp>
        <p:nvGrpSpPr>
          <p:cNvPr id="8125" name="Group 8124">
            <a:extLst>
              <a:ext uri="{FF2B5EF4-FFF2-40B4-BE49-F238E27FC236}">
                <a16:creationId xmlns:a16="http://schemas.microsoft.com/office/drawing/2014/main" id="{7E390A80-5497-4DDF-8DA8-6DFD786DF3C2}"/>
              </a:ext>
            </a:extLst>
          </p:cNvPr>
          <p:cNvGrpSpPr/>
          <p:nvPr/>
        </p:nvGrpSpPr>
        <p:grpSpPr>
          <a:xfrm>
            <a:off x="744007" y="4667568"/>
            <a:ext cx="7538790" cy="1329840"/>
            <a:chOff x="674462" y="3697449"/>
            <a:chExt cx="7538790" cy="1329840"/>
          </a:xfrm>
        </p:grpSpPr>
        <p:grpSp>
          <p:nvGrpSpPr>
            <p:cNvPr id="8111" name="组合 18">
              <a:extLst>
                <a:ext uri="{FF2B5EF4-FFF2-40B4-BE49-F238E27FC236}">
                  <a16:creationId xmlns:a16="http://schemas.microsoft.com/office/drawing/2014/main" id="{E3DABB13-C222-4940-BC14-E8D2589696BE}"/>
                </a:ext>
              </a:extLst>
            </p:cNvPr>
            <p:cNvGrpSpPr/>
            <p:nvPr/>
          </p:nvGrpSpPr>
          <p:grpSpPr>
            <a:xfrm>
              <a:off x="1241740" y="3951172"/>
              <a:ext cx="6971512" cy="1076117"/>
              <a:chOff x="1317" y="3053"/>
              <a:chExt cx="16631" cy="5023"/>
            </a:xfrm>
          </p:grpSpPr>
          <p:grpSp>
            <p:nvGrpSpPr>
              <p:cNvPr id="8113" name="组合 15">
                <a:extLst>
                  <a:ext uri="{FF2B5EF4-FFF2-40B4-BE49-F238E27FC236}">
                    <a16:creationId xmlns:a16="http://schemas.microsoft.com/office/drawing/2014/main" id="{C21ABA58-F8A2-484E-90A2-095F9DB17DE9}"/>
                  </a:ext>
                </a:extLst>
              </p:cNvPr>
              <p:cNvGrpSpPr/>
              <p:nvPr/>
            </p:nvGrpSpPr>
            <p:grpSpPr>
              <a:xfrm>
                <a:off x="1317" y="3053"/>
                <a:ext cx="16631" cy="5023"/>
                <a:chOff x="1020" y="2328"/>
                <a:chExt cx="10979" cy="10348"/>
              </a:xfrm>
            </p:grpSpPr>
            <p:sp>
              <p:nvSpPr>
                <p:cNvPr id="8115" name="圆角矩形 14">
                  <a:extLst>
                    <a:ext uri="{FF2B5EF4-FFF2-40B4-BE49-F238E27FC236}">
                      <a16:creationId xmlns:a16="http://schemas.microsoft.com/office/drawing/2014/main" id="{133C166B-1D95-4B32-84C0-2956F5C7D6A2}"/>
                    </a:ext>
                  </a:extLst>
                </p:cNvPr>
                <p:cNvSpPr/>
                <p:nvPr/>
              </p:nvSpPr>
              <p:spPr>
                <a:xfrm>
                  <a:off x="1220" y="2481"/>
                  <a:ext cx="10779" cy="10195"/>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5F7700"/>
                    </a:solidFill>
                    <a:effectLst/>
                    <a:uLnTx/>
                    <a:uFillTx/>
                    <a:latin typeface="Calibri"/>
                    <a:ea typeface="微软雅黑" panose="020B0503020204020204" pitchFamily="34" charset="-122"/>
                    <a:cs typeface="+mn-cs"/>
                  </a:endParaRPr>
                </a:p>
              </p:txBody>
            </p:sp>
            <p:sp>
              <p:nvSpPr>
                <p:cNvPr id="8116" name="圆角矩形 13">
                  <a:extLst>
                    <a:ext uri="{FF2B5EF4-FFF2-40B4-BE49-F238E27FC236}">
                      <a16:creationId xmlns:a16="http://schemas.microsoft.com/office/drawing/2014/main" id="{F217F5E8-B492-46F2-A873-8511EFE617CB}"/>
                    </a:ext>
                  </a:extLst>
                </p:cNvPr>
                <p:cNvSpPr/>
                <p:nvPr/>
              </p:nvSpPr>
              <p:spPr>
                <a:xfrm>
                  <a:off x="1020" y="2328"/>
                  <a:ext cx="10812" cy="9397"/>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Calibri"/>
                    <a:ea typeface="微软雅黑" panose="020B0503020204020204" pitchFamily="34" charset="-122"/>
                    <a:cs typeface="+mn-cs"/>
                  </a:endParaRPr>
                </a:p>
              </p:txBody>
            </p:sp>
          </p:grpSp>
          <p:sp>
            <p:nvSpPr>
              <p:cNvPr id="8114" name="文本框 17">
                <a:extLst>
                  <a:ext uri="{FF2B5EF4-FFF2-40B4-BE49-F238E27FC236}">
                    <a16:creationId xmlns:a16="http://schemas.microsoft.com/office/drawing/2014/main" id="{E71E4008-3B80-4444-97EB-94C9DFE86CE5}"/>
                  </a:ext>
                </a:extLst>
              </p:cNvPr>
              <p:cNvSpPr txBox="1"/>
              <p:nvPr/>
            </p:nvSpPr>
            <p:spPr>
              <a:xfrm>
                <a:off x="2699" y="3524"/>
                <a:ext cx="14996" cy="38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Cách</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ứng</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xử</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khi</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em</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không</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thể</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thực</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hiện</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lời</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hứa</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của</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mình</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 </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Palatino Linotype" panose="02040502050505030304" pitchFamily="18" charset="0"/>
                  <a:cs typeface="Calibri" panose="020F0502020204030204" pitchFamily="34" charset="0"/>
                </a:endParaRPr>
              </a:p>
            </p:txBody>
          </p:sp>
        </p:grpSp>
        <p:pic>
          <p:nvPicPr>
            <p:cNvPr id="8112" name="图片 25" descr="卡通人物&#10;&#10;中度可信度描述已自动生成">
              <a:extLst>
                <a:ext uri="{FF2B5EF4-FFF2-40B4-BE49-F238E27FC236}">
                  <a16:creationId xmlns:a16="http://schemas.microsoft.com/office/drawing/2014/main" id="{7134F38E-9487-4118-8A31-0D9471FF67F5}"/>
                </a:ext>
              </a:extLst>
            </p:cNvPr>
            <p:cNvPicPr>
              <a:picLocks noChangeAspect="1"/>
            </p:cNvPicPr>
            <p:nvPr>
              <p:custDataLst>
                <p:tags r:id="rId2"/>
              </p:custDataLst>
            </p:nvPr>
          </p:nvPicPr>
          <p:blipFill>
            <a:blip r:embed="rId9" cstate="email"/>
            <a:stretch>
              <a:fillRect/>
            </a:stretch>
          </p:blipFill>
          <p:spPr>
            <a:xfrm rot="19945025">
              <a:off x="674462" y="3697449"/>
              <a:ext cx="1247817" cy="1247817"/>
            </a:xfrm>
            <a:prstGeom prst="rect">
              <a:avLst/>
            </a:prstGeom>
          </p:spPr>
        </p:pic>
      </p:grpSp>
    </p:spTree>
    <p:custDataLst>
      <p:tags r:id="rId1"/>
    </p:custDataLst>
    <p:extLst>
      <p:ext uri="{BB962C8B-B14F-4D97-AF65-F5344CB8AC3E}">
        <p14:creationId xmlns:p14="http://schemas.microsoft.com/office/powerpoint/2010/main" val="32262527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095"/>
                                        </p:tgtEl>
                                        <p:attrNameLst>
                                          <p:attrName>style.visibility</p:attrName>
                                        </p:attrNameLst>
                                      </p:cBhvr>
                                      <p:to>
                                        <p:strVal val="visible"/>
                                      </p:to>
                                    </p:set>
                                    <p:animEffect transition="in" filter="fade">
                                      <p:cBhvr>
                                        <p:cTn id="7" dur="500"/>
                                        <p:tgtEl>
                                          <p:spTgt spid="8095"/>
                                        </p:tgtEl>
                                      </p:cBhvr>
                                    </p:animEffect>
                                  </p:childTnLst>
                                </p:cTn>
                              </p:par>
                              <p:par>
                                <p:cTn id="8" presetID="15" presetClass="entr" presetSubtype="0" fill="hold" nodeType="withEffect">
                                  <p:stCondLst>
                                    <p:cond delay="0"/>
                                  </p:stCondLst>
                                  <p:childTnLst>
                                    <p:set>
                                      <p:cBhvr>
                                        <p:cTn id="9" dur="1" fill="hold">
                                          <p:stCondLst>
                                            <p:cond delay="0"/>
                                          </p:stCondLst>
                                        </p:cTn>
                                        <p:tgtEl>
                                          <p:spTgt spid="8102"/>
                                        </p:tgtEl>
                                        <p:attrNameLst>
                                          <p:attrName>style.visibility</p:attrName>
                                        </p:attrNameLst>
                                      </p:cBhvr>
                                      <p:to>
                                        <p:strVal val="visible"/>
                                      </p:to>
                                    </p:set>
                                    <p:anim calcmode="lin" valueType="num">
                                      <p:cBhvr>
                                        <p:cTn id="10" dur="750" fill="hold"/>
                                        <p:tgtEl>
                                          <p:spTgt spid="8102"/>
                                        </p:tgtEl>
                                        <p:attrNameLst>
                                          <p:attrName>ppt_w</p:attrName>
                                        </p:attrNameLst>
                                      </p:cBhvr>
                                      <p:tavLst>
                                        <p:tav tm="0">
                                          <p:val>
                                            <p:fltVal val="0"/>
                                          </p:val>
                                        </p:tav>
                                        <p:tav tm="100000">
                                          <p:val>
                                            <p:strVal val="#ppt_w"/>
                                          </p:val>
                                        </p:tav>
                                      </p:tavLst>
                                    </p:anim>
                                    <p:anim calcmode="lin" valueType="num">
                                      <p:cBhvr>
                                        <p:cTn id="11" dur="750" fill="hold"/>
                                        <p:tgtEl>
                                          <p:spTgt spid="8102"/>
                                        </p:tgtEl>
                                        <p:attrNameLst>
                                          <p:attrName>ppt_h</p:attrName>
                                        </p:attrNameLst>
                                      </p:cBhvr>
                                      <p:tavLst>
                                        <p:tav tm="0">
                                          <p:val>
                                            <p:fltVal val="0"/>
                                          </p:val>
                                        </p:tav>
                                        <p:tav tm="100000">
                                          <p:val>
                                            <p:strVal val="#ppt_h"/>
                                          </p:val>
                                        </p:tav>
                                      </p:tavLst>
                                    </p:anim>
                                    <p:anim calcmode="lin" valueType="num">
                                      <p:cBhvr>
                                        <p:cTn id="12" dur="750" fill="hold"/>
                                        <p:tgtEl>
                                          <p:spTgt spid="8102"/>
                                        </p:tgtEl>
                                        <p:attrNameLst>
                                          <p:attrName>ppt_x</p:attrName>
                                        </p:attrNameLst>
                                      </p:cBhvr>
                                      <p:tavLst>
                                        <p:tav tm="0" fmla="#ppt_x+(cos(-2*pi*(1-$))*-#ppt_x-sin(-2*pi*(1-$))*(1-#ppt_y))*(1-$)">
                                          <p:val>
                                            <p:fltVal val="0"/>
                                          </p:val>
                                        </p:tav>
                                        <p:tav tm="100000">
                                          <p:val>
                                            <p:fltVal val="1"/>
                                          </p:val>
                                        </p:tav>
                                      </p:tavLst>
                                    </p:anim>
                                    <p:anim calcmode="lin" valueType="num">
                                      <p:cBhvr>
                                        <p:cTn id="13" dur="750" fill="hold"/>
                                        <p:tgtEl>
                                          <p:spTgt spid="8102"/>
                                        </p:tgtEl>
                                        <p:attrNameLst>
                                          <p:attrName>ppt_y</p:attrName>
                                        </p:attrNameLst>
                                      </p:cBhvr>
                                      <p:tavLst>
                                        <p:tav tm="0" fmla="#ppt_y+(sin(-2*pi*(1-$))*-#ppt_x+cos(-2*pi*(1-$))*(1-#ppt_y))*(1-$)">
                                          <p:val>
                                            <p:fltVal val="0"/>
                                          </p:val>
                                        </p:tav>
                                        <p:tav tm="100000">
                                          <p:val>
                                            <p:fltVal val="1"/>
                                          </p:val>
                                        </p:tav>
                                      </p:tavLst>
                                    </p:anim>
                                  </p:childTnLst>
                                </p:cTn>
                              </p:par>
                              <p:par>
                                <p:cTn id="14" presetID="15" presetClass="entr" presetSubtype="0" fill="hold" nodeType="withEffect">
                                  <p:stCondLst>
                                    <p:cond delay="0"/>
                                  </p:stCondLst>
                                  <p:childTnLst>
                                    <p:set>
                                      <p:cBhvr>
                                        <p:cTn id="15" dur="1" fill="hold">
                                          <p:stCondLst>
                                            <p:cond delay="0"/>
                                          </p:stCondLst>
                                        </p:cTn>
                                        <p:tgtEl>
                                          <p:spTgt spid="8103"/>
                                        </p:tgtEl>
                                        <p:attrNameLst>
                                          <p:attrName>style.visibility</p:attrName>
                                        </p:attrNameLst>
                                      </p:cBhvr>
                                      <p:to>
                                        <p:strVal val="visible"/>
                                      </p:to>
                                    </p:set>
                                    <p:anim calcmode="lin" valueType="num">
                                      <p:cBhvr>
                                        <p:cTn id="16" dur="750" fill="hold"/>
                                        <p:tgtEl>
                                          <p:spTgt spid="8103"/>
                                        </p:tgtEl>
                                        <p:attrNameLst>
                                          <p:attrName>ppt_w</p:attrName>
                                        </p:attrNameLst>
                                      </p:cBhvr>
                                      <p:tavLst>
                                        <p:tav tm="0">
                                          <p:val>
                                            <p:fltVal val="0"/>
                                          </p:val>
                                        </p:tav>
                                        <p:tav tm="100000">
                                          <p:val>
                                            <p:strVal val="#ppt_w"/>
                                          </p:val>
                                        </p:tav>
                                      </p:tavLst>
                                    </p:anim>
                                    <p:anim calcmode="lin" valueType="num">
                                      <p:cBhvr>
                                        <p:cTn id="17" dur="750" fill="hold"/>
                                        <p:tgtEl>
                                          <p:spTgt spid="8103"/>
                                        </p:tgtEl>
                                        <p:attrNameLst>
                                          <p:attrName>ppt_h</p:attrName>
                                        </p:attrNameLst>
                                      </p:cBhvr>
                                      <p:tavLst>
                                        <p:tav tm="0">
                                          <p:val>
                                            <p:fltVal val="0"/>
                                          </p:val>
                                        </p:tav>
                                        <p:tav tm="100000">
                                          <p:val>
                                            <p:strVal val="#ppt_h"/>
                                          </p:val>
                                        </p:tav>
                                      </p:tavLst>
                                    </p:anim>
                                    <p:anim calcmode="lin" valueType="num">
                                      <p:cBhvr>
                                        <p:cTn id="18" dur="750" fill="hold"/>
                                        <p:tgtEl>
                                          <p:spTgt spid="8103"/>
                                        </p:tgtEl>
                                        <p:attrNameLst>
                                          <p:attrName>ppt_x</p:attrName>
                                        </p:attrNameLst>
                                      </p:cBhvr>
                                      <p:tavLst>
                                        <p:tav tm="0" fmla="#ppt_x+(cos(-2*pi*(1-$))*-#ppt_x-sin(-2*pi*(1-$))*(1-#ppt_y))*(1-$)">
                                          <p:val>
                                            <p:fltVal val="0"/>
                                          </p:val>
                                        </p:tav>
                                        <p:tav tm="100000">
                                          <p:val>
                                            <p:fltVal val="1"/>
                                          </p:val>
                                        </p:tav>
                                      </p:tavLst>
                                    </p:anim>
                                    <p:anim calcmode="lin" valueType="num">
                                      <p:cBhvr>
                                        <p:cTn id="19" dur="750" fill="hold"/>
                                        <p:tgtEl>
                                          <p:spTgt spid="8103"/>
                                        </p:tgtEl>
                                        <p:attrNameLst>
                                          <p:attrName>ppt_y</p:attrName>
                                        </p:attrNameLst>
                                      </p:cBhvr>
                                      <p:tavLst>
                                        <p:tav tm="0" fmla="#ppt_y+(sin(-2*pi*(1-$))*-#ppt_x+cos(-2*pi*(1-$))*(1-#ppt_y))*(1-$)">
                                          <p:val>
                                            <p:fltVal val="0"/>
                                          </p:val>
                                        </p:tav>
                                        <p:tav tm="100000">
                                          <p:val>
                                            <p:fltVal val="1"/>
                                          </p:val>
                                        </p:tav>
                                      </p:tavLst>
                                    </p:anim>
                                  </p:childTnLst>
                                </p:cTn>
                              </p:par>
                              <p:par>
                                <p:cTn id="20" presetID="15" presetClass="entr" presetSubtype="0" fill="hold" nodeType="withEffect">
                                  <p:stCondLst>
                                    <p:cond delay="0"/>
                                  </p:stCondLst>
                                  <p:childTnLst>
                                    <p:set>
                                      <p:cBhvr>
                                        <p:cTn id="21" dur="1" fill="hold">
                                          <p:stCondLst>
                                            <p:cond delay="0"/>
                                          </p:stCondLst>
                                        </p:cTn>
                                        <p:tgtEl>
                                          <p:spTgt spid="8125"/>
                                        </p:tgtEl>
                                        <p:attrNameLst>
                                          <p:attrName>style.visibility</p:attrName>
                                        </p:attrNameLst>
                                      </p:cBhvr>
                                      <p:to>
                                        <p:strVal val="visible"/>
                                      </p:to>
                                    </p:set>
                                    <p:anim calcmode="lin" valueType="num">
                                      <p:cBhvr>
                                        <p:cTn id="22" dur="750" fill="hold"/>
                                        <p:tgtEl>
                                          <p:spTgt spid="8125"/>
                                        </p:tgtEl>
                                        <p:attrNameLst>
                                          <p:attrName>ppt_w</p:attrName>
                                        </p:attrNameLst>
                                      </p:cBhvr>
                                      <p:tavLst>
                                        <p:tav tm="0">
                                          <p:val>
                                            <p:fltVal val="0"/>
                                          </p:val>
                                        </p:tav>
                                        <p:tav tm="100000">
                                          <p:val>
                                            <p:strVal val="#ppt_w"/>
                                          </p:val>
                                        </p:tav>
                                      </p:tavLst>
                                    </p:anim>
                                    <p:anim calcmode="lin" valueType="num">
                                      <p:cBhvr>
                                        <p:cTn id="23" dur="750" fill="hold"/>
                                        <p:tgtEl>
                                          <p:spTgt spid="8125"/>
                                        </p:tgtEl>
                                        <p:attrNameLst>
                                          <p:attrName>ppt_h</p:attrName>
                                        </p:attrNameLst>
                                      </p:cBhvr>
                                      <p:tavLst>
                                        <p:tav tm="0">
                                          <p:val>
                                            <p:fltVal val="0"/>
                                          </p:val>
                                        </p:tav>
                                        <p:tav tm="100000">
                                          <p:val>
                                            <p:strVal val="#ppt_h"/>
                                          </p:val>
                                        </p:tav>
                                      </p:tavLst>
                                    </p:anim>
                                    <p:anim calcmode="lin" valueType="num">
                                      <p:cBhvr>
                                        <p:cTn id="24" dur="750" fill="hold"/>
                                        <p:tgtEl>
                                          <p:spTgt spid="8125"/>
                                        </p:tgtEl>
                                        <p:attrNameLst>
                                          <p:attrName>ppt_x</p:attrName>
                                        </p:attrNameLst>
                                      </p:cBhvr>
                                      <p:tavLst>
                                        <p:tav tm="0" fmla="#ppt_x+(cos(-2*pi*(1-$))*-#ppt_x-sin(-2*pi*(1-$))*(1-#ppt_y))*(1-$)">
                                          <p:val>
                                            <p:fltVal val="0"/>
                                          </p:val>
                                        </p:tav>
                                        <p:tav tm="100000">
                                          <p:val>
                                            <p:fltVal val="1"/>
                                          </p:val>
                                        </p:tav>
                                      </p:tavLst>
                                    </p:anim>
                                    <p:anim calcmode="lin" valueType="num">
                                      <p:cBhvr>
                                        <p:cTn id="25" dur="750" fill="hold"/>
                                        <p:tgtEl>
                                          <p:spTgt spid="812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964FD65-25AB-45A5-A335-6BE38BDC7B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61" y="81"/>
            <a:ext cx="12228861" cy="6857919"/>
          </a:xfrm>
          <a:prstGeom prst="rect">
            <a:avLst/>
          </a:prstGeom>
        </p:spPr>
      </p:pic>
      <p:grpSp>
        <p:nvGrpSpPr>
          <p:cNvPr id="7" name="组合 6">
            <a:extLst>
              <a:ext uri="{FF2B5EF4-FFF2-40B4-BE49-F238E27FC236}">
                <a16:creationId xmlns:a16="http://schemas.microsoft.com/office/drawing/2014/main" id="{78C5413A-4926-48A3-B512-EFD4537F383D}"/>
              </a:ext>
            </a:extLst>
          </p:cNvPr>
          <p:cNvGrpSpPr/>
          <p:nvPr/>
        </p:nvGrpSpPr>
        <p:grpSpPr>
          <a:xfrm>
            <a:off x="559581" y="347242"/>
            <a:ext cx="11235022" cy="6285052"/>
            <a:chOff x="559581" y="347242"/>
            <a:chExt cx="11235022" cy="6285052"/>
          </a:xfrm>
        </p:grpSpPr>
        <p:sp>
          <p:nvSpPr>
            <p:cNvPr id="39" name="矩形: 圆角 38">
              <a:extLst>
                <a:ext uri="{FF2B5EF4-FFF2-40B4-BE49-F238E27FC236}">
                  <a16:creationId xmlns:a16="http://schemas.microsoft.com/office/drawing/2014/main" id="{BC057C8D-EF49-4F8A-AE50-EDEB8685FAB2}"/>
                </a:ext>
              </a:extLst>
            </p:cNvPr>
            <p:cNvSpPr/>
            <p:nvPr/>
          </p:nvSpPr>
          <p:spPr>
            <a:xfrm>
              <a:off x="559581" y="347242"/>
              <a:ext cx="11235022" cy="6285052"/>
            </a:xfrm>
            <a:prstGeom prst="roundRect">
              <a:avLst>
                <a:gd name="adj" fmla="val 11142"/>
              </a:avLst>
            </a:prstGeom>
            <a:noFill/>
            <a:ln w="50800">
              <a:solidFill>
                <a:srgbClr val="676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6" name="矩形: 圆角 65">
              <a:extLst>
                <a:ext uri="{FF2B5EF4-FFF2-40B4-BE49-F238E27FC236}">
                  <a16:creationId xmlns:a16="http://schemas.microsoft.com/office/drawing/2014/main" id="{273AB19E-3887-4EE6-9423-D61EEB7C0806}"/>
                </a:ext>
              </a:extLst>
            </p:cNvPr>
            <p:cNvSpPr/>
            <p:nvPr/>
          </p:nvSpPr>
          <p:spPr>
            <a:xfrm>
              <a:off x="670784" y="509286"/>
              <a:ext cx="10961635" cy="5977589"/>
            </a:xfrm>
            <a:prstGeom prst="roundRect">
              <a:avLst>
                <a:gd name="adj" fmla="val 11142"/>
              </a:avLst>
            </a:prstGeom>
            <a:noFill/>
            <a:ln w="38100">
              <a:solidFill>
                <a:srgbClr val="67676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4" name="Group 3">
            <a:extLst>
              <a:ext uri="{FF2B5EF4-FFF2-40B4-BE49-F238E27FC236}">
                <a16:creationId xmlns:a16="http://schemas.microsoft.com/office/drawing/2014/main" id="{28086275-ED76-50B0-9CE0-7803B1D5D2E2}"/>
              </a:ext>
            </a:extLst>
          </p:cNvPr>
          <p:cNvGrpSpPr/>
          <p:nvPr/>
        </p:nvGrpSpPr>
        <p:grpSpPr>
          <a:xfrm>
            <a:off x="1331788" y="1166191"/>
            <a:ext cx="5298881" cy="4930732"/>
            <a:chOff x="931738" y="1166191"/>
            <a:chExt cx="5298881" cy="4930732"/>
          </a:xfrm>
        </p:grpSpPr>
        <p:sp>
          <p:nvSpPr>
            <p:cNvPr id="49" name="Speech Bubble: Rectangle with Corners Rounded 4">
              <a:extLst>
                <a:ext uri="{FF2B5EF4-FFF2-40B4-BE49-F238E27FC236}">
                  <a16:creationId xmlns:a16="http://schemas.microsoft.com/office/drawing/2014/main" id="{F8C12F50-E56C-4F64-AE76-5DF8E44BFF27}"/>
                </a:ext>
              </a:extLst>
            </p:cNvPr>
            <p:cNvSpPr/>
            <p:nvPr/>
          </p:nvSpPr>
          <p:spPr>
            <a:xfrm flipH="1">
              <a:off x="931738" y="1166191"/>
              <a:ext cx="5298879" cy="4930732"/>
            </a:xfrm>
            <a:prstGeom prst="roundRect">
              <a:avLst>
                <a:gd name="adj" fmla="val 1344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3200" dirty="0">
                <a:solidFill>
                  <a:prstClr val="black"/>
                </a:solidFill>
                <a:latin typeface="Calibri" panose="020F0502020204030204" pitchFamily="34" charset="0"/>
                <a:cs typeface="Calibri" panose="020F0502020204030204" pitchFamily="34" charset="0"/>
              </a:endParaRPr>
            </a:p>
            <a:p>
              <a:pPr lvl="0" algn="ctr"/>
              <a:endParaRPr lang="en-US" sz="3200" dirty="0">
                <a:solidFill>
                  <a:prstClr val="black"/>
                </a:solidFill>
                <a:latin typeface="Calibri" panose="020F0502020204030204" pitchFamily="34" charset="0"/>
                <a:cs typeface="Calibri" panose="020F0502020204030204" pitchFamily="34" charset="0"/>
              </a:endParaRPr>
            </a:p>
            <a:p>
              <a:pPr marL="457200" lvl="0" indent="-457200">
                <a:buFont typeface="Arial" panose="020B0604020202020204" pitchFamily="34" charset="0"/>
                <a:buChar char="•"/>
              </a:pPr>
              <a:r>
                <a:rPr lang="en-US" sz="3200" dirty="0">
                  <a:solidFill>
                    <a:prstClr val="black"/>
                  </a:solidFill>
                  <a:latin typeface="Calibri" panose="020F0502020204030204" pitchFamily="34" charset="0"/>
                  <a:cs typeface="Calibri" panose="020F0502020204030204" pitchFamily="34" charset="0"/>
                </a:rPr>
                <a:t>Đ</a:t>
              </a:r>
              <a:r>
                <a:rPr lang="vi-VN" sz="3200" dirty="0">
                  <a:solidFill>
                    <a:prstClr val="black"/>
                  </a:solidFill>
                  <a:latin typeface="Calibri" panose="020F0502020204030204" pitchFamily="34" charset="0"/>
                  <a:cs typeface="Calibri" panose="020F0502020204030204" pitchFamily="34" charset="0"/>
                </a:rPr>
                <a:t>úng hẹn</a:t>
              </a:r>
              <a:r>
                <a:rPr lang="en-US" sz="3200" dirty="0">
                  <a:solidFill>
                    <a:prstClr val="black"/>
                  </a:solidFill>
                  <a:latin typeface="Calibri" panose="020F0502020204030204" pitchFamily="34" charset="0"/>
                  <a:cs typeface="Calibri" panose="020F0502020204030204" pitchFamily="34" charset="0"/>
                </a:rPr>
                <a:t>.</a:t>
              </a:r>
            </a:p>
            <a:p>
              <a:pPr marL="457200" lvl="0" indent="-457200">
                <a:buFont typeface="Arial" panose="020B0604020202020204" pitchFamily="34" charset="0"/>
                <a:buChar char="•"/>
              </a:pPr>
              <a:r>
                <a:rPr lang="en-US" sz="3200" dirty="0">
                  <a:solidFill>
                    <a:prstClr val="black"/>
                  </a:solidFill>
                  <a:latin typeface="Calibri" panose="020F0502020204030204" pitchFamily="34" charset="0"/>
                  <a:cs typeface="Calibri" panose="020F0502020204030204" pitchFamily="34" charset="0"/>
                </a:rPr>
                <a:t>C</a:t>
              </a:r>
              <a:r>
                <a:rPr lang="vi-VN" sz="3200" dirty="0">
                  <a:solidFill>
                    <a:prstClr val="black"/>
                  </a:solidFill>
                  <a:latin typeface="Calibri" panose="020F0502020204030204" pitchFamily="34" charset="0"/>
                  <a:cs typeface="Calibri" panose="020F0502020204030204" pitchFamily="34" charset="0"/>
                </a:rPr>
                <a:t>hỉ hứa những điều trong khả năng của mình có thể thực hiện được</a:t>
              </a:r>
              <a:r>
                <a:rPr lang="en-US" sz="3200" dirty="0">
                  <a:solidFill>
                    <a:prstClr val="black"/>
                  </a:solidFill>
                  <a:latin typeface="Calibri" panose="020F0502020204030204" pitchFamily="34" charset="0"/>
                  <a:cs typeface="Calibri" panose="020F0502020204030204" pitchFamily="34" charset="0"/>
                </a:rPr>
                <a:t>.</a:t>
              </a:r>
            </a:p>
            <a:p>
              <a:pPr marL="457200" lvl="0" indent="-457200">
                <a:buFont typeface="Arial" panose="020B0604020202020204" pitchFamily="34" charset="0"/>
                <a:buChar char="•"/>
              </a:pPr>
              <a:r>
                <a:rPr lang="en-US" sz="3200" dirty="0">
                  <a:solidFill>
                    <a:prstClr val="black"/>
                  </a:solidFill>
                  <a:latin typeface="Calibri" panose="020F0502020204030204" pitchFamily="34" charset="0"/>
                  <a:cs typeface="Calibri" panose="020F0502020204030204" pitchFamily="34" charset="0"/>
                </a:rPr>
                <a:t>Đ</a:t>
              </a:r>
              <a:r>
                <a:rPr lang="vi-VN" sz="3200" dirty="0">
                  <a:solidFill>
                    <a:prstClr val="black"/>
                  </a:solidFill>
                  <a:latin typeface="Calibri" panose="020F0502020204030204" pitchFamily="34" charset="0"/>
                  <a:cs typeface="Calibri" panose="020F0502020204030204" pitchFamily="34" charset="0"/>
                </a:rPr>
                <a:t>ã hứa là phải cố gắng thực hiện cho bằng được</a:t>
              </a:r>
              <a:r>
                <a:rPr lang="en-US" sz="3200" dirty="0">
                  <a:solidFill>
                    <a:prstClr val="black"/>
                  </a:solidFill>
                  <a:latin typeface="Calibri" panose="020F0502020204030204" pitchFamily="34" charset="0"/>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 name="Rectangle: Top Corners Rounded 1">
              <a:extLst>
                <a:ext uri="{FF2B5EF4-FFF2-40B4-BE49-F238E27FC236}">
                  <a16:creationId xmlns:a16="http://schemas.microsoft.com/office/drawing/2014/main" id="{D6C5697F-2AF9-451D-5A91-F196909D8CE7}"/>
                </a:ext>
              </a:extLst>
            </p:cNvPr>
            <p:cNvSpPr/>
            <p:nvPr/>
          </p:nvSpPr>
          <p:spPr>
            <a:xfrm>
              <a:off x="931739" y="1166191"/>
              <a:ext cx="5298880" cy="1192696"/>
            </a:xfrm>
            <a:prstGeom prst="round2SameRect">
              <a:avLst>
                <a:gd name="adj1" fmla="val 50000"/>
                <a:gd name="adj2"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prstClr val="black"/>
                  </a:solidFill>
                  <a:latin typeface="Calibri" panose="020F0502020204030204" pitchFamily="34" charset="0"/>
                  <a:cs typeface="Calibri" panose="020F0502020204030204" pitchFamily="34" charset="0"/>
                </a:rPr>
                <a:t>Những điều em nên làm để giữ đúng lời hứa</a:t>
              </a:r>
              <a:endParaRPr lang="en-US" sz="2800" b="1" dirty="0"/>
            </a:p>
          </p:txBody>
        </p:sp>
      </p:grpSp>
      <p:grpSp>
        <p:nvGrpSpPr>
          <p:cNvPr id="6" name="Group 5">
            <a:extLst>
              <a:ext uri="{FF2B5EF4-FFF2-40B4-BE49-F238E27FC236}">
                <a16:creationId xmlns:a16="http://schemas.microsoft.com/office/drawing/2014/main" id="{3E25E9FD-036C-A9C5-0D35-9E068DF53216}"/>
              </a:ext>
            </a:extLst>
          </p:cNvPr>
          <p:cNvGrpSpPr/>
          <p:nvPr/>
        </p:nvGrpSpPr>
        <p:grpSpPr>
          <a:xfrm>
            <a:off x="6988973" y="1166191"/>
            <a:ext cx="4532243" cy="4930732"/>
            <a:chOff x="6686271" y="1166191"/>
            <a:chExt cx="4532243" cy="4930732"/>
          </a:xfrm>
        </p:grpSpPr>
        <p:sp>
          <p:nvSpPr>
            <p:cNvPr id="50" name="Speech Bubble: Rectangle with Corners Rounded 4">
              <a:extLst>
                <a:ext uri="{FF2B5EF4-FFF2-40B4-BE49-F238E27FC236}">
                  <a16:creationId xmlns:a16="http://schemas.microsoft.com/office/drawing/2014/main" id="{27F28458-C369-4EE4-BEC3-8A7DE740BF45}"/>
                </a:ext>
              </a:extLst>
            </p:cNvPr>
            <p:cNvSpPr/>
            <p:nvPr/>
          </p:nvSpPr>
          <p:spPr>
            <a:xfrm flipH="1">
              <a:off x="6686271" y="1166191"/>
              <a:ext cx="4532243" cy="4930732"/>
            </a:xfrm>
            <a:prstGeom prst="roundRect">
              <a:avLst>
                <a:gd name="adj" fmla="val 17544"/>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buFont typeface="Arial" panose="020B0604020202020204" pitchFamily="34" charset="0"/>
                <a:buChar char="•"/>
              </a:pPr>
              <a:r>
                <a:rPr lang="en-US" sz="3200" dirty="0">
                  <a:solidFill>
                    <a:prstClr val="black"/>
                  </a:solidFill>
                  <a:latin typeface="Calibri" panose="020F0502020204030204" pitchFamily="34" charset="0"/>
                  <a:cs typeface="Calibri" panose="020F0502020204030204" pitchFamily="34" charset="0"/>
                </a:rPr>
                <a:t>S</a:t>
              </a:r>
              <a:r>
                <a:rPr lang="vi-VN" sz="3200" dirty="0">
                  <a:solidFill>
                    <a:prstClr val="black"/>
                  </a:solidFill>
                  <a:latin typeface="Calibri" panose="020F0502020204030204" pitchFamily="34" charset="0"/>
                  <a:cs typeface="Calibri" panose="020F0502020204030204" pitchFamily="34" charset="0"/>
                </a:rPr>
                <a:t>ai hẹn</a:t>
              </a:r>
              <a:r>
                <a:rPr lang="en-US" sz="3200" dirty="0">
                  <a:solidFill>
                    <a:prstClr val="black"/>
                  </a:solidFill>
                  <a:latin typeface="Calibri" panose="020F0502020204030204" pitchFamily="34" charset="0"/>
                  <a:cs typeface="Calibri" panose="020F0502020204030204" pitchFamily="34" charset="0"/>
                </a:rPr>
                <a:t>.</a:t>
              </a:r>
            </a:p>
            <a:p>
              <a:pPr marL="457200" lvl="0" indent="-457200">
                <a:buFont typeface="Arial" panose="020B0604020202020204" pitchFamily="34" charset="0"/>
                <a:buChar char="•"/>
              </a:pPr>
              <a:r>
                <a:rPr lang="en-US" sz="3200" dirty="0">
                  <a:solidFill>
                    <a:prstClr val="black"/>
                  </a:solidFill>
                  <a:latin typeface="Calibri" panose="020F0502020204030204" pitchFamily="34" charset="0"/>
                  <a:cs typeface="Calibri" panose="020F0502020204030204" pitchFamily="34" charset="0"/>
                </a:rPr>
                <a:t>H</a:t>
              </a:r>
              <a:r>
                <a:rPr lang="vi-VN" sz="3200" dirty="0">
                  <a:solidFill>
                    <a:prstClr val="black"/>
                  </a:solidFill>
                  <a:latin typeface="Calibri" panose="020F0502020204030204" pitchFamily="34" charset="0"/>
                  <a:cs typeface="Calibri" panose="020F0502020204030204" pitchFamily="34" charset="0"/>
                </a:rPr>
                <a:t>ứa suông mà không làm.</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 name="Rectangle: Top Corners Rounded 2">
              <a:extLst>
                <a:ext uri="{FF2B5EF4-FFF2-40B4-BE49-F238E27FC236}">
                  <a16:creationId xmlns:a16="http://schemas.microsoft.com/office/drawing/2014/main" id="{CA3D9320-3A95-AB90-24C5-0B94E42CD3B2}"/>
                </a:ext>
              </a:extLst>
            </p:cNvPr>
            <p:cNvSpPr/>
            <p:nvPr/>
          </p:nvSpPr>
          <p:spPr>
            <a:xfrm>
              <a:off x="6686271" y="1166191"/>
              <a:ext cx="4532243" cy="1192696"/>
            </a:xfrm>
            <a:prstGeom prst="round2SameRect">
              <a:avLst>
                <a:gd name="adj1" fmla="val 50000"/>
                <a:gd name="adj2" fmla="val 0"/>
              </a:avLst>
            </a:prstGeom>
            <a:solidFill>
              <a:srgbClr val="EC9B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prstClr val="black"/>
                  </a:solidFill>
                  <a:latin typeface="Calibri" panose="020F0502020204030204" pitchFamily="34" charset="0"/>
                  <a:cs typeface="Calibri" panose="020F0502020204030204" pitchFamily="34" charset="0"/>
                </a:rPr>
                <a:t>Những điều em nên tránh khi hứa với người khác</a:t>
              </a:r>
              <a:endParaRPr lang="en-US" sz="2800" b="1" dirty="0"/>
            </a:p>
          </p:txBody>
        </p:sp>
      </p:grpSp>
      <p:pic>
        <p:nvPicPr>
          <p:cNvPr id="11" name="Picture 10">
            <a:extLst>
              <a:ext uri="{FF2B5EF4-FFF2-40B4-BE49-F238E27FC236}">
                <a16:creationId xmlns:a16="http://schemas.microsoft.com/office/drawing/2014/main" id="{2B9E84DC-1987-2CE5-C563-9D3979DA2062}"/>
              </a:ext>
            </a:extLst>
          </p:cNvPr>
          <p:cNvPicPr>
            <a:picLocks noChangeAspect="1"/>
          </p:cNvPicPr>
          <p:nvPr/>
        </p:nvPicPr>
        <p:blipFill>
          <a:blip r:embed="rId4"/>
          <a:stretch>
            <a:fillRect/>
          </a:stretch>
        </p:blipFill>
        <p:spPr>
          <a:xfrm>
            <a:off x="-385122" y="-195667"/>
            <a:ext cx="2580374" cy="1913487"/>
          </a:xfrm>
          <a:prstGeom prst="rect">
            <a:avLst/>
          </a:prstGeom>
        </p:spPr>
      </p:pic>
    </p:spTree>
    <p:extLst>
      <p:ext uri="{BB962C8B-B14F-4D97-AF65-F5344CB8AC3E}">
        <p14:creationId xmlns:p14="http://schemas.microsoft.com/office/powerpoint/2010/main" val="8297284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964FD65-25AB-45A5-A335-6BE38BDC7B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61" y="81"/>
            <a:ext cx="12228861" cy="6857919"/>
          </a:xfrm>
          <a:prstGeom prst="rect">
            <a:avLst/>
          </a:prstGeom>
        </p:spPr>
      </p:pic>
      <p:grpSp>
        <p:nvGrpSpPr>
          <p:cNvPr id="7" name="组合 6">
            <a:extLst>
              <a:ext uri="{FF2B5EF4-FFF2-40B4-BE49-F238E27FC236}">
                <a16:creationId xmlns:a16="http://schemas.microsoft.com/office/drawing/2014/main" id="{78C5413A-4926-48A3-B512-EFD4537F383D}"/>
              </a:ext>
            </a:extLst>
          </p:cNvPr>
          <p:cNvGrpSpPr/>
          <p:nvPr/>
        </p:nvGrpSpPr>
        <p:grpSpPr>
          <a:xfrm>
            <a:off x="559581" y="347242"/>
            <a:ext cx="11235022" cy="6285052"/>
            <a:chOff x="559581" y="347242"/>
            <a:chExt cx="11235022" cy="6285052"/>
          </a:xfrm>
        </p:grpSpPr>
        <p:sp>
          <p:nvSpPr>
            <p:cNvPr id="39" name="矩形: 圆角 38">
              <a:extLst>
                <a:ext uri="{FF2B5EF4-FFF2-40B4-BE49-F238E27FC236}">
                  <a16:creationId xmlns:a16="http://schemas.microsoft.com/office/drawing/2014/main" id="{BC057C8D-EF49-4F8A-AE50-EDEB8685FAB2}"/>
                </a:ext>
              </a:extLst>
            </p:cNvPr>
            <p:cNvSpPr/>
            <p:nvPr/>
          </p:nvSpPr>
          <p:spPr>
            <a:xfrm>
              <a:off x="559581" y="347242"/>
              <a:ext cx="11235022" cy="6285052"/>
            </a:xfrm>
            <a:prstGeom prst="roundRect">
              <a:avLst>
                <a:gd name="adj" fmla="val 11142"/>
              </a:avLst>
            </a:prstGeom>
            <a:noFill/>
            <a:ln w="50800">
              <a:solidFill>
                <a:srgbClr val="676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6" name="矩形: 圆角 65">
              <a:extLst>
                <a:ext uri="{FF2B5EF4-FFF2-40B4-BE49-F238E27FC236}">
                  <a16:creationId xmlns:a16="http://schemas.microsoft.com/office/drawing/2014/main" id="{273AB19E-3887-4EE6-9423-D61EEB7C0806}"/>
                </a:ext>
              </a:extLst>
            </p:cNvPr>
            <p:cNvSpPr/>
            <p:nvPr/>
          </p:nvSpPr>
          <p:spPr>
            <a:xfrm>
              <a:off x="670784" y="509286"/>
              <a:ext cx="10961635" cy="5977589"/>
            </a:xfrm>
            <a:prstGeom prst="roundRect">
              <a:avLst>
                <a:gd name="adj" fmla="val 11142"/>
              </a:avLst>
            </a:prstGeom>
            <a:noFill/>
            <a:ln w="38100">
              <a:solidFill>
                <a:srgbClr val="67676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4" name="组合 3">
            <a:extLst>
              <a:ext uri="{FF2B5EF4-FFF2-40B4-BE49-F238E27FC236}">
                <a16:creationId xmlns:a16="http://schemas.microsoft.com/office/drawing/2014/main" id="{77CF5798-08B4-4F9F-8B60-77F681BA4052}"/>
              </a:ext>
            </a:extLst>
          </p:cNvPr>
          <p:cNvGrpSpPr/>
          <p:nvPr/>
        </p:nvGrpSpPr>
        <p:grpSpPr>
          <a:xfrm>
            <a:off x="9397974" y="2559113"/>
            <a:ext cx="3155832" cy="4990192"/>
            <a:chOff x="9290616" y="2056048"/>
            <a:chExt cx="3155832" cy="4990192"/>
          </a:xfrm>
        </p:grpSpPr>
        <p:grpSp>
          <p:nvGrpSpPr>
            <p:cNvPr id="63" name="组合 62">
              <a:extLst>
                <a:ext uri="{FF2B5EF4-FFF2-40B4-BE49-F238E27FC236}">
                  <a16:creationId xmlns:a16="http://schemas.microsoft.com/office/drawing/2014/main" id="{FF96183A-DDAF-49EC-B82B-300249D67694}"/>
                </a:ext>
              </a:extLst>
            </p:cNvPr>
            <p:cNvGrpSpPr/>
            <p:nvPr/>
          </p:nvGrpSpPr>
          <p:grpSpPr>
            <a:xfrm>
              <a:off x="10442751" y="2056048"/>
              <a:ext cx="1682251" cy="4352077"/>
              <a:chOff x="-211644" y="2569129"/>
              <a:chExt cx="1682251" cy="4352077"/>
            </a:xfrm>
          </p:grpSpPr>
          <p:pic>
            <p:nvPicPr>
              <p:cNvPr id="64" name="图片 63">
                <a:extLst>
                  <a:ext uri="{FF2B5EF4-FFF2-40B4-BE49-F238E27FC236}">
                    <a16:creationId xmlns:a16="http://schemas.microsoft.com/office/drawing/2014/main" id="{68D6182F-B4CD-40B3-9D13-8DAEE653F380}"/>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1646824">
                <a:off x="451861" y="3784565"/>
                <a:ext cx="1018746" cy="3136641"/>
              </a:xfrm>
              <a:prstGeom prst="rect">
                <a:avLst/>
              </a:prstGeom>
            </p:spPr>
          </p:pic>
          <p:pic>
            <p:nvPicPr>
              <p:cNvPr id="65" name="图片 64">
                <a:extLst>
                  <a:ext uri="{FF2B5EF4-FFF2-40B4-BE49-F238E27FC236}">
                    <a16:creationId xmlns:a16="http://schemas.microsoft.com/office/drawing/2014/main" id="{DD7A7B4A-3EFA-4102-9F38-AFF522423A41}"/>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429479">
                <a:off x="-211644" y="2569129"/>
                <a:ext cx="1400662" cy="4312532"/>
              </a:xfrm>
              <a:prstGeom prst="rect">
                <a:avLst/>
              </a:prstGeom>
            </p:spPr>
          </p:pic>
        </p:grpSp>
        <p:grpSp>
          <p:nvGrpSpPr>
            <p:cNvPr id="42" name="组合 41">
              <a:extLst>
                <a:ext uri="{FF2B5EF4-FFF2-40B4-BE49-F238E27FC236}">
                  <a16:creationId xmlns:a16="http://schemas.microsoft.com/office/drawing/2014/main" id="{7E05EB94-0978-40DF-A660-EBC638375361}"/>
                </a:ext>
              </a:extLst>
            </p:cNvPr>
            <p:cNvGrpSpPr/>
            <p:nvPr/>
          </p:nvGrpSpPr>
          <p:grpSpPr>
            <a:xfrm flipV="1">
              <a:off x="9290616" y="3774396"/>
              <a:ext cx="3155832" cy="3271844"/>
              <a:chOff x="7921140" y="-47422"/>
              <a:chExt cx="4539237" cy="3834628"/>
            </a:xfrm>
          </p:grpSpPr>
          <p:pic>
            <p:nvPicPr>
              <p:cNvPr id="43" name="图片 42">
                <a:extLst>
                  <a:ext uri="{FF2B5EF4-FFF2-40B4-BE49-F238E27FC236}">
                    <a16:creationId xmlns:a16="http://schemas.microsoft.com/office/drawing/2014/main" id="{9D41F2C9-3DA3-4B14-AD2C-686835DDA6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44" name="图片 43">
                <a:extLst>
                  <a:ext uri="{FF2B5EF4-FFF2-40B4-BE49-F238E27FC236}">
                    <a16:creationId xmlns:a16="http://schemas.microsoft.com/office/drawing/2014/main" id="{81F74FB2-3AE6-43D5-A8BD-CA23D9AEA70C}"/>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45" name="图片 44">
                <a:extLst>
                  <a:ext uri="{FF2B5EF4-FFF2-40B4-BE49-F238E27FC236}">
                    <a16:creationId xmlns:a16="http://schemas.microsoft.com/office/drawing/2014/main" id="{11109CF1-369F-46FD-8426-47CC8F6CB719}"/>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47" name="图片 46">
                <a:extLst>
                  <a:ext uri="{FF2B5EF4-FFF2-40B4-BE49-F238E27FC236}">
                    <a16:creationId xmlns:a16="http://schemas.microsoft.com/office/drawing/2014/main" id="{29C5E5E1-E7F3-42DC-A767-313E29A06F23}"/>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60" name="图片 59">
                <a:extLst>
                  <a:ext uri="{FF2B5EF4-FFF2-40B4-BE49-F238E27FC236}">
                    <a16:creationId xmlns:a16="http://schemas.microsoft.com/office/drawing/2014/main" id="{8246FFB7-D6BA-4411-9FB0-557F8A25A344}"/>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grpSp>
      <p:grpSp>
        <p:nvGrpSpPr>
          <p:cNvPr id="6" name="组合 5">
            <a:extLst>
              <a:ext uri="{FF2B5EF4-FFF2-40B4-BE49-F238E27FC236}">
                <a16:creationId xmlns:a16="http://schemas.microsoft.com/office/drawing/2014/main" id="{83D80627-8050-4504-9599-8E7666067799}"/>
              </a:ext>
            </a:extLst>
          </p:cNvPr>
          <p:cNvGrpSpPr/>
          <p:nvPr/>
        </p:nvGrpSpPr>
        <p:grpSpPr>
          <a:xfrm>
            <a:off x="-211644" y="-65087"/>
            <a:ext cx="3068902" cy="6986293"/>
            <a:chOff x="-211644" y="-65087"/>
            <a:chExt cx="3068902" cy="6986293"/>
          </a:xfrm>
        </p:grpSpPr>
        <p:grpSp>
          <p:nvGrpSpPr>
            <p:cNvPr id="35" name="组合 34">
              <a:extLst>
                <a:ext uri="{FF2B5EF4-FFF2-40B4-BE49-F238E27FC236}">
                  <a16:creationId xmlns:a16="http://schemas.microsoft.com/office/drawing/2014/main" id="{DFC7E4A0-FCB5-400C-9DEC-4E9E667ECC26}"/>
                </a:ext>
              </a:extLst>
            </p:cNvPr>
            <p:cNvGrpSpPr/>
            <p:nvPr/>
          </p:nvGrpSpPr>
          <p:grpSpPr>
            <a:xfrm rot="16031656">
              <a:off x="-53640" y="179847"/>
              <a:ext cx="3155832" cy="2665964"/>
              <a:chOff x="7921140" y="-47422"/>
              <a:chExt cx="4539237" cy="3834628"/>
            </a:xfrm>
          </p:grpSpPr>
          <p:pic>
            <p:nvPicPr>
              <p:cNvPr id="36" name="图片 35">
                <a:extLst>
                  <a:ext uri="{FF2B5EF4-FFF2-40B4-BE49-F238E27FC236}">
                    <a16:creationId xmlns:a16="http://schemas.microsoft.com/office/drawing/2014/main" id="{4DC48EF9-BB22-4866-9D6C-6B3B399438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37" name="图片 36">
                <a:extLst>
                  <a:ext uri="{FF2B5EF4-FFF2-40B4-BE49-F238E27FC236}">
                    <a16:creationId xmlns:a16="http://schemas.microsoft.com/office/drawing/2014/main" id="{ED4EFB66-02E4-4C4C-9CF6-83D488F2FE9E}"/>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38" name="图片 37">
                <a:extLst>
                  <a:ext uri="{FF2B5EF4-FFF2-40B4-BE49-F238E27FC236}">
                    <a16:creationId xmlns:a16="http://schemas.microsoft.com/office/drawing/2014/main" id="{92CCAF9F-EB23-4065-A2EE-63C03514ED04}"/>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40" name="图片 39">
                <a:extLst>
                  <a:ext uri="{FF2B5EF4-FFF2-40B4-BE49-F238E27FC236}">
                    <a16:creationId xmlns:a16="http://schemas.microsoft.com/office/drawing/2014/main" id="{E223B34A-60CF-4E01-A5D8-B3AE8166EE9E}"/>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46" name="图片 45">
                <a:extLst>
                  <a:ext uri="{FF2B5EF4-FFF2-40B4-BE49-F238E27FC236}">
                    <a16:creationId xmlns:a16="http://schemas.microsoft.com/office/drawing/2014/main" id="{7E3BD64F-D257-44CD-8C9A-190A26244110}"/>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grpSp>
          <p:nvGrpSpPr>
            <p:cNvPr id="3" name="组合 2">
              <a:extLst>
                <a:ext uri="{FF2B5EF4-FFF2-40B4-BE49-F238E27FC236}">
                  <a16:creationId xmlns:a16="http://schemas.microsoft.com/office/drawing/2014/main" id="{538AA28C-1914-4349-B79A-27CEC16BD796}"/>
                </a:ext>
              </a:extLst>
            </p:cNvPr>
            <p:cNvGrpSpPr/>
            <p:nvPr/>
          </p:nvGrpSpPr>
          <p:grpSpPr>
            <a:xfrm>
              <a:off x="-211644" y="2569129"/>
              <a:ext cx="1682251" cy="4352077"/>
              <a:chOff x="-211644" y="2569129"/>
              <a:chExt cx="1682251" cy="4352077"/>
            </a:xfrm>
          </p:grpSpPr>
          <p:pic>
            <p:nvPicPr>
              <p:cNvPr id="61" name="图片 60">
                <a:extLst>
                  <a:ext uri="{FF2B5EF4-FFF2-40B4-BE49-F238E27FC236}">
                    <a16:creationId xmlns:a16="http://schemas.microsoft.com/office/drawing/2014/main" id="{375799C1-3FDD-4C1A-8732-5B4B73C347CB}"/>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1646824">
                <a:off x="451861" y="3784565"/>
                <a:ext cx="1018746" cy="3136641"/>
              </a:xfrm>
              <a:prstGeom prst="rect">
                <a:avLst/>
              </a:prstGeom>
            </p:spPr>
          </p:pic>
          <p:pic>
            <p:nvPicPr>
              <p:cNvPr id="62" name="图片 61">
                <a:extLst>
                  <a:ext uri="{FF2B5EF4-FFF2-40B4-BE49-F238E27FC236}">
                    <a16:creationId xmlns:a16="http://schemas.microsoft.com/office/drawing/2014/main" id="{8DD8B543-5795-45B6-BBCB-51843580EA35}"/>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429479">
                <a:off x="-211644" y="2569129"/>
                <a:ext cx="1400662" cy="4312532"/>
              </a:xfrm>
              <a:prstGeom prst="rect">
                <a:avLst/>
              </a:prstGeom>
            </p:spPr>
          </p:pic>
        </p:grpSp>
      </p:grpSp>
      <p:sp>
        <p:nvSpPr>
          <p:cNvPr id="83" name="TextBox 82">
            <a:extLst>
              <a:ext uri="{FF2B5EF4-FFF2-40B4-BE49-F238E27FC236}">
                <a16:creationId xmlns:a16="http://schemas.microsoft.com/office/drawing/2014/main" id="{A04C5EF2-52E0-484E-8497-03C75417CF70}"/>
              </a:ext>
            </a:extLst>
          </p:cNvPr>
          <p:cNvSpPr txBox="1"/>
          <p:nvPr/>
        </p:nvSpPr>
        <p:spPr>
          <a:xfrm>
            <a:off x="2379154" y="1571716"/>
            <a:ext cx="8354119" cy="4524315"/>
          </a:xfrm>
          <a:prstGeom prst="rect">
            <a:avLst/>
          </a:prstGeom>
          <a:noFill/>
        </p:spPr>
        <p:txBody>
          <a:bodyPr wrap="square" rtlCol="0">
            <a:spAutoFit/>
          </a:bodyPr>
          <a:lstStyle/>
          <a:p>
            <a:pPr lvl="0"/>
            <a:r>
              <a:rPr lang="vi-VN" sz="3600" b="1" dirty="0">
                <a:solidFill>
                  <a:schemeClr val="accent5">
                    <a:lumMod val="50000"/>
                  </a:schemeClr>
                </a:solidFill>
                <a:latin typeface="Calibri" panose="020F0502020204030204" pitchFamily="34" charset="0"/>
                <a:cs typeface="Calibri" panose="020F0502020204030204" pitchFamily="34" charset="0"/>
              </a:rPr>
              <a:t>Những cách ứng xử khi không thực hiện được lời hứa:</a:t>
            </a:r>
            <a:endParaRPr lang="en-US" sz="3600" b="1" dirty="0">
              <a:solidFill>
                <a:schemeClr val="accent5">
                  <a:lumMod val="50000"/>
                </a:schemeClr>
              </a:solidFill>
              <a:latin typeface="Calibri" panose="020F0502020204030204" pitchFamily="34" charset="0"/>
              <a:cs typeface="Calibri" panose="020F0502020204030204" pitchFamily="34" charset="0"/>
            </a:endParaRPr>
          </a:p>
          <a:p>
            <a:pPr marL="571500" lvl="0" indent="-571500">
              <a:buFont typeface="Arial" panose="020B0604020202020204" pitchFamily="34" charset="0"/>
              <a:buChar char="•"/>
            </a:pPr>
            <a:r>
              <a:rPr lang="en-US" sz="3600" b="1" dirty="0">
                <a:solidFill>
                  <a:schemeClr val="accent5">
                    <a:lumMod val="50000"/>
                  </a:schemeClr>
                </a:solidFill>
                <a:latin typeface="Calibri" panose="020F0502020204030204" pitchFamily="34" charset="0"/>
                <a:cs typeface="Calibri" panose="020F0502020204030204" pitchFamily="34" charset="0"/>
              </a:rPr>
              <a:t>G</a:t>
            </a:r>
            <a:r>
              <a:rPr lang="vi-VN" sz="3600" b="1" dirty="0">
                <a:solidFill>
                  <a:schemeClr val="accent5">
                    <a:lumMod val="50000"/>
                  </a:schemeClr>
                </a:solidFill>
                <a:latin typeface="Calibri" panose="020F0502020204030204" pitchFamily="34" charset="0"/>
                <a:cs typeface="Calibri" panose="020F0502020204030204" pitchFamily="34" charset="0"/>
              </a:rPr>
              <a:t>ọi điện xin lỗi và giải thích lí do thất hứa;</a:t>
            </a:r>
            <a:endParaRPr lang="en-US" sz="3600" b="1" dirty="0">
              <a:solidFill>
                <a:schemeClr val="accent5">
                  <a:lumMod val="50000"/>
                </a:schemeClr>
              </a:solidFill>
              <a:latin typeface="Calibri" panose="020F0502020204030204" pitchFamily="34" charset="0"/>
              <a:cs typeface="Calibri" panose="020F0502020204030204" pitchFamily="34" charset="0"/>
            </a:endParaRPr>
          </a:p>
          <a:p>
            <a:pPr marL="571500" lvl="0" indent="-571500">
              <a:buFont typeface="Arial" panose="020B0604020202020204" pitchFamily="34" charset="0"/>
              <a:buChar char="•"/>
            </a:pPr>
            <a:r>
              <a:rPr lang="en-US" sz="3600" b="1" dirty="0">
                <a:solidFill>
                  <a:schemeClr val="accent5">
                    <a:lumMod val="50000"/>
                  </a:schemeClr>
                </a:solidFill>
                <a:latin typeface="Calibri" panose="020F0502020204030204" pitchFamily="34" charset="0"/>
                <a:cs typeface="Calibri" panose="020F0502020204030204" pitchFamily="34" charset="0"/>
              </a:rPr>
              <a:t>N</a:t>
            </a:r>
            <a:r>
              <a:rPr lang="vi-VN" sz="3600" b="1" dirty="0">
                <a:solidFill>
                  <a:schemeClr val="accent5">
                    <a:lumMod val="50000"/>
                  </a:schemeClr>
                </a:solidFill>
                <a:latin typeface="Calibri" panose="020F0502020204030204" pitchFamily="34" charset="0"/>
                <a:cs typeface="Calibri" panose="020F0502020204030204" pitchFamily="34" charset="0"/>
              </a:rPr>
              <a:t>hờ bố mẹ, người thân giải thích lí do với người được mình hứa; </a:t>
            </a:r>
            <a:endParaRPr lang="en-US" sz="3600" b="1" dirty="0">
              <a:solidFill>
                <a:schemeClr val="accent5">
                  <a:lumMod val="50000"/>
                </a:schemeClr>
              </a:solidFill>
              <a:latin typeface="Calibri" panose="020F0502020204030204" pitchFamily="34" charset="0"/>
              <a:cs typeface="Calibri" panose="020F0502020204030204" pitchFamily="34" charset="0"/>
            </a:endParaRPr>
          </a:p>
          <a:p>
            <a:pPr marL="571500" lvl="0" indent="-571500">
              <a:buFont typeface="Arial" panose="020B0604020202020204" pitchFamily="34" charset="0"/>
              <a:buChar char="•"/>
            </a:pPr>
            <a:r>
              <a:rPr lang="en-US" sz="3600" b="1" dirty="0">
                <a:solidFill>
                  <a:schemeClr val="accent5">
                    <a:lumMod val="50000"/>
                  </a:schemeClr>
                </a:solidFill>
                <a:latin typeface="Calibri" panose="020F0502020204030204" pitchFamily="34" charset="0"/>
                <a:cs typeface="Calibri" panose="020F0502020204030204" pitchFamily="34" charset="0"/>
              </a:rPr>
              <a:t>G</a:t>
            </a:r>
            <a:r>
              <a:rPr lang="vi-VN" sz="3600" b="1" dirty="0">
                <a:solidFill>
                  <a:schemeClr val="accent5">
                    <a:lumMod val="50000"/>
                  </a:schemeClr>
                </a:solidFill>
                <a:latin typeface="Calibri" panose="020F0502020204030204" pitchFamily="34" charset="0"/>
                <a:cs typeface="Calibri" panose="020F0502020204030204" pitchFamily="34" charset="0"/>
              </a:rPr>
              <a:t>ặp trực tiếp xin lỗi và giải thích rõ lí do thất hứa…</a:t>
            </a:r>
            <a:endParaRPr kumimoji="0" lang="en-US" sz="3600" b="1" i="0" u="none" strike="noStrike" kern="1200" cap="none" spc="0" normalizeH="0" baseline="0" noProof="0" dirty="0">
              <a:ln>
                <a:noFill/>
              </a:ln>
              <a:solidFill>
                <a:schemeClr val="accent5">
                  <a:lumMod val="50000"/>
                </a:schemeClr>
              </a:solidFill>
              <a:effectLst/>
              <a:uLnTx/>
              <a:uFillTx/>
              <a:latin typeface="Calibri" panose="020F0502020204030204" pitchFamily="34" charset="0"/>
              <a:cs typeface="Calibri" panose="020F0502020204030204" pitchFamily="34" charset="0"/>
            </a:endParaRPr>
          </a:p>
        </p:txBody>
      </p:sp>
      <p:grpSp>
        <p:nvGrpSpPr>
          <p:cNvPr id="84" name="Group 83">
            <a:extLst>
              <a:ext uri="{FF2B5EF4-FFF2-40B4-BE49-F238E27FC236}">
                <a16:creationId xmlns:a16="http://schemas.microsoft.com/office/drawing/2014/main" id="{3A1AC587-9868-4DDF-89FB-436C76B60FFA}"/>
              </a:ext>
            </a:extLst>
          </p:cNvPr>
          <p:cNvGrpSpPr/>
          <p:nvPr/>
        </p:nvGrpSpPr>
        <p:grpSpPr>
          <a:xfrm>
            <a:off x="-87865" y="-111778"/>
            <a:ext cx="3237465" cy="1960891"/>
            <a:chOff x="1216259" y="668944"/>
            <a:chExt cx="3385354" cy="3045590"/>
          </a:xfrm>
        </p:grpSpPr>
        <p:pic>
          <p:nvPicPr>
            <p:cNvPr id="85" name="Picture 84">
              <a:extLst>
                <a:ext uri="{FF2B5EF4-FFF2-40B4-BE49-F238E27FC236}">
                  <a16:creationId xmlns:a16="http://schemas.microsoft.com/office/drawing/2014/main" id="{557D7766-582D-4922-A52F-E0C0DE2E136C}"/>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rot="20785943">
              <a:off x="1216259" y="668944"/>
              <a:ext cx="3385354" cy="3045590"/>
            </a:xfrm>
            <a:prstGeom prst="rect">
              <a:avLst/>
            </a:prstGeom>
          </p:spPr>
        </p:pic>
        <p:sp>
          <p:nvSpPr>
            <p:cNvPr id="86" name="Oval 85">
              <a:extLst>
                <a:ext uri="{FF2B5EF4-FFF2-40B4-BE49-F238E27FC236}">
                  <a16:creationId xmlns:a16="http://schemas.microsoft.com/office/drawing/2014/main" id="{92BBF312-0233-4E24-B47B-4358F4242B9E}"/>
                </a:ext>
              </a:extLst>
            </p:cNvPr>
            <p:cNvSpPr/>
            <p:nvPr/>
          </p:nvSpPr>
          <p:spPr>
            <a:xfrm>
              <a:off x="1676400" y="1209042"/>
              <a:ext cx="2529840" cy="2095420"/>
            </a:xfrm>
            <a:prstGeom prst="ellipse">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Kết</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luận</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3899567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83"/>
                                        </p:tgtEl>
                                        <p:attrNameLst>
                                          <p:attrName>style.visibility</p:attrName>
                                        </p:attrNameLst>
                                      </p:cBhvr>
                                      <p:to>
                                        <p:strVal val="visible"/>
                                      </p:to>
                                    </p:set>
                                    <p:anim calcmode="lin" valueType="num">
                                      <p:cBhvr additive="base">
                                        <p:cTn id="7" dur="1000"/>
                                        <p:tgtEl>
                                          <p:spTgt spid="83"/>
                                        </p:tgtEl>
                                        <p:attrNameLst>
                                          <p:attrName>ppt_x</p:attrName>
                                        </p:attrNameLst>
                                      </p:cBhvr>
                                      <p:tavLst>
                                        <p:tav tm="0">
                                          <p:val>
                                            <p:strVal val="#ppt_x-#ppt_w*1.125000"/>
                                          </p:val>
                                        </p:tav>
                                        <p:tav tm="100000">
                                          <p:val>
                                            <p:strVal val="#ppt_x"/>
                                          </p:val>
                                        </p:tav>
                                      </p:tavLst>
                                    </p:anim>
                                    <p:animEffect transition="in" filter="wipe(right)">
                                      <p:cBhvr>
                                        <p:cTn id="8" dur="10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964FD65-25AB-45A5-A335-6BE38BDC7B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61" y="81"/>
            <a:ext cx="12228861" cy="6857919"/>
          </a:xfrm>
          <a:prstGeom prst="rect">
            <a:avLst/>
          </a:prstGeom>
        </p:spPr>
      </p:pic>
      <p:pic>
        <p:nvPicPr>
          <p:cNvPr id="9" name="图片 8">
            <a:extLst>
              <a:ext uri="{FF2B5EF4-FFF2-40B4-BE49-F238E27FC236}">
                <a16:creationId xmlns:a16="http://schemas.microsoft.com/office/drawing/2014/main" id="{653D9F31-C35D-41D9-A41E-78AFD2B6DB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8152" y="186480"/>
            <a:ext cx="11649062" cy="6857919"/>
          </a:xfrm>
          <a:prstGeom prst="rect">
            <a:avLst/>
          </a:prstGeom>
        </p:spPr>
      </p:pic>
      <p:grpSp>
        <p:nvGrpSpPr>
          <p:cNvPr id="45" name="组合 44">
            <a:extLst>
              <a:ext uri="{FF2B5EF4-FFF2-40B4-BE49-F238E27FC236}">
                <a16:creationId xmlns:a16="http://schemas.microsoft.com/office/drawing/2014/main" id="{8D4A64CE-B2A9-49B1-8C59-12639051A6B7}"/>
              </a:ext>
            </a:extLst>
          </p:cNvPr>
          <p:cNvGrpSpPr/>
          <p:nvPr/>
        </p:nvGrpSpPr>
        <p:grpSpPr>
          <a:xfrm>
            <a:off x="7921140" y="-47422"/>
            <a:ext cx="4539237" cy="3834628"/>
            <a:chOff x="7921140" y="-47422"/>
            <a:chExt cx="4539237" cy="3834628"/>
          </a:xfrm>
        </p:grpSpPr>
        <p:pic>
          <p:nvPicPr>
            <p:cNvPr id="41" name="图片 40">
              <a:extLst>
                <a:ext uri="{FF2B5EF4-FFF2-40B4-BE49-F238E27FC236}">
                  <a16:creationId xmlns:a16="http://schemas.microsoft.com/office/drawing/2014/main" id="{828AB7ED-FFC8-473E-88AA-E26FEC96DD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39" name="图片 38">
              <a:extLst>
                <a:ext uri="{FF2B5EF4-FFF2-40B4-BE49-F238E27FC236}">
                  <a16:creationId xmlns:a16="http://schemas.microsoft.com/office/drawing/2014/main" id="{3953D9BB-E39E-4285-B4B1-C3C63549BBD1}"/>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42" name="图片 41">
              <a:extLst>
                <a:ext uri="{FF2B5EF4-FFF2-40B4-BE49-F238E27FC236}">
                  <a16:creationId xmlns:a16="http://schemas.microsoft.com/office/drawing/2014/main" id="{3B92B9E6-9EE8-4711-B13D-ADA7BE2AB4B5}"/>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43" name="图片 42">
              <a:extLst>
                <a:ext uri="{FF2B5EF4-FFF2-40B4-BE49-F238E27FC236}">
                  <a16:creationId xmlns:a16="http://schemas.microsoft.com/office/drawing/2014/main" id="{B5EA2DC1-0EA9-4C10-A86A-CFD1213FB517}"/>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44" name="图片 43">
              <a:extLst>
                <a:ext uri="{FF2B5EF4-FFF2-40B4-BE49-F238E27FC236}">
                  <a16:creationId xmlns:a16="http://schemas.microsoft.com/office/drawing/2014/main" id="{6D4D4A34-BD13-493F-9EF8-306F6F952E6A}"/>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grpSp>
        <p:nvGrpSpPr>
          <p:cNvPr id="46" name="组合 45">
            <a:extLst>
              <a:ext uri="{FF2B5EF4-FFF2-40B4-BE49-F238E27FC236}">
                <a16:creationId xmlns:a16="http://schemas.microsoft.com/office/drawing/2014/main" id="{2FD374D6-8A66-47F4-AFE4-6382AD464BAD}"/>
              </a:ext>
            </a:extLst>
          </p:cNvPr>
          <p:cNvGrpSpPr/>
          <p:nvPr/>
        </p:nvGrpSpPr>
        <p:grpSpPr>
          <a:xfrm>
            <a:off x="5484008" y="2385820"/>
            <a:ext cx="6507049" cy="4472180"/>
            <a:chOff x="3947216" y="1329611"/>
            <a:chExt cx="8043841" cy="5528389"/>
          </a:xfrm>
        </p:grpSpPr>
        <p:pic>
          <p:nvPicPr>
            <p:cNvPr id="47" name="图片 46">
              <a:extLst>
                <a:ext uri="{FF2B5EF4-FFF2-40B4-BE49-F238E27FC236}">
                  <a16:creationId xmlns:a16="http://schemas.microsoft.com/office/drawing/2014/main" id="{92DF798B-2CF2-4DF1-8ED8-7D192B5039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47216" y="1329611"/>
              <a:ext cx="8043841" cy="5528389"/>
            </a:xfrm>
            <a:prstGeom prst="rect">
              <a:avLst/>
            </a:prstGeom>
          </p:spPr>
        </p:pic>
        <p:pic>
          <p:nvPicPr>
            <p:cNvPr id="48" name="图片 47">
              <a:extLst>
                <a:ext uri="{FF2B5EF4-FFF2-40B4-BE49-F238E27FC236}">
                  <a16:creationId xmlns:a16="http://schemas.microsoft.com/office/drawing/2014/main" id="{8B373A5B-985F-4477-AC2C-E9AF559C9B3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11706" y="3652681"/>
              <a:ext cx="6741833" cy="3200162"/>
            </a:xfrm>
            <a:prstGeom prst="rect">
              <a:avLst/>
            </a:prstGeom>
          </p:spPr>
        </p:pic>
      </p:grpSp>
      <p:pic>
        <p:nvPicPr>
          <p:cNvPr id="3" name="Picture 2">
            <a:extLst>
              <a:ext uri="{FF2B5EF4-FFF2-40B4-BE49-F238E27FC236}">
                <a16:creationId xmlns:a16="http://schemas.microsoft.com/office/drawing/2014/main" id="{AA19F31C-8659-466B-A67D-13B3D7E52EB4}"/>
              </a:ext>
            </a:extLst>
          </p:cNvPr>
          <p:cNvPicPr>
            <a:picLocks noChangeAspect="1"/>
          </p:cNvPicPr>
          <p:nvPr/>
        </p:nvPicPr>
        <p:blipFill>
          <a:blip r:embed="rId9"/>
          <a:stretch>
            <a:fillRect/>
          </a:stretch>
        </p:blipFill>
        <p:spPr>
          <a:xfrm>
            <a:off x="2173445" y="2517114"/>
            <a:ext cx="5182049" cy="1450974"/>
          </a:xfrm>
          <a:prstGeom prst="rect">
            <a:avLst/>
          </a:prstGeom>
        </p:spPr>
      </p:pic>
    </p:spTree>
    <p:extLst>
      <p:ext uri="{BB962C8B-B14F-4D97-AF65-F5344CB8AC3E}">
        <p14:creationId xmlns:p14="http://schemas.microsoft.com/office/powerpoint/2010/main" val="2534804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964FD65-25AB-45A5-A335-6BE38BDC7B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61" y="81"/>
            <a:ext cx="12228861" cy="6857919"/>
          </a:xfrm>
          <a:prstGeom prst="rect">
            <a:avLst/>
          </a:prstGeom>
        </p:spPr>
      </p:pic>
      <p:pic>
        <p:nvPicPr>
          <p:cNvPr id="15" name="Picture 14">
            <a:extLst>
              <a:ext uri="{FF2B5EF4-FFF2-40B4-BE49-F238E27FC236}">
                <a16:creationId xmlns:a16="http://schemas.microsoft.com/office/drawing/2014/main" id="{D356421C-A9A2-4F37-B890-376ED5EF69A9}"/>
              </a:ext>
            </a:extLst>
          </p:cNvPr>
          <p:cNvPicPr>
            <a:picLocks noChangeAspect="1"/>
          </p:cNvPicPr>
          <p:nvPr/>
        </p:nvPicPr>
        <p:blipFill>
          <a:blip r:embed="rId4"/>
          <a:stretch>
            <a:fillRect/>
          </a:stretch>
        </p:blipFill>
        <p:spPr>
          <a:xfrm>
            <a:off x="9190382" y="3429000"/>
            <a:ext cx="2520821" cy="3220733"/>
          </a:xfrm>
          <a:prstGeom prst="rect">
            <a:avLst/>
          </a:prstGeom>
        </p:spPr>
      </p:pic>
      <p:sp>
        <p:nvSpPr>
          <p:cNvPr id="16" name="Speech Bubble: Rectangle with Corners Rounded 15">
            <a:extLst>
              <a:ext uri="{FF2B5EF4-FFF2-40B4-BE49-F238E27FC236}">
                <a16:creationId xmlns:a16="http://schemas.microsoft.com/office/drawing/2014/main" id="{409EA1D2-5A04-4415-A9A5-56C97FD84873}"/>
              </a:ext>
            </a:extLst>
          </p:cNvPr>
          <p:cNvSpPr/>
          <p:nvPr/>
        </p:nvSpPr>
        <p:spPr>
          <a:xfrm>
            <a:off x="1635760" y="1541043"/>
            <a:ext cx="7800340"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rgbClr val="0070C0"/>
                </a:solidFill>
                <a:latin typeface="iCiel Cadena" panose="02000503000000020004" pitchFamily="50" charset="0"/>
              </a:rPr>
              <a:t>Chia sẻ về những điều em đã hứa với người khác. Khi đó em đã thực hiện lời hứa của mình như thế nào?</a:t>
            </a:r>
            <a:endParaRPr lang="en-US" sz="4000" dirty="0">
              <a:solidFill>
                <a:srgbClr val="0070C0"/>
              </a:solidFill>
              <a:latin typeface="iCiel Cadena" panose="02000503000000020004" pitchFamily="50" charset="0"/>
            </a:endParaRPr>
          </a:p>
        </p:txBody>
      </p:sp>
    </p:spTree>
    <p:extLst>
      <p:ext uri="{BB962C8B-B14F-4D97-AF65-F5344CB8AC3E}">
        <p14:creationId xmlns:p14="http://schemas.microsoft.com/office/powerpoint/2010/main" val="13366142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964FD65-25AB-45A5-A335-6BE38BDC7B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61" y="81"/>
            <a:ext cx="12228861" cy="6857919"/>
          </a:xfrm>
          <a:prstGeom prst="rect">
            <a:avLst/>
          </a:prstGeom>
        </p:spPr>
      </p:pic>
      <p:pic>
        <p:nvPicPr>
          <p:cNvPr id="9" name="图片 8">
            <a:extLst>
              <a:ext uri="{FF2B5EF4-FFF2-40B4-BE49-F238E27FC236}">
                <a16:creationId xmlns:a16="http://schemas.microsoft.com/office/drawing/2014/main" id="{653D9F31-C35D-41D9-A41E-78AFD2B6DB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8152" y="186480"/>
            <a:ext cx="11649062" cy="6857919"/>
          </a:xfrm>
          <a:prstGeom prst="rect">
            <a:avLst/>
          </a:prstGeom>
        </p:spPr>
      </p:pic>
      <p:grpSp>
        <p:nvGrpSpPr>
          <p:cNvPr id="45" name="组合 44">
            <a:extLst>
              <a:ext uri="{FF2B5EF4-FFF2-40B4-BE49-F238E27FC236}">
                <a16:creationId xmlns:a16="http://schemas.microsoft.com/office/drawing/2014/main" id="{8D4A64CE-B2A9-49B1-8C59-12639051A6B7}"/>
              </a:ext>
            </a:extLst>
          </p:cNvPr>
          <p:cNvGrpSpPr/>
          <p:nvPr/>
        </p:nvGrpSpPr>
        <p:grpSpPr>
          <a:xfrm>
            <a:off x="7921140" y="-47422"/>
            <a:ext cx="4539237" cy="3834628"/>
            <a:chOff x="7921140" y="-47422"/>
            <a:chExt cx="4539237" cy="3834628"/>
          </a:xfrm>
        </p:grpSpPr>
        <p:pic>
          <p:nvPicPr>
            <p:cNvPr id="41" name="图片 40">
              <a:extLst>
                <a:ext uri="{FF2B5EF4-FFF2-40B4-BE49-F238E27FC236}">
                  <a16:creationId xmlns:a16="http://schemas.microsoft.com/office/drawing/2014/main" id="{828AB7ED-FFC8-473E-88AA-E26FEC96DD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39" name="图片 38">
              <a:extLst>
                <a:ext uri="{FF2B5EF4-FFF2-40B4-BE49-F238E27FC236}">
                  <a16:creationId xmlns:a16="http://schemas.microsoft.com/office/drawing/2014/main" id="{3953D9BB-E39E-4285-B4B1-C3C63549BBD1}"/>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42" name="图片 41">
              <a:extLst>
                <a:ext uri="{FF2B5EF4-FFF2-40B4-BE49-F238E27FC236}">
                  <a16:creationId xmlns:a16="http://schemas.microsoft.com/office/drawing/2014/main" id="{3B92B9E6-9EE8-4711-B13D-ADA7BE2AB4B5}"/>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43" name="图片 42">
              <a:extLst>
                <a:ext uri="{FF2B5EF4-FFF2-40B4-BE49-F238E27FC236}">
                  <a16:creationId xmlns:a16="http://schemas.microsoft.com/office/drawing/2014/main" id="{B5EA2DC1-0EA9-4C10-A86A-CFD1213FB517}"/>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44" name="图片 43">
              <a:extLst>
                <a:ext uri="{FF2B5EF4-FFF2-40B4-BE49-F238E27FC236}">
                  <a16:creationId xmlns:a16="http://schemas.microsoft.com/office/drawing/2014/main" id="{6D4D4A34-BD13-493F-9EF8-306F6F952E6A}"/>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grpSp>
        <p:nvGrpSpPr>
          <p:cNvPr id="46" name="组合 45">
            <a:extLst>
              <a:ext uri="{FF2B5EF4-FFF2-40B4-BE49-F238E27FC236}">
                <a16:creationId xmlns:a16="http://schemas.microsoft.com/office/drawing/2014/main" id="{2FD374D6-8A66-47F4-AFE4-6382AD464BAD}"/>
              </a:ext>
            </a:extLst>
          </p:cNvPr>
          <p:cNvGrpSpPr/>
          <p:nvPr/>
        </p:nvGrpSpPr>
        <p:grpSpPr>
          <a:xfrm>
            <a:off x="5729575" y="2416060"/>
            <a:ext cx="6507049" cy="4472180"/>
            <a:chOff x="3947216" y="1329611"/>
            <a:chExt cx="8043841" cy="5528389"/>
          </a:xfrm>
        </p:grpSpPr>
        <p:pic>
          <p:nvPicPr>
            <p:cNvPr id="47" name="图片 46">
              <a:extLst>
                <a:ext uri="{FF2B5EF4-FFF2-40B4-BE49-F238E27FC236}">
                  <a16:creationId xmlns:a16="http://schemas.microsoft.com/office/drawing/2014/main" id="{92DF798B-2CF2-4DF1-8ED8-7D192B5039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47216" y="1329611"/>
              <a:ext cx="8043841" cy="5528389"/>
            </a:xfrm>
            <a:prstGeom prst="rect">
              <a:avLst/>
            </a:prstGeom>
          </p:spPr>
        </p:pic>
        <p:pic>
          <p:nvPicPr>
            <p:cNvPr id="48" name="图片 47">
              <a:extLst>
                <a:ext uri="{FF2B5EF4-FFF2-40B4-BE49-F238E27FC236}">
                  <a16:creationId xmlns:a16="http://schemas.microsoft.com/office/drawing/2014/main" id="{8B373A5B-985F-4477-AC2C-E9AF559C9B3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11706" y="3652681"/>
              <a:ext cx="6741833" cy="3200162"/>
            </a:xfrm>
            <a:prstGeom prst="rect">
              <a:avLst/>
            </a:prstGeom>
          </p:spPr>
        </p:pic>
      </p:grpSp>
      <p:pic>
        <p:nvPicPr>
          <p:cNvPr id="19" name="Picture 18">
            <a:extLst>
              <a:ext uri="{FF2B5EF4-FFF2-40B4-BE49-F238E27FC236}">
                <a16:creationId xmlns:a16="http://schemas.microsoft.com/office/drawing/2014/main" id="{1BBE5872-DE22-4E51-BB06-3C4CD40151BD}"/>
              </a:ext>
            </a:extLst>
          </p:cNvPr>
          <p:cNvPicPr>
            <a:picLocks noChangeAspect="1"/>
          </p:cNvPicPr>
          <p:nvPr/>
        </p:nvPicPr>
        <p:blipFill>
          <a:blip r:embed="rId9"/>
          <a:stretch>
            <a:fillRect/>
          </a:stretch>
        </p:blipFill>
        <p:spPr>
          <a:xfrm>
            <a:off x="2118909" y="1869892"/>
            <a:ext cx="5267401" cy="2523963"/>
          </a:xfrm>
          <a:prstGeom prst="rect">
            <a:avLst/>
          </a:prstGeom>
        </p:spPr>
      </p:pic>
    </p:spTree>
    <p:extLst>
      <p:ext uri="{BB962C8B-B14F-4D97-AF65-F5344CB8AC3E}">
        <p14:creationId xmlns:p14="http://schemas.microsoft.com/office/powerpoint/2010/main" val="687164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964FD65-25AB-45A5-A335-6BE38BDC7B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61" y="81"/>
            <a:ext cx="12228861" cy="6857919"/>
          </a:xfrm>
          <a:prstGeom prst="rect">
            <a:avLst/>
          </a:prstGeom>
        </p:spPr>
      </p:pic>
      <p:grpSp>
        <p:nvGrpSpPr>
          <p:cNvPr id="2" name="组合 6">
            <a:extLst>
              <a:ext uri="{FF2B5EF4-FFF2-40B4-BE49-F238E27FC236}">
                <a16:creationId xmlns:a16="http://schemas.microsoft.com/office/drawing/2014/main" id="{48030A84-DC58-0160-1427-D27CCD31D6A8}"/>
              </a:ext>
            </a:extLst>
          </p:cNvPr>
          <p:cNvGrpSpPr/>
          <p:nvPr/>
        </p:nvGrpSpPr>
        <p:grpSpPr>
          <a:xfrm>
            <a:off x="559581" y="347242"/>
            <a:ext cx="11235022" cy="6285052"/>
            <a:chOff x="559581" y="347242"/>
            <a:chExt cx="11235022" cy="6285052"/>
          </a:xfrm>
        </p:grpSpPr>
        <p:sp>
          <p:nvSpPr>
            <p:cNvPr id="4" name="矩形: 圆角 38">
              <a:extLst>
                <a:ext uri="{FF2B5EF4-FFF2-40B4-BE49-F238E27FC236}">
                  <a16:creationId xmlns:a16="http://schemas.microsoft.com/office/drawing/2014/main" id="{FEDA40AA-CB1E-07DD-D20D-88E84C9D4310}"/>
                </a:ext>
              </a:extLst>
            </p:cNvPr>
            <p:cNvSpPr/>
            <p:nvPr/>
          </p:nvSpPr>
          <p:spPr>
            <a:xfrm>
              <a:off x="559581" y="347242"/>
              <a:ext cx="11235022" cy="6285052"/>
            </a:xfrm>
            <a:prstGeom prst="roundRect">
              <a:avLst>
                <a:gd name="adj" fmla="val 11142"/>
              </a:avLst>
            </a:prstGeom>
            <a:noFill/>
            <a:ln w="50800">
              <a:solidFill>
                <a:srgbClr val="676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矩形: 圆角 65">
              <a:extLst>
                <a:ext uri="{FF2B5EF4-FFF2-40B4-BE49-F238E27FC236}">
                  <a16:creationId xmlns:a16="http://schemas.microsoft.com/office/drawing/2014/main" id="{A7A2F25F-7818-67D2-4E73-4AAAFA32E534}"/>
                </a:ext>
              </a:extLst>
            </p:cNvPr>
            <p:cNvSpPr/>
            <p:nvPr/>
          </p:nvSpPr>
          <p:spPr>
            <a:xfrm>
              <a:off x="670784" y="509286"/>
              <a:ext cx="10961635" cy="5977589"/>
            </a:xfrm>
            <a:prstGeom prst="roundRect">
              <a:avLst>
                <a:gd name="adj" fmla="val 11142"/>
              </a:avLst>
            </a:prstGeom>
            <a:noFill/>
            <a:ln w="38100">
              <a:solidFill>
                <a:srgbClr val="67676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45" name="组合 44">
            <a:extLst>
              <a:ext uri="{FF2B5EF4-FFF2-40B4-BE49-F238E27FC236}">
                <a16:creationId xmlns:a16="http://schemas.microsoft.com/office/drawing/2014/main" id="{8D4A64CE-B2A9-49B1-8C59-12639051A6B7}"/>
              </a:ext>
            </a:extLst>
          </p:cNvPr>
          <p:cNvGrpSpPr/>
          <p:nvPr/>
        </p:nvGrpSpPr>
        <p:grpSpPr>
          <a:xfrm>
            <a:off x="9144150" y="-138862"/>
            <a:ext cx="3384577" cy="2859202"/>
            <a:chOff x="7921140" y="-47422"/>
            <a:chExt cx="4539237" cy="3834628"/>
          </a:xfrm>
        </p:grpSpPr>
        <p:pic>
          <p:nvPicPr>
            <p:cNvPr id="41" name="图片 40">
              <a:extLst>
                <a:ext uri="{FF2B5EF4-FFF2-40B4-BE49-F238E27FC236}">
                  <a16:creationId xmlns:a16="http://schemas.microsoft.com/office/drawing/2014/main" id="{828AB7ED-FFC8-473E-88AA-E26FEC96DD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39" name="图片 38">
              <a:extLst>
                <a:ext uri="{FF2B5EF4-FFF2-40B4-BE49-F238E27FC236}">
                  <a16:creationId xmlns:a16="http://schemas.microsoft.com/office/drawing/2014/main" id="{3953D9BB-E39E-4285-B4B1-C3C63549BBD1}"/>
                </a:ext>
              </a:extLst>
            </p:cNvPr>
            <p:cNvPicPr>
              <a:picLocks noChangeAspect="1"/>
            </p:cNvPicPr>
            <p:nvPr/>
          </p:nvPicPr>
          <p:blipFill rotWithShape="1">
            <a:blip r:embed="rId5">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42" name="图片 41">
              <a:extLst>
                <a:ext uri="{FF2B5EF4-FFF2-40B4-BE49-F238E27FC236}">
                  <a16:creationId xmlns:a16="http://schemas.microsoft.com/office/drawing/2014/main" id="{3B92B9E6-9EE8-4711-B13D-ADA7BE2AB4B5}"/>
                </a:ext>
              </a:extLst>
            </p:cNvPr>
            <p:cNvPicPr>
              <a:picLocks noChangeAspect="1"/>
            </p:cNvPicPr>
            <p:nvPr/>
          </p:nvPicPr>
          <p:blipFill rotWithShape="1">
            <a:blip r:embed="rId5">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43" name="图片 42">
              <a:extLst>
                <a:ext uri="{FF2B5EF4-FFF2-40B4-BE49-F238E27FC236}">
                  <a16:creationId xmlns:a16="http://schemas.microsoft.com/office/drawing/2014/main" id="{B5EA2DC1-0EA9-4C10-A86A-CFD1213FB517}"/>
                </a:ext>
              </a:extLst>
            </p:cNvPr>
            <p:cNvPicPr>
              <a:picLocks noChangeAspect="1"/>
            </p:cNvPicPr>
            <p:nvPr/>
          </p:nvPicPr>
          <p:blipFill rotWithShape="1">
            <a:blip r:embed="rId5">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44" name="图片 43">
              <a:extLst>
                <a:ext uri="{FF2B5EF4-FFF2-40B4-BE49-F238E27FC236}">
                  <a16:creationId xmlns:a16="http://schemas.microsoft.com/office/drawing/2014/main" id="{6D4D4A34-BD13-493F-9EF8-306F6F952E6A}"/>
                </a:ext>
              </a:extLst>
            </p:cNvPr>
            <p:cNvPicPr>
              <a:picLocks noChangeAspect="1"/>
            </p:cNvPicPr>
            <p:nvPr/>
          </p:nvPicPr>
          <p:blipFill rotWithShape="1">
            <a:blip r:embed="rId5">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sp>
        <p:nvSpPr>
          <p:cNvPr id="8" name="TextBox 7">
            <a:extLst>
              <a:ext uri="{FF2B5EF4-FFF2-40B4-BE49-F238E27FC236}">
                <a16:creationId xmlns:a16="http://schemas.microsoft.com/office/drawing/2014/main" id="{211ABE6B-23D7-875F-96BF-7D3E445BD101}"/>
              </a:ext>
            </a:extLst>
          </p:cNvPr>
          <p:cNvSpPr txBox="1"/>
          <p:nvPr/>
        </p:nvSpPr>
        <p:spPr>
          <a:xfrm>
            <a:off x="1419937" y="680510"/>
            <a:ext cx="8691546" cy="1938992"/>
          </a:xfrm>
          <a:prstGeom prst="rect">
            <a:avLst/>
          </a:prstGeom>
          <a:noFill/>
        </p:spPr>
        <p:txBody>
          <a:bodyPr wrap="square">
            <a:spAutoFit/>
          </a:bodyPr>
          <a:lstStyle/>
          <a:p>
            <a:pPr algn="ctr"/>
            <a:r>
              <a:rPr lang="en-US" sz="4000" b="1" dirty="0"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Trò</a:t>
            </a:r>
            <a:r>
              <a:rPr lang="en-US" sz="4000" b="1"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chơi</a:t>
            </a:r>
            <a:endParaRPr lang="en-US" sz="4000" b="1"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p>
            <a:pPr algn="ctr"/>
            <a:r>
              <a:rPr lang="en-US" sz="4000" b="1"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a:t>
            </a:r>
            <a:r>
              <a:rPr lang="en-US" sz="4000" b="1" dirty="0"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Làm</a:t>
            </a:r>
            <a:r>
              <a:rPr lang="en-US" sz="4000" b="1"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theo</a:t>
            </a:r>
            <a:r>
              <a:rPr lang="en-US" sz="4000" b="1"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lời</a:t>
            </a:r>
            <a:r>
              <a:rPr lang="en-US" sz="4000" b="1"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tôi</a:t>
            </a:r>
            <a:r>
              <a:rPr lang="en-US" sz="4000" b="1"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nói</a:t>
            </a:r>
            <a:r>
              <a:rPr lang="en-US" sz="4000" b="1"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 </a:t>
            </a:r>
            <a:r>
              <a:rPr lang="en-US" sz="4000" b="1" dirty="0"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không</a:t>
            </a:r>
            <a:r>
              <a:rPr lang="en-US" sz="4000" b="1"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làm</a:t>
            </a:r>
            <a:r>
              <a:rPr lang="en-US" sz="4000" b="1"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theo</a:t>
            </a:r>
            <a:r>
              <a:rPr lang="en-US" sz="4000" b="1"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lời</a:t>
            </a:r>
            <a:r>
              <a:rPr lang="en-US" sz="4000" b="1"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tôi</a:t>
            </a:r>
            <a:r>
              <a:rPr lang="en-US" sz="4000" b="1"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làm</a:t>
            </a:r>
            <a:r>
              <a:rPr lang="en-US" sz="4000" b="1"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a:t>
            </a:r>
            <a:endParaRPr lang="en-US" sz="4000" b="1" dirty="0">
              <a:solidFill>
                <a:schemeClr val="accent1">
                  <a:lumMod val="75000"/>
                </a:schemeClr>
              </a:solidFill>
              <a:latin typeface="Calibri" panose="020F0502020204030204" pitchFamily="34" charset="0"/>
              <a:cs typeface="Calibri" panose="020F0502020204030204" pitchFamily="34" charset="0"/>
            </a:endParaRPr>
          </a:p>
        </p:txBody>
      </p:sp>
      <p:grpSp>
        <p:nvGrpSpPr>
          <p:cNvPr id="10" name="Group 9">
            <a:extLst>
              <a:ext uri="{FF2B5EF4-FFF2-40B4-BE49-F238E27FC236}">
                <a16:creationId xmlns:a16="http://schemas.microsoft.com/office/drawing/2014/main" id="{21B610FB-1C33-3B47-26B4-753AAC71DC76}"/>
              </a:ext>
            </a:extLst>
          </p:cNvPr>
          <p:cNvGrpSpPr/>
          <p:nvPr/>
        </p:nvGrpSpPr>
        <p:grpSpPr>
          <a:xfrm>
            <a:off x="1211770" y="2700524"/>
            <a:ext cx="9077824" cy="2783802"/>
            <a:chOff x="76504" y="514663"/>
            <a:chExt cx="7485060" cy="5687287"/>
          </a:xfrm>
          <a:solidFill>
            <a:schemeClr val="bg1"/>
          </a:solidFill>
        </p:grpSpPr>
        <p:sp>
          <p:nvSpPr>
            <p:cNvPr id="11" name="Rectangle: Rounded Corners 10">
              <a:extLst>
                <a:ext uri="{FF2B5EF4-FFF2-40B4-BE49-F238E27FC236}">
                  <a16:creationId xmlns:a16="http://schemas.microsoft.com/office/drawing/2014/main" id="{4332B306-AD57-4158-1C2B-47A68268E6E6}"/>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xmlns="" sd="3439500498">
                    <a:custGeom>
                      <a:avLst/>
                      <a:gdLst>
                        <a:gd name="connsiteX0" fmla="*/ 0 w 8931611"/>
                        <a:gd name="connsiteY0" fmla="*/ 355608 h 2734815"/>
                        <a:gd name="connsiteX1" fmla="*/ 355608 w 8931611"/>
                        <a:gd name="connsiteY1" fmla="*/ 0 h 2734815"/>
                        <a:gd name="connsiteX2" fmla="*/ 1024983 w 8931611"/>
                        <a:gd name="connsiteY2" fmla="*/ 0 h 2734815"/>
                        <a:gd name="connsiteX3" fmla="*/ 1612154 w 8931611"/>
                        <a:gd name="connsiteY3" fmla="*/ 0 h 2734815"/>
                        <a:gd name="connsiteX4" fmla="*/ 2117121 w 8931611"/>
                        <a:gd name="connsiteY4" fmla="*/ 0 h 2734815"/>
                        <a:gd name="connsiteX5" fmla="*/ 2539884 w 8931611"/>
                        <a:gd name="connsiteY5" fmla="*/ 0 h 2734815"/>
                        <a:gd name="connsiteX6" fmla="*/ 2962648 w 8931611"/>
                        <a:gd name="connsiteY6" fmla="*/ 0 h 2734815"/>
                        <a:gd name="connsiteX7" fmla="*/ 3467615 w 8931611"/>
                        <a:gd name="connsiteY7" fmla="*/ 0 h 2734815"/>
                        <a:gd name="connsiteX8" fmla="*/ 4136990 w 8931611"/>
                        <a:gd name="connsiteY8" fmla="*/ 0 h 2734815"/>
                        <a:gd name="connsiteX9" fmla="*/ 4559753 w 8931611"/>
                        <a:gd name="connsiteY9" fmla="*/ 0 h 2734815"/>
                        <a:gd name="connsiteX10" fmla="*/ 5146924 w 8931611"/>
                        <a:gd name="connsiteY10" fmla="*/ 0 h 2734815"/>
                        <a:gd name="connsiteX11" fmla="*/ 5734095 w 8931611"/>
                        <a:gd name="connsiteY11" fmla="*/ 0 h 2734815"/>
                        <a:gd name="connsiteX12" fmla="*/ 6156858 w 8931611"/>
                        <a:gd name="connsiteY12" fmla="*/ 0 h 2734815"/>
                        <a:gd name="connsiteX13" fmla="*/ 6744029 w 8931611"/>
                        <a:gd name="connsiteY13" fmla="*/ 0 h 2734815"/>
                        <a:gd name="connsiteX14" fmla="*/ 7331200 w 8931611"/>
                        <a:gd name="connsiteY14" fmla="*/ 0 h 2734815"/>
                        <a:gd name="connsiteX15" fmla="*/ 7918371 w 8931611"/>
                        <a:gd name="connsiteY15" fmla="*/ 0 h 2734815"/>
                        <a:gd name="connsiteX16" fmla="*/ 8576003 w 8931611"/>
                        <a:gd name="connsiteY16" fmla="*/ 0 h 2734815"/>
                        <a:gd name="connsiteX17" fmla="*/ 8931611 w 8931611"/>
                        <a:gd name="connsiteY17" fmla="*/ 355608 h 2734815"/>
                        <a:gd name="connsiteX18" fmla="*/ 8931611 w 8931611"/>
                        <a:gd name="connsiteY18" fmla="*/ 861508 h 2734815"/>
                        <a:gd name="connsiteX19" fmla="*/ 8931611 w 8931611"/>
                        <a:gd name="connsiteY19" fmla="*/ 1306700 h 2734815"/>
                        <a:gd name="connsiteX20" fmla="*/ 8931611 w 8931611"/>
                        <a:gd name="connsiteY20" fmla="*/ 1853071 h 2734815"/>
                        <a:gd name="connsiteX21" fmla="*/ 8931611 w 8931611"/>
                        <a:gd name="connsiteY21" fmla="*/ 2379207 h 2734815"/>
                        <a:gd name="connsiteX22" fmla="*/ 8576003 w 8931611"/>
                        <a:gd name="connsiteY22" fmla="*/ 2734815 h 2734815"/>
                        <a:gd name="connsiteX23" fmla="*/ 7988832 w 8931611"/>
                        <a:gd name="connsiteY23" fmla="*/ 2734815 h 2734815"/>
                        <a:gd name="connsiteX24" fmla="*/ 7648273 w 8931611"/>
                        <a:gd name="connsiteY24" fmla="*/ 2734815 h 2734815"/>
                        <a:gd name="connsiteX25" fmla="*/ 7061102 w 8931611"/>
                        <a:gd name="connsiteY25" fmla="*/ 2734815 h 2734815"/>
                        <a:gd name="connsiteX26" fmla="*/ 6720542 w 8931611"/>
                        <a:gd name="connsiteY26" fmla="*/ 2734815 h 2734815"/>
                        <a:gd name="connsiteX27" fmla="*/ 6133371 w 8931611"/>
                        <a:gd name="connsiteY27" fmla="*/ 2734815 h 2734815"/>
                        <a:gd name="connsiteX28" fmla="*/ 5628404 w 8931611"/>
                        <a:gd name="connsiteY28" fmla="*/ 2734815 h 2734815"/>
                        <a:gd name="connsiteX29" fmla="*/ 4959029 w 8931611"/>
                        <a:gd name="connsiteY29" fmla="*/ 2734815 h 2734815"/>
                        <a:gd name="connsiteX30" fmla="*/ 4207450 w 8931611"/>
                        <a:gd name="connsiteY30" fmla="*/ 2734815 h 2734815"/>
                        <a:gd name="connsiteX31" fmla="*/ 3866891 w 8931611"/>
                        <a:gd name="connsiteY31" fmla="*/ 2734815 h 2734815"/>
                        <a:gd name="connsiteX32" fmla="*/ 3197516 w 8931611"/>
                        <a:gd name="connsiteY32" fmla="*/ 2734815 h 2734815"/>
                        <a:gd name="connsiteX33" fmla="*/ 2528141 w 8931611"/>
                        <a:gd name="connsiteY33" fmla="*/ 2734815 h 2734815"/>
                        <a:gd name="connsiteX34" fmla="*/ 2105378 w 8931611"/>
                        <a:gd name="connsiteY34" fmla="*/ 2734815 h 2734815"/>
                        <a:gd name="connsiteX35" fmla="*/ 1436003 w 8931611"/>
                        <a:gd name="connsiteY35" fmla="*/ 2734815 h 2734815"/>
                        <a:gd name="connsiteX36" fmla="*/ 1013240 w 8931611"/>
                        <a:gd name="connsiteY36" fmla="*/ 2734815 h 2734815"/>
                        <a:gd name="connsiteX37" fmla="*/ 355608 w 8931611"/>
                        <a:gd name="connsiteY37" fmla="*/ 2734815 h 2734815"/>
                        <a:gd name="connsiteX38" fmla="*/ 0 w 8931611"/>
                        <a:gd name="connsiteY38" fmla="*/ 2379207 h 2734815"/>
                        <a:gd name="connsiteX39" fmla="*/ 0 w 8931611"/>
                        <a:gd name="connsiteY39" fmla="*/ 1853071 h 2734815"/>
                        <a:gd name="connsiteX40" fmla="*/ 0 w 8931611"/>
                        <a:gd name="connsiteY40" fmla="*/ 1306700 h 2734815"/>
                        <a:gd name="connsiteX41" fmla="*/ 0 w 8931611"/>
                        <a:gd name="connsiteY41" fmla="*/ 861508 h 2734815"/>
                        <a:gd name="connsiteX42" fmla="*/ 0 w 8931611"/>
                        <a:gd name="connsiteY42" fmla="*/ 355608 h 2734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8931611" h="2734815" fill="none" extrusionOk="0">
                          <a:moveTo>
                            <a:pt x="0" y="355608"/>
                          </a:moveTo>
                          <a:cubicBezTo>
                            <a:pt x="-17043" y="169085"/>
                            <a:pt x="121578" y="-28350"/>
                            <a:pt x="355608" y="0"/>
                          </a:cubicBezTo>
                          <a:cubicBezTo>
                            <a:pt x="549129" y="-38455"/>
                            <a:pt x="728124" y="10844"/>
                            <a:pt x="1024983" y="0"/>
                          </a:cubicBezTo>
                          <a:cubicBezTo>
                            <a:pt x="1321842" y="-10844"/>
                            <a:pt x="1339101" y="68366"/>
                            <a:pt x="1612154" y="0"/>
                          </a:cubicBezTo>
                          <a:cubicBezTo>
                            <a:pt x="1885207" y="-68366"/>
                            <a:pt x="1867421" y="55424"/>
                            <a:pt x="2117121" y="0"/>
                          </a:cubicBezTo>
                          <a:cubicBezTo>
                            <a:pt x="2366821" y="-55424"/>
                            <a:pt x="2356405" y="8930"/>
                            <a:pt x="2539884" y="0"/>
                          </a:cubicBezTo>
                          <a:cubicBezTo>
                            <a:pt x="2723363" y="-8930"/>
                            <a:pt x="2859398" y="32899"/>
                            <a:pt x="2962648" y="0"/>
                          </a:cubicBezTo>
                          <a:cubicBezTo>
                            <a:pt x="3065898" y="-32899"/>
                            <a:pt x="3246615" y="3676"/>
                            <a:pt x="3467615" y="0"/>
                          </a:cubicBezTo>
                          <a:cubicBezTo>
                            <a:pt x="3688615" y="-3676"/>
                            <a:pt x="3814579" y="15193"/>
                            <a:pt x="4136990" y="0"/>
                          </a:cubicBezTo>
                          <a:cubicBezTo>
                            <a:pt x="4459401" y="-15193"/>
                            <a:pt x="4400221" y="17217"/>
                            <a:pt x="4559753" y="0"/>
                          </a:cubicBezTo>
                          <a:cubicBezTo>
                            <a:pt x="4719285" y="-17217"/>
                            <a:pt x="4889109" y="13655"/>
                            <a:pt x="5146924" y="0"/>
                          </a:cubicBezTo>
                          <a:cubicBezTo>
                            <a:pt x="5404739" y="-13655"/>
                            <a:pt x="5448239" y="51896"/>
                            <a:pt x="5734095" y="0"/>
                          </a:cubicBezTo>
                          <a:cubicBezTo>
                            <a:pt x="6019951" y="-51896"/>
                            <a:pt x="6016567" y="6484"/>
                            <a:pt x="6156858" y="0"/>
                          </a:cubicBezTo>
                          <a:cubicBezTo>
                            <a:pt x="6297149" y="-6484"/>
                            <a:pt x="6460051" y="22210"/>
                            <a:pt x="6744029" y="0"/>
                          </a:cubicBezTo>
                          <a:cubicBezTo>
                            <a:pt x="7028007" y="-22210"/>
                            <a:pt x="7106236" y="68122"/>
                            <a:pt x="7331200" y="0"/>
                          </a:cubicBezTo>
                          <a:cubicBezTo>
                            <a:pt x="7556164" y="-68122"/>
                            <a:pt x="7776850" y="58534"/>
                            <a:pt x="7918371" y="0"/>
                          </a:cubicBezTo>
                          <a:cubicBezTo>
                            <a:pt x="8059892" y="-58534"/>
                            <a:pt x="8316909" y="35943"/>
                            <a:pt x="8576003" y="0"/>
                          </a:cubicBezTo>
                          <a:cubicBezTo>
                            <a:pt x="8738614" y="12796"/>
                            <a:pt x="8961128" y="171452"/>
                            <a:pt x="8931611" y="355608"/>
                          </a:cubicBezTo>
                          <a:cubicBezTo>
                            <a:pt x="8936130" y="596049"/>
                            <a:pt x="8890200" y="636371"/>
                            <a:pt x="8931611" y="861508"/>
                          </a:cubicBezTo>
                          <a:cubicBezTo>
                            <a:pt x="8973022" y="1086645"/>
                            <a:pt x="8892937" y="1139687"/>
                            <a:pt x="8931611" y="1306700"/>
                          </a:cubicBezTo>
                          <a:cubicBezTo>
                            <a:pt x="8970285" y="1473713"/>
                            <a:pt x="8930586" y="1611850"/>
                            <a:pt x="8931611" y="1853071"/>
                          </a:cubicBezTo>
                          <a:cubicBezTo>
                            <a:pt x="8932636" y="2094292"/>
                            <a:pt x="8889054" y="2198596"/>
                            <a:pt x="8931611" y="2379207"/>
                          </a:cubicBezTo>
                          <a:cubicBezTo>
                            <a:pt x="8925806" y="2622736"/>
                            <a:pt x="8718325" y="2715874"/>
                            <a:pt x="8576003" y="2734815"/>
                          </a:cubicBezTo>
                          <a:cubicBezTo>
                            <a:pt x="8348238" y="2742668"/>
                            <a:pt x="8173280" y="2732979"/>
                            <a:pt x="7988832" y="2734815"/>
                          </a:cubicBezTo>
                          <a:cubicBezTo>
                            <a:pt x="7804384" y="2736651"/>
                            <a:pt x="7737460" y="2719600"/>
                            <a:pt x="7648273" y="2734815"/>
                          </a:cubicBezTo>
                          <a:cubicBezTo>
                            <a:pt x="7559086" y="2750030"/>
                            <a:pt x="7230630" y="2696393"/>
                            <a:pt x="7061102" y="2734815"/>
                          </a:cubicBezTo>
                          <a:cubicBezTo>
                            <a:pt x="6891574" y="2773237"/>
                            <a:pt x="6808742" y="2719352"/>
                            <a:pt x="6720542" y="2734815"/>
                          </a:cubicBezTo>
                          <a:cubicBezTo>
                            <a:pt x="6632342" y="2750278"/>
                            <a:pt x="6394495" y="2674635"/>
                            <a:pt x="6133371" y="2734815"/>
                          </a:cubicBezTo>
                          <a:cubicBezTo>
                            <a:pt x="5872247" y="2794995"/>
                            <a:pt x="5752691" y="2706471"/>
                            <a:pt x="5628404" y="2734815"/>
                          </a:cubicBezTo>
                          <a:cubicBezTo>
                            <a:pt x="5504117" y="2763159"/>
                            <a:pt x="5277313" y="2681916"/>
                            <a:pt x="4959029" y="2734815"/>
                          </a:cubicBezTo>
                          <a:cubicBezTo>
                            <a:pt x="4640745" y="2787714"/>
                            <a:pt x="4431470" y="2650468"/>
                            <a:pt x="4207450" y="2734815"/>
                          </a:cubicBezTo>
                          <a:cubicBezTo>
                            <a:pt x="3983430" y="2819162"/>
                            <a:pt x="3977426" y="2718264"/>
                            <a:pt x="3866891" y="2734815"/>
                          </a:cubicBezTo>
                          <a:cubicBezTo>
                            <a:pt x="3756356" y="2751366"/>
                            <a:pt x="3460991" y="2732686"/>
                            <a:pt x="3197516" y="2734815"/>
                          </a:cubicBezTo>
                          <a:cubicBezTo>
                            <a:pt x="2934042" y="2736944"/>
                            <a:pt x="2690693" y="2725632"/>
                            <a:pt x="2528141" y="2734815"/>
                          </a:cubicBezTo>
                          <a:cubicBezTo>
                            <a:pt x="2365590" y="2743998"/>
                            <a:pt x="2196105" y="2693156"/>
                            <a:pt x="2105378" y="2734815"/>
                          </a:cubicBezTo>
                          <a:cubicBezTo>
                            <a:pt x="2014651" y="2776474"/>
                            <a:pt x="1662544" y="2665411"/>
                            <a:pt x="1436003" y="2734815"/>
                          </a:cubicBezTo>
                          <a:cubicBezTo>
                            <a:pt x="1209462" y="2804219"/>
                            <a:pt x="1156927" y="2694174"/>
                            <a:pt x="1013240" y="2734815"/>
                          </a:cubicBezTo>
                          <a:cubicBezTo>
                            <a:pt x="869553" y="2775456"/>
                            <a:pt x="491261" y="2677893"/>
                            <a:pt x="355608" y="2734815"/>
                          </a:cubicBezTo>
                          <a:cubicBezTo>
                            <a:pt x="166303" y="2727743"/>
                            <a:pt x="12272" y="2561610"/>
                            <a:pt x="0" y="2379207"/>
                          </a:cubicBezTo>
                          <a:cubicBezTo>
                            <a:pt x="-48419" y="2140019"/>
                            <a:pt x="32759" y="2079256"/>
                            <a:pt x="0" y="1853071"/>
                          </a:cubicBezTo>
                          <a:cubicBezTo>
                            <a:pt x="-32759" y="1626886"/>
                            <a:pt x="60702" y="1487207"/>
                            <a:pt x="0" y="1306700"/>
                          </a:cubicBezTo>
                          <a:cubicBezTo>
                            <a:pt x="-60702" y="1126193"/>
                            <a:pt x="33020" y="1027598"/>
                            <a:pt x="0" y="861508"/>
                          </a:cubicBezTo>
                          <a:cubicBezTo>
                            <a:pt x="-33020" y="695418"/>
                            <a:pt x="3001" y="606553"/>
                            <a:pt x="0" y="355608"/>
                          </a:cubicBezTo>
                          <a:close/>
                        </a:path>
                        <a:path w="8931611" h="2734815" stroke="0" extrusionOk="0">
                          <a:moveTo>
                            <a:pt x="0" y="355608"/>
                          </a:moveTo>
                          <a:cubicBezTo>
                            <a:pt x="-27489" y="183962"/>
                            <a:pt x="153824" y="27986"/>
                            <a:pt x="355608" y="0"/>
                          </a:cubicBezTo>
                          <a:cubicBezTo>
                            <a:pt x="530737" y="-44648"/>
                            <a:pt x="948523" y="12126"/>
                            <a:pt x="1107187" y="0"/>
                          </a:cubicBezTo>
                          <a:cubicBezTo>
                            <a:pt x="1265851" y="-12126"/>
                            <a:pt x="1479998" y="36726"/>
                            <a:pt x="1694358" y="0"/>
                          </a:cubicBezTo>
                          <a:cubicBezTo>
                            <a:pt x="1908718" y="-36726"/>
                            <a:pt x="1941587" y="5075"/>
                            <a:pt x="2117121" y="0"/>
                          </a:cubicBezTo>
                          <a:cubicBezTo>
                            <a:pt x="2292655" y="-5075"/>
                            <a:pt x="2565196" y="42166"/>
                            <a:pt x="2704292" y="0"/>
                          </a:cubicBezTo>
                          <a:cubicBezTo>
                            <a:pt x="2843388" y="-42166"/>
                            <a:pt x="2895711" y="16502"/>
                            <a:pt x="3044852" y="0"/>
                          </a:cubicBezTo>
                          <a:cubicBezTo>
                            <a:pt x="3193993" y="-16502"/>
                            <a:pt x="3389029" y="24621"/>
                            <a:pt x="3549819" y="0"/>
                          </a:cubicBezTo>
                          <a:cubicBezTo>
                            <a:pt x="3710609" y="-24621"/>
                            <a:pt x="3940596" y="50210"/>
                            <a:pt x="4136990" y="0"/>
                          </a:cubicBezTo>
                          <a:cubicBezTo>
                            <a:pt x="4333384" y="-50210"/>
                            <a:pt x="4555051" y="21782"/>
                            <a:pt x="4724161" y="0"/>
                          </a:cubicBezTo>
                          <a:cubicBezTo>
                            <a:pt x="4893271" y="-21782"/>
                            <a:pt x="5077849" y="58174"/>
                            <a:pt x="5393536" y="0"/>
                          </a:cubicBezTo>
                          <a:cubicBezTo>
                            <a:pt x="5709224" y="-58174"/>
                            <a:pt x="5643851" y="11785"/>
                            <a:pt x="5816299" y="0"/>
                          </a:cubicBezTo>
                          <a:cubicBezTo>
                            <a:pt x="5988747" y="-11785"/>
                            <a:pt x="6084433" y="59805"/>
                            <a:pt x="6321266" y="0"/>
                          </a:cubicBezTo>
                          <a:cubicBezTo>
                            <a:pt x="6558099" y="-59805"/>
                            <a:pt x="6815530" y="61686"/>
                            <a:pt x="6990641" y="0"/>
                          </a:cubicBezTo>
                          <a:cubicBezTo>
                            <a:pt x="7165752" y="-61686"/>
                            <a:pt x="7273541" y="59608"/>
                            <a:pt x="7495608" y="0"/>
                          </a:cubicBezTo>
                          <a:cubicBezTo>
                            <a:pt x="7717675" y="-59608"/>
                            <a:pt x="7861578" y="42105"/>
                            <a:pt x="8000575" y="0"/>
                          </a:cubicBezTo>
                          <a:cubicBezTo>
                            <a:pt x="8139572" y="-42105"/>
                            <a:pt x="8322996" y="66903"/>
                            <a:pt x="8576003" y="0"/>
                          </a:cubicBezTo>
                          <a:cubicBezTo>
                            <a:pt x="8741073" y="12408"/>
                            <a:pt x="8964465" y="115273"/>
                            <a:pt x="8931611" y="355608"/>
                          </a:cubicBezTo>
                          <a:cubicBezTo>
                            <a:pt x="8992888" y="494219"/>
                            <a:pt x="8914259" y="750030"/>
                            <a:pt x="8931611" y="881744"/>
                          </a:cubicBezTo>
                          <a:cubicBezTo>
                            <a:pt x="8948963" y="1013458"/>
                            <a:pt x="8919827" y="1272149"/>
                            <a:pt x="8931611" y="1428115"/>
                          </a:cubicBezTo>
                          <a:cubicBezTo>
                            <a:pt x="8943395" y="1584081"/>
                            <a:pt x="8881690" y="1701726"/>
                            <a:pt x="8931611" y="1893543"/>
                          </a:cubicBezTo>
                          <a:cubicBezTo>
                            <a:pt x="8981532" y="2085360"/>
                            <a:pt x="8877020" y="2250580"/>
                            <a:pt x="8931611" y="2379207"/>
                          </a:cubicBezTo>
                          <a:cubicBezTo>
                            <a:pt x="8965338" y="2568081"/>
                            <a:pt x="8720309" y="2723068"/>
                            <a:pt x="8576003" y="2734815"/>
                          </a:cubicBezTo>
                          <a:cubicBezTo>
                            <a:pt x="8482011" y="2776119"/>
                            <a:pt x="8260855" y="2686243"/>
                            <a:pt x="8153240" y="2734815"/>
                          </a:cubicBezTo>
                          <a:cubicBezTo>
                            <a:pt x="8045625" y="2783387"/>
                            <a:pt x="7765498" y="2732667"/>
                            <a:pt x="7648273" y="2734815"/>
                          </a:cubicBezTo>
                          <a:cubicBezTo>
                            <a:pt x="7531048" y="2736963"/>
                            <a:pt x="7398973" y="2697331"/>
                            <a:pt x="7307713" y="2734815"/>
                          </a:cubicBezTo>
                          <a:cubicBezTo>
                            <a:pt x="7216453" y="2772299"/>
                            <a:pt x="7069901" y="2733132"/>
                            <a:pt x="6967154" y="2734815"/>
                          </a:cubicBezTo>
                          <a:cubicBezTo>
                            <a:pt x="6864407" y="2736498"/>
                            <a:pt x="6694019" y="2704023"/>
                            <a:pt x="6544391" y="2734815"/>
                          </a:cubicBezTo>
                          <a:cubicBezTo>
                            <a:pt x="6394763" y="2765607"/>
                            <a:pt x="6324069" y="2708332"/>
                            <a:pt x="6203832" y="2734815"/>
                          </a:cubicBezTo>
                          <a:cubicBezTo>
                            <a:pt x="6083595" y="2761298"/>
                            <a:pt x="5729238" y="2690725"/>
                            <a:pt x="5452253" y="2734815"/>
                          </a:cubicBezTo>
                          <a:cubicBezTo>
                            <a:pt x="5175268" y="2778905"/>
                            <a:pt x="5189237" y="2697379"/>
                            <a:pt x="5029490" y="2734815"/>
                          </a:cubicBezTo>
                          <a:cubicBezTo>
                            <a:pt x="4869743" y="2772251"/>
                            <a:pt x="4598256" y="2658511"/>
                            <a:pt x="4360115" y="2734815"/>
                          </a:cubicBezTo>
                          <a:cubicBezTo>
                            <a:pt x="4121975" y="2811119"/>
                            <a:pt x="4115984" y="2702843"/>
                            <a:pt x="4019555" y="2734815"/>
                          </a:cubicBezTo>
                          <a:cubicBezTo>
                            <a:pt x="3923126" y="2766787"/>
                            <a:pt x="3572926" y="2677090"/>
                            <a:pt x="3432384" y="2734815"/>
                          </a:cubicBezTo>
                          <a:cubicBezTo>
                            <a:pt x="3291842" y="2792540"/>
                            <a:pt x="2958116" y="2694077"/>
                            <a:pt x="2763009" y="2734815"/>
                          </a:cubicBezTo>
                          <a:cubicBezTo>
                            <a:pt x="2567903" y="2775553"/>
                            <a:pt x="2400464" y="2700526"/>
                            <a:pt x="2175838" y="2734815"/>
                          </a:cubicBezTo>
                          <a:cubicBezTo>
                            <a:pt x="1951212" y="2769104"/>
                            <a:pt x="1879759" y="2670671"/>
                            <a:pt x="1588667" y="2734815"/>
                          </a:cubicBezTo>
                          <a:cubicBezTo>
                            <a:pt x="1297575" y="2798959"/>
                            <a:pt x="1165779" y="2658894"/>
                            <a:pt x="919292" y="2734815"/>
                          </a:cubicBezTo>
                          <a:cubicBezTo>
                            <a:pt x="672806" y="2810736"/>
                            <a:pt x="502310" y="2714754"/>
                            <a:pt x="355608" y="2734815"/>
                          </a:cubicBezTo>
                          <a:cubicBezTo>
                            <a:pt x="173504" y="2686505"/>
                            <a:pt x="-26005" y="2602994"/>
                            <a:pt x="0" y="2379207"/>
                          </a:cubicBezTo>
                          <a:cubicBezTo>
                            <a:pt x="-16474" y="2161579"/>
                            <a:pt x="3896" y="2084736"/>
                            <a:pt x="0" y="1913779"/>
                          </a:cubicBezTo>
                          <a:cubicBezTo>
                            <a:pt x="-3896" y="1742822"/>
                            <a:pt x="54269" y="1659538"/>
                            <a:pt x="0" y="1448351"/>
                          </a:cubicBezTo>
                          <a:cubicBezTo>
                            <a:pt x="-54269" y="1237164"/>
                            <a:pt x="25086" y="1094229"/>
                            <a:pt x="0" y="922216"/>
                          </a:cubicBezTo>
                          <a:cubicBezTo>
                            <a:pt x="-25086" y="750204"/>
                            <a:pt x="30670" y="557376"/>
                            <a:pt x="0" y="355608"/>
                          </a:cubicBezTo>
                          <a:close/>
                        </a:path>
                      </a:pathLst>
                    </a:cu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defTabSz="914217"/>
              <a:endParaRPr lang="en-US" dirty="0">
                <a:solidFill>
                  <a:srgbClr val="000000"/>
                </a:solidFill>
                <a:latin typeface="Calibri"/>
              </a:endParaRPr>
            </a:p>
          </p:txBody>
        </p:sp>
        <p:sp>
          <p:nvSpPr>
            <p:cNvPr id="12" name="Rectangle: Rounded Corners 11">
              <a:extLst>
                <a:ext uri="{FF2B5EF4-FFF2-40B4-BE49-F238E27FC236}">
                  <a16:creationId xmlns:a16="http://schemas.microsoft.com/office/drawing/2014/main" id="{5BEBADD0-8193-0C35-AD55-52050B3E94BD}"/>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xmlns="" sd="3439500498">
                    <a:custGeom>
                      <a:avLst/>
                      <a:gdLst>
                        <a:gd name="connsiteX0" fmla="*/ 0 w 8931611"/>
                        <a:gd name="connsiteY0" fmla="*/ 355608 h 2734815"/>
                        <a:gd name="connsiteX1" fmla="*/ 355608 w 8931611"/>
                        <a:gd name="connsiteY1" fmla="*/ 0 h 2734815"/>
                        <a:gd name="connsiteX2" fmla="*/ 1024983 w 8931611"/>
                        <a:gd name="connsiteY2" fmla="*/ 0 h 2734815"/>
                        <a:gd name="connsiteX3" fmla="*/ 1612154 w 8931611"/>
                        <a:gd name="connsiteY3" fmla="*/ 0 h 2734815"/>
                        <a:gd name="connsiteX4" fmla="*/ 2117121 w 8931611"/>
                        <a:gd name="connsiteY4" fmla="*/ 0 h 2734815"/>
                        <a:gd name="connsiteX5" fmla="*/ 2539884 w 8931611"/>
                        <a:gd name="connsiteY5" fmla="*/ 0 h 2734815"/>
                        <a:gd name="connsiteX6" fmla="*/ 2962648 w 8931611"/>
                        <a:gd name="connsiteY6" fmla="*/ 0 h 2734815"/>
                        <a:gd name="connsiteX7" fmla="*/ 3467615 w 8931611"/>
                        <a:gd name="connsiteY7" fmla="*/ 0 h 2734815"/>
                        <a:gd name="connsiteX8" fmla="*/ 4136990 w 8931611"/>
                        <a:gd name="connsiteY8" fmla="*/ 0 h 2734815"/>
                        <a:gd name="connsiteX9" fmla="*/ 4559753 w 8931611"/>
                        <a:gd name="connsiteY9" fmla="*/ 0 h 2734815"/>
                        <a:gd name="connsiteX10" fmla="*/ 5146924 w 8931611"/>
                        <a:gd name="connsiteY10" fmla="*/ 0 h 2734815"/>
                        <a:gd name="connsiteX11" fmla="*/ 5734095 w 8931611"/>
                        <a:gd name="connsiteY11" fmla="*/ 0 h 2734815"/>
                        <a:gd name="connsiteX12" fmla="*/ 6156858 w 8931611"/>
                        <a:gd name="connsiteY12" fmla="*/ 0 h 2734815"/>
                        <a:gd name="connsiteX13" fmla="*/ 6744029 w 8931611"/>
                        <a:gd name="connsiteY13" fmla="*/ 0 h 2734815"/>
                        <a:gd name="connsiteX14" fmla="*/ 7331200 w 8931611"/>
                        <a:gd name="connsiteY14" fmla="*/ 0 h 2734815"/>
                        <a:gd name="connsiteX15" fmla="*/ 7918371 w 8931611"/>
                        <a:gd name="connsiteY15" fmla="*/ 0 h 2734815"/>
                        <a:gd name="connsiteX16" fmla="*/ 8576003 w 8931611"/>
                        <a:gd name="connsiteY16" fmla="*/ 0 h 2734815"/>
                        <a:gd name="connsiteX17" fmla="*/ 8931611 w 8931611"/>
                        <a:gd name="connsiteY17" fmla="*/ 355608 h 2734815"/>
                        <a:gd name="connsiteX18" fmla="*/ 8931611 w 8931611"/>
                        <a:gd name="connsiteY18" fmla="*/ 861508 h 2734815"/>
                        <a:gd name="connsiteX19" fmla="*/ 8931611 w 8931611"/>
                        <a:gd name="connsiteY19" fmla="*/ 1306700 h 2734815"/>
                        <a:gd name="connsiteX20" fmla="*/ 8931611 w 8931611"/>
                        <a:gd name="connsiteY20" fmla="*/ 1853071 h 2734815"/>
                        <a:gd name="connsiteX21" fmla="*/ 8931611 w 8931611"/>
                        <a:gd name="connsiteY21" fmla="*/ 2379207 h 2734815"/>
                        <a:gd name="connsiteX22" fmla="*/ 8576003 w 8931611"/>
                        <a:gd name="connsiteY22" fmla="*/ 2734815 h 2734815"/>
                        <a:gd name="connsiteX23" fmla="*/ 7988832 w 8931611"/>
                        <a:gd name="connsiteY23" fmla="*/ 2734815 h 2734815"/>
                        <a:gd name="connsiteX24" fmla="*/ 7648273 w 8931611"/>
                        <a:gd name="connsiteY24" fmla="*/ 2734815 h 2734815"/>
                        <a:gd name="connsiteX25" fmla="*/ 7061102 w 8931611"/>
                        <a:gd name="connsiteY25" fmla="*/ 2734815 h 2734815"/>
                        <a:gd name="connsiteX26" fmla="*/ 6720542 w 8931611"/>
                        <a:gd name="connsiteY26" fmla="*/ 2734815 h 2734815"/>
                        <a:gd name="connsiteX27" fmla="*/ 6133371 w 8931611"/>
                        <a:gd name="connsiteY27" fmla="*/ 2734815 h 2734815"/>
                        <a:gd name="connsiteX28" fmla="*/ 5628404 w 8931611"/>
                        <a:gd name="connsiteY28" fmla="*/ 2734815 h 2734815"/>
                        <a:gd name="connsiteX29" fmla="*/ 4959029 w 8931611"/>
                        <a:gd name="connsiteY29" fmla="*/ 2734815 h 2734815"/>
                        <a:gd name="connsiteX30" fmla="*/ 4207450 w 8931611"/>
                        <a:gd name="connsiteY30" fmla="*/ 2734815 h 2734815"/>
                        <a:gd name="connsiteX31" fmla="*/ 3866891 w 8931611"/>
                        <a:gd name="connsiteY31" fmla="*/ 2734815 h 2734815"/>
                        <a:gd name="connsiteX32" fmla="*/ 3197516 w 8931611"/>
                        <a:gd name="connsiteY32" fmla="*/ 2734815 h 2734815"/>
                        <a:gd name="connsiteX33" fmla="*/ 2528141 w 8931611"/>
                        <a:gd name="connsiteY33" fmla="*/ 2734815 h 2734815"/>
                        <a:gd name="connsiteX34" fmla="*/ 2105378 w 8931611"/>
                        <a:gd name="connsiteY34" fmla="*/ 2734815 h 2734815"/>
                        <a:gd name="connsiteX35" fmla="*/ 1436003 w 8931611"/>
                        <a:gd name="connsiteY35" fmla="*/ 2734815 h 2734815"/>
                        <a:gd name="connsiteX36" fmla="*/ 1013240 w 8931611"/>
                        <a:gd name="connsiteY36" fmla="*/ 2734815 h 2734815"/>
                        <a:gd name="connsiteX37" fmla="*/ 355608 w 8931611"/>
                        <a:gd name="connsiteY37" fmla="*/ 2734815 h 2734815"/>
                        <a:gd name="connsiteX38" fmla="*/ 0 w 8931611"/>
                        <a:gd name="connsiteY38" fmla="*/ 2379207 h 2734815"/>
                        <a:gd name="connsiteX39" fmla="*/ 0 w 8931611"/>
                        <a:gd name="connsiteY39" fmla="*/ 1853071 h 2734815"/>
                        <a:gd name="connsiteX40" fmla="*/ 0 w 8931611"/>
                        <a:gd name="connsiteY40" fmla="*/ 1306700 h 2734815"/>
                        <a:gd name="connsiteX41" fmla="*/ 0 w 8931611"/>
                        <a:gd name="connsiteY41" fmla="*/ 861508 h 2734815"/>
                        <a:gd name="connsiteX42" fmla="*/ 0 w 8931611"/>
                        <a:gd name="connsiteY42" fmla="*/ 355608 h 2734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8931611" h="2734815" fill="none" extrusionOk="0">
                          <a:moveTo>
                            <a:pt x="0" y="355608"/>
                          </a:moveTo>
                          <a:cubicBezTo>
                            <a:pt x="-17043" y="169085"/>
                            <a:pt x="121578" y="-28350"/>
                            <a:pt x="355608" y="0"/>
                          </a:cubicBezTo>
                          <a:cubicBezTo>
                            <a:pt x="549129" y="-38455"/>
                            <a:pt x="728124" y="10844"/>
                            <a:pt x="1024983" y="0"/>
                          </a:cubicBezTo>
                          <a:cubicBezTo>
                            <a:pt x="1321842" y="-10844"/>
                            <a:pt x="1339101" y="68366"/>
                            <a:pt x="1612154" y="0"/>
                          </a:cubicBezTo>
                          <a:cubicBezTo>
                            <a:pt x="1885207" y="-68366"/>
                            <a:pt x="1867421" y="55424"/>
                            <a:pt x="2117121" y="0"/>
                          </a:cubicBezTo>
                          <a:cubicBezTo>
                            <a:pt x="2366821" y="-55424"/>
                            <a:pt x="2356405" y="8930"/>
                            <a:pt x="2539884" y="0"/>
                          </a:cubicBezTo>
                          <a:cubicBezTo>
                            <a:pt x="2723363" y="-8930"/>
                            <a:pt x="2859398" y="32899"/>
                            <a:pt x="2962648" y="0"/>
                          </a:cubicBezTo>
                          <a:cubicBezTo>
                            <a:pt x="3065898" y="-32899"/>
                            <a:pt x="3246615" y="3676"/>
                            <a:pt x="3467615" y="0"/>
                          </a:cubicBezTo>
                          <a:cubicBezTo>
                            <a:pt x="3688615" y="-3676"/>
                            <a:pt x="3814579" y="15193"/>
                            <a:pt x="4136990" y="0"/>
                          </a:cubicBezTo>
                          <a:cubicBezTo>
                            <a:pt x="4459401" y="-15193"/>
                            <a:pt x="4400221" y="17217"/>
                            <a:pt x="4559753" y="0"/>
                          </a:cubicBezTo>
                          <a:cubicBezTo>
                            <a:pt x="4719285" y="-17217"/>
                            <a:pt x="4889109" y="13655"/>
                            <a:pt x="5146924" y="0"/>
                          </a:cubicBezTo>
                          <a:cubicBezTo>
                            <a:pt x="5404739" y="-13655"/>
                            <a:pt x="5448239" y="51896"/>
                            <a:pt x="5734095" y="0"/>
                          </a:cubicBezTo>
                          <a:cubicBezTo>
                            <a:pt x="6019951" y="-51896"/>
                            <a:pt x="6016567" y="6484"/>
                            <a:pt x="6156858" y="0"/>
                          </a:cubicBezTo>
                          <a:cubicBezTo>
                            <a:pt x="6297149" y="-6484"/>
                            <a:pt x="6460051" y="22210"/>
                            <a:pt x="6744029" y="0"/>
                          </a:cubicBezTo>
                          <a:cubicBezTo>
                            <a:pt x="7028007" y="-22210"/>
                            <a:pt x="7106236" y="68122"/>
                            <a:pt x="7331200" y="0"/>
                          </a:cubicBezTo>
                          <a:cubicBezTo>
                            <a:pt x="7556164" y="-68122"/>
                            <a:pt x="7776850" y="58534"/>
                            <a:pt x="7918371" y="0"/>
                          </a:cubicBezTo>
                          <a:cubicBezTo>
                            <a:pt x="8059892" y="-58534"/>
                            <a:pt x="8316909" y="35943"/>
                            <a:pt x="8576003" y="0"/>
                          </a:cubicBezTo>
                          <a:cubicBezTo>
                            <a:pt x="8738614" y="12796"/>
                            <a:pt x="8961128" y="171452"/>
                            <a:pt x="8931611" y="355608"/>
                          </a:cubicBezTo>
                          <a:cubicBezTo>
                            <a:pt x="8936130" y="596049"/>
                            <a:pt x="8890200" y="636371"/>
                            <a:pt x="8931611" y="861508"/>
                          </a:cubicBezTo>
                          <a:cubicBezTo>
                            <a:pt x="8973022" y="1086645"/>
                            <a:pt x="8892937" y="1139687"/>
                            <a:pt x="8931611" y="1306700"/>
                          </a:cubicBezTo>
                          <a:cubicBezTo>
                            <a:pt x="8970285" y="1473713"/>
                            <a:pt x="8930586" y="1611850"/>
                            <a:pt x="8931611" y="1853071"/>
                          </a:cubicBezTo>
                          <a:cubicBezTo>
                            <a:pt x="8932636" y="2094292"/>
                            <a:pt x="8889054" y="2198596"/>
                            <a:pt x="8931611" y="2379207"/>
                          </a:cubicBezTo>
                          <a:cubicBezTo>
                            <a:pt x="8925806" y="2622736"/>
                            <a:pt x="8718325" y="2715874"/>
                            <a:pt x="8576003" y="2734815"/>
                          </a:cubicBezTo>
                          <a:cubicBezTo>
                            <a:pt x="8348238" y="2742668"/>
                            <a:pt x="8173280" y="2732979"/>
                            <a:pt x="7988832" y="2734815"/>
                          </a:cubicBezTo>
                          <a:cubicBezTo>
                            <a:pt x="7804384" y="2736651"/>
                            <a:pt x="7737460" y="2719600"/>
                            <a:pt x="7648273" y="2734815"/>
                          </a:cubicBezTo>
                          <a:cubicBezTo>
                            <a:pt x="7559086" y="2750030"/>
                            <a:pt x="7230630" y="2696393"/>
                            <a:pt x="7061102" y="2734815"/>
                          </a:cubicBezTo>
                          <a:cubicBezTo>
                            <a:pt x="6891574" y="2773237"/>
                            <a:pt x="6808742" y="2719352"/>
                            <a:pt x="6720542" y="2734815"/>
                          </a:cubicBezTo>
                          <a:cubicBezTo>
                            <a:pt x="6632342" y="2750278"/>
                            <a:pt x="6394495" y="2674635"/>
                            <a:pt x="6133371" y="2734815"/>
                          </a:cubicBezTo>
                          <a:cubicBezTo>
                            <a:pt x="5872247" y="2794995"/>
                            <a:pt x="5752691" y="2706471"/>
                            <a:pt x="5628404" y="2734815"/>
                          </a:cubicBezTo>
                          <a:cubicBezTo>
                            <a:pt x="5504117" y="2763159"/>
                            <a:pt x="5277313" y="2681916"/>
                            <a:pt x="4959029" y="2734815"/>
                          </a:cubicBezTo>
                          <a:cubicBezTo>
                            <a:pt x="4640745" y="2787714"/>
                            <a:pt x="4431470" y="2650468"/>
                            <a:pt x="4207450" y="2734815"/>
                          </a:cubicBezTo>
                          <a:cubicBezTo>
                            <a:pt x="3983430" y="2819162"/>
                            <a:pt x="3977426" y="2718264"/>
                            <a:pt x="3866891" y="2734815"/>
                          </a:cubicBezTo>
                          <a:cubicBezTo>
                            <a:pt x="3756356" y="2751366"/>
                            <a:pt x="3460991" y="2732686"/>
                            <a:pt x="3197516" y="2734815"/>
                          </a:cubicBezTo>
                          <a:cubicBezTo>
                            <a:pt x="2934042" y="2736944"/>
                            <a:pt x="2690693" y="2725632"/>
                            <a:pt x="2528141" y="2734815"/>
                          </a:cubicBezTo>
                          <a:cubicBezTo>
                            <a:pt x="2365590" y="2743998"/>
                            <a:pt x="2196105" y="2693156"/>
                            <a:pt x="2105378" y="2734815"/>
                          </a:cubicBezTo>
                          <a:cubicBezTo>
                            <a:pt x="2014651" y="2776474"/>
                            <a:pt x="1662544" y="2665411"/>
                            <a:pt x="1436003" y="2734815"/>
                          </a:cubicBezTo>
                          <a:cubicBezTo>
                            <a:pt x="1209462" y="2804219"/>
                            <a:pt x="1156927" y="2694174"/>
                            <a:pt x="1013240" y="2734815"/>
                          </a:cubicBezTo>
                          <a:cubicBezTo>
                            <a:pt x="869553" y="2775456"/>
                            <a:pt x="491261" y="2677893"/>
                            <a:pt x="355608" y="2734815"/>
                          </a:cubicBezTo>
                          <a:cubicBezTo>
                            <a:pt x="166303" y="2727743"/>
                            <a:pt x="12272" y="2561610"/>
                            <a:pt x="0" y="2379207"/>
                          </a:cubicBezTo>
                          <a:cubicBezTo>
                            <a:pt x="-48419" y="2140019"/>
                            <a:pt x="32759" y="2079256"/>
                            <a:pt x="0" y="1853071"/>
                          </a:cubicBezTo>
                          <a:cubicBezTo>
                            <a:pt x="-32759" y="1626886"/>
                            <a:pt x="60702" y="1487207"/>
                            <a:pt x="0" y="1306700"/>
                          </a:cubicBezTo>
                          <a:cubicBezTo>
                            <a:pt x="-60702" y="1126193"/>
                            <a:pt x="33020" y="1027598"/>
                            <a:pt x="0" y="861508"/>
                          </a:cubicBezTo>
                          <a:cubicBezTo>
                            <a:pt x="-33020" y="695418"/>
                            <a:pt x="3001" y="606553"/>
                            <a:pt x="0" y="355608"/>
                          </a:cubicBezTo>
                          <a:close/>
                        </a:path>
                        <a:path w="8931611" h="2734815" stroke="0" extrusionOk="0">
                          <a:moveTo>
                            <a:pt x="0" y="355608"/>
                          </a:moveTo>
                          <a:cubicBezTo>
                            <a:pt x="-27489" y="183962"/>
                            <a:pt x="153824" y="27986"/>
                            <a:pt x="355608" y="0"/>
                          </a:cubicBezTo>
                          <a:cubicBezTo>
                            <a:pt x="530737" y="-44648"/>
                            <a:pt x="948523" y="12126"/>
                            <a:pt x="1107187" y="0"/>
                          </a:cubicBezTo>
                          <a:cubicBezTo>
                            <a:pt x="1265851" y="-12126"/>
                            <a:pt x="1479998" y="36726"/>
                            <a:pt x="1694358" y="0"/>
                          </a:cubicBezTo>
                          <a:cubicBezTo>
                            <a:pt x="1908718" y="-36726"/>
                            <a:pt x="1941587" y="5075"/>
                            <a:pt x="2117121" y="0"/>
                          </a:cubicBezTo>
                          <a:cubicBezTo>
                            <a:pt x="2292655" y="-5075"/>
                            <a:pt x="2565196" y="42166"/>
                            <a:pt x="2704292" y="0"/>
                          </a:cubicBezTo>
                          <a:cubicBezTo>
                            <a:pt x="2843388" y="-42166"/>
                            <a:pt x="2895711" y="16502"/>
                            <a:pt x="3044852" y="0"/>
                          </a:cubicBezTo>
                          <a:cubicBezTo>
                            <a:pt x="3193993" y="-16502"/>
                            <a:pt x="3389029" y="24621"/>
                            <a:pt x="3549819" y="0"/>
                          </a:cubicBezTo>
                          <a:cubicBezTo>
                            <a:pt x="3710609" y="-24621"/>
                            <a:pt x="3940596" y="50210"/>
                            <a:pt x="4136990" y="0"/>
                          </a:cubicBezTo>
                          <a:cubicBezTo>
                            <a:pt x="4333384" y="-50210"/>
                            <a:pt x="4555051" y="21782"/>
                            <a:pt x="4724161" y="0"/>
                          </a:cubicBezTo>
                          <a:cubicBezTo>
                            <a:pt x="4893271" y="-21782"/>
                            <a:pt x="5077849" y="58174"/>
                            <a:pt x="5393536" y="0"/>
                          </a:cubicBezTo>
                          <a:cubicBezTo>
                            <a:pt x="5709224" y="-58174"/>
                            <a:pt x="5643851" y="11785"/>
                            <a:pt x="5816299" y="0"/>
                          </a:cubicBezTo>
                          <a:cubicBezTo>
                            <a:pt x="5988747" y="-11785"/>
                            <a:pt x="6084433" y="59805"/>
                            <a:pt x="6321266" y="0"/>
                          </a:cubicBezTo>
                          <a:cubicBezTo>
                            <a:pt x="6558099" y="-59805"/>
                            <a:pt x="6815530" y="61686"/>
                            <a:pt x="6990641" y="0"/>
                          </a:cubicBezTo>
                          <a:cubicBezTo>
                            <a:pt x="7165752" y="-61686"/>
                            <a:pt x="7273541" y="59608"/>
                            <a:pt x="7495608" y="0"/>
                          </a:cubicBezTo>
                          <a:cubicBezTo>
                            <a:pt x="7717675" y="-59608"/>
                            <a:pt x="7861578" y="42105"/>
                            <a:pt x="8000575" y="0"/>
                          </a:cubicBezTo>
                          <a:cubicBezTo>
                            <a:pt x="8139572" y="-42105"/>
                            <a:pt x="8322996" y="66903"/>
                            <a:pt x="8576003" y="0"/>
                          </a:cubicBezTo>
                          <a:cubicBezTo>
                            <a:pt x="8741073" y="12408"/>
                            <a:pt x="8964465" y="115273"/>
                            <a:pt x="8931611" y="355608"/>
                          </a:cubicBezTo>
                          <a:cubicBezTo>
                            <a:pt x="8992888" y="494219"/>
                            <a:pt x="8914259" y="750030"/>
                            <a:pt x="8931611" y="881744"/>
                          </a:cubicBezTo>
                          <a:cubicBezTo>
                            <a:pt x="8948963" y="1013458"/>
                            <a:pt x="8919827" y="1272149"/>
                            <a:pt x="8931611" y="1428115"/>
                          </a:cubicBezTo>
                          <a:cubicBezTo>
                            <a:pt x="8943395" y="1584081"/>
                            <a:pt x="8881690" y="1701726"/>
                            <a:pt x="8931611" y="1893543"/>
                          </a:cubicBezTo>
                          <a:cubicBezTo>
                            <a:pt x="8981532" y="2085360"/>
                            <a:pt x="8877020" y="2250580"/>
                            <a:pt x="8931611" y="2379207"/>
                          </a:cubicBezTo>
                          <a:cubicBezTo>
                            <a:pt x="8965338" y="2568081"/>
                            <a:pt x="8720309" y="2723068"/>
                            <a:pt x="8576003" y="2734815"/>
                          </a:cubicBezTo>
                          <a:cubicBezTo>
                            <a:pt x="8482011" y="2776119"/>
                            <a:pt x="8260855" y="2686243"/>
                            <a:pt x="8153240" y="2734815"/>
                          </a:cubicBezTo>
                          <a:cubicBezTo>
                            <a:pt x="8045625" y="2783387"/>
                            <a:pt x="7765498" y="2732667"/>
                            <a:pt x="7648273" y="2734815"/>
                          </a:cubicBezTo>
                          <a:cubicBezTo>
                            <a:pt x="7531048" y="2736963"/>
                            <a:pt x="7398973" y="2697331"/>
                            <a:pt x="7307713" y="2734815"/>
                          </a:cubicBezTo>
                          <a:cubicBezTo>
                            <a:pt x="7216453" y="2772299"/>
                            <a:pt x="7069901" y="2733132"/>
                            <a:pt x="6967154" y="2734815"/>
                          </a:cubicBezTo>
                          <a:cubicBezTo>
                            <a:pt x="6864407" y="2736498"/>
                            <a:pt x="6694019" y="2704023"/>
                            <a:pt x="6544391" y="2734815"/>
                          </a:cubicBezTo>
                          <a:cubicBezTo>
                            <a:pt x="6394763" y="2765607"/>
                            <a:pt x="6324069" y="2708332"/>
                            <a:pt x="6203832" y="2734815"/>
                          </a:cubicBezTo>
                          <a:cubicBezTo>
                            <a:pt x="6083595" y="2761298"/>
                            <a:pt x="5729238" y="2690725"/>
                            <a:pt x="5452253" y="2734815"/>
                          </a:cubicBezTo>
                          <a:cubicBezTo>
                            <a:pt x="5175268" y="2778905"/>
                            <a:pt x="5189237" y="2697379"/>
                            <a:pt x="5029490" y="2734815"/>
                          </a:cubicBezTo>
                          <a:cubicBezTo>
                            <a:pt x="4869743" y="2772251"/>
                            <a:pt x="4598256" y="2658511"/>
                            <a:pt x="4360115" y="2734815"/>
                          </a:cubicBezTo>
                          <a:cubicBezTo>
                            <a:pt x="4121975" y="2811119"/>
                            <a:pt x="4115984" y="2702843"/>
                            <a:pt x="4019555" y="2734815"/>
                          </a:cubicBezTo>
                          <a:cubicBezTo>
                            <a:pt x="3923126" y="2766787"/>
                            <a:pt x="3572926" y="2677090"/>
                            <a:pt x="3432384" y="2734815"/>
                          </a:cubicBezTo>
                          <a:cubicBezTo>
                            <a:pt x="3291842" y="2792540"/>
                            <a:pt x="2958116" y="2694077"/>
                            <a:pt x="2763009" y="2734815"/>
                          </a:cubicBezTo>
                          <a:cubicBezTo>
                            <a:pt x="2567903" y="2775553"/>
                            <a:pt x="2400464" y="2700526"/>
                            <a:pt x="2175838" y="2734815"/>
                          </a:cubicBezTo>
                          <a:cubicBezTo>
                            <a:pt x="1951212" y="2769104"/>
                            <a:pt x="1879759" y="2670671"/>
                            <a:pt x="1588667" y="2734815"/>
                          </a:cubicBezTo>
                          <a:cubicBezTo>
                            <a:pt x="1297575" y="2798959"/>
                            <a:pt x="1165779" y="2658894"/>
                            <a:pt x="919292" y="2734815"/>
                          </a:cubicBezTo>
                          <a:cubicBezTo>
                            <a:pt x="672806" y="2810736"/>
                            <a:pt x="502310" y="2714754"/>
                            <a:pt x="355608" y="2734815"/>
                          </a:cubicBezTo>
                          <a:cubicBezTo>
                            <a:pt x="173504" y="2686505"/>
                            <a:pt x="-26005" y="2602994"/>
                            <a:pt x="0" y="2379207"/>
                          </a:cubicBezTo>
                          <a:cubicBezTo>
                            <a:pt x="-16474" y="2161579"/>
                            <a:pt x="3896" y="2084736"/>
                            <a:pt x="0" y="1913779"/>
                          </a:cubicBezTo>
                          <a:cubicBezTo>
                            <a:pt x="-3896" y="1742822"/>
                            <a:pt x="54269" y="1659538"/>
                            <a:pt x="0" y="1448351"/>
                          </a:cubicBezTo>
                          <a:cubicBezTo>
                            <a:pt x="-54269" y="1237164"/>
                            <a:pt x="25086" y="1094229"/>
                            <a:pt x="0" y="922216"/>
                          </a:cubicBezTo>
                          <a:cubicBezTo>
                            <a:pt x="-25086" y="750204"/>
                            <a:pt x="30670" y="557376"/>
                            <a:pt x="0" y="355608"/>
                          </a:cubicBezTo>
                          <a:close/>
                        </a:path>
                      </a:pathLst>
                    </a:cu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defTabSz="914217"/>
              <a:endParaRPr lang="en-US">
                <a:solidFill>
                  <a:srgbClr val="000000"/>
                </a:solidFill>
                <a:latin typeface="Calibri"/>
              </a:endParaRPr>
            </a:p>
          </p:txBody>
        </p:sp>
        <p:sp>
          <p:nvSpPr>
            <p:cNvPr id="13" name="Rectangle: Rounded Corners 12">
              <a:extLst>
                <a:ext uri="{FF2B5EF4-FFF2-40B4-BE49-F238E27FC236}">
                  <a16:creationId xmlns:a16="http://schemas.microsoft.com/office/drawing/2014/main" id="{9C7EE06C-F628-4153-4B3A-5C0129B55305}"/>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xmlns="" sd="3439500498">
                    <a:custGeom>
                      <a:avLst/>
                      <a:gdLst>
                        <a:gd name="connsiteX0" fmla="*/ 0 w 8931611"/>
                        <a:gd name="connsiteY0" fmla="*/ 355608 h 2734815"/>
                        <a:gd name="connsiteX1" fmla="*/ 355608 w 8931611"/>
                        <a:gd name="connsiteY1" fmla="*/ 0 h 2734815"/>
                        <a:gd name="connsiteX2" fmla="*/ 1024983 w 8931611"/>
                        <a:gd name="connsiteY2" fmla="*/ 0 h 2734815"/>
                        <a:gd name="connsiteX3" fmla="*/ 1612154 w 8931611"/>
                        <a:gd name="connsiteY3" fmla="*/ 0 h 2734815"/>
                        <a:gd name="connsiteX4" fmla="*/ 2117121 w 8931611"/>
                        <a:gd name="connsiteY4" fmla="*/ 0 h 2734815"/>
                        <a:gd name="connsiteX5" fmla="*/ 2539884 w 8931611"/>
                        <a:gd name="connsiteY5" fmla="*/ 0 h 2734815"/>
                        <a:gd name="connsiteX6" fmla="*/ 2962648 w 8931611"/>
                        <a:gd name="connsiteY6" fmla="*/ 0 h 2734815"/>
                        <a:gd name="connsiteX7" fmla="*/ 3467615 w 8931611"/>
                        <a:gd name="connsiteY7" fmla="*/ 0 h 2734815"/>
                        <a:gd name="connsiteX8" fmla="*/ 4136990 w 8931611"/>
                        <a:gd name="connsiteY8" fmla="*/ 0 h 2734815"/>
                        <a:gd name="connsiteX9" fmla="*/ 4559753 w 8931611"/>
                        <a:gd name="connsiteY9" fmla="*/ 0 h 2734815"/>
                        <a:gd name="connsiteX10" fmla="*/ 5146924 w 8931611"/>
                        <a:gd name="connsiteY10" fmla="*/ 0 h 2734815"/>
                        <a:gd name="connsiteX11" fmla="*/ 5734095 w 8931611"/>
                        <a:gd name="connsiteY11" fmla="*/ 0 h 2734815"/>
                        <a:gd name="connsiteX12" fmla="*/ 6156858 w 8931611"/>
                        <a:gd name="connsiteY12" fmla="*/ 0 h 2734815"/>
                        <a:gd name="connsiteX13" fmla="*/ 6744029 w 8931611"/>
                        <a:gd name="connsiteY13" fmla="*/ 0 h 2734815"/>
                        <a:gd name="connsiteX14" fmla="*/ 7331200 w 8931611"/>
                        <a:gd name="connsiteY14" fmla="*/ 0 h 2734815"/>
                        <a:gd name="connsiteX15" fmla="*/ 7918371 w 8931611"/>
                        <a:gd name="connsiteY15" fmla="*/ 0 h 2734815"/>
                        <a:gd name="connsiteX16" fmla="*/ 8576003 w 8931611"/>
                        <a:gd name="connsiteY16" fmla="*/ 0 h 2734815"/>
                        <a:gd name="connsiteX17" fmla="*/ 8931611 w 8931611"/>
                        <a:gd name="connsiteY17" fmla="*/ 355608 h 2734815"/>
                        <a:gd name="connsiteX18" fmla="*/ 8931611 w 8931611"/>
                        <a:gd name="connsiteY18" fmla="*/ 861508 h 2734815"/>
                        <a:gd name="connsiteX19" fmla="*/ 8931611 w 8931611"/>
                        <a:gd name="connsiteY19" fmla="*/ 1306700 h 2734815"/>
                        <a:gd name="connsiteX20" fmla="*/ 8931611 w 8931611"/>
                        <a:gd name="connsiteY20" fmla="*/ 1853071 h 2734815"/>
                        <a:gd name="connsiteX21" fmla="*/ 8931611 w 8931611"/>
                        <a:gd name="connsiteY21" fmla="*/ 2379207 h 2734815"/>
                        <a:gd name="connsiteX22" fmla="*/ 8576003 w 8931611"/>
                        <a:gd name="connsiteY22" fmla="*/ 2734815 h 2734815"/>
                        <a:gd name="connsiteX23" fmla="*/ 7988832 w 8931611"/>
                        <a:gd name="connsiteY23" fmla="*/ 2734815 h 2734815"/>
                        <a:gd name="connsiteX24" fmla="*/ 7648273 w 8931611"/>
                        <a:gd name="connsiteY24" fmla="*/ 2734815 h 2734815"/>
                        <a:gd name="connsiteX25" fmla="*/ 7061102 w 8931611"/>
                        <a:gd name="connsiteY25" fmla="*/ 2734815 h 2734815"/>
                        <a:gd name="connsiteX26" fmla="*/ 6720542 w 8931611"/>
                        <a:gd name="connsiteY26" fmla="*/ 2734815 h 2734815"/>
                        <a:gd name="connsiteX27" fmla="*/ 6133371 w 8931611"/>
                        <a:gd name="connsiteY27" fmla="*/ 2734815 h 2734815"/>
                        <a:gd name="connsiteX28" fmla="*/ 5628404 w 8931611"/>
                        <a:gd name="connsiteY28" fmla="*/ 2734815 h 2734815"/>
                        <a:gd name="connsiteX29" fmla="*/ 4959029 w 8931611"/>
                        <a:gd name="connsiteY29" fmla="*/ 2734815 h 2734815"/>
                        <a:gd name="connsiteX30" fmla="*/ 4207450 w 8931611"/>
                        <a:gd name="connsiteY30" fmla="*/ 2734815 h 2734815"/>
                        <a:gd name="connsiteX31" fmla="*/ 3866891 w 8931611"/>
                        <a:gd name="connsiteY31" fmla="*/ 2734815 h 2734815"/>
                        <a:gd name="connsiteX32" fmla="*/ 3197516 w 8931611"/>
                        <a:gd name="connsiteY32" fmla="*/ 2734815 h 2734815"/>
                        <a:gd name="connsiteX33" fmla="*/ 2528141 w 8931611"/>
                        <a:gd name="connsiteY33" fmla="*/ 2734815 h 2734815"/>
                        <a:gd name="connsiteX34" fmla="*/ 2105378 w 8931611"/>
                        <a:gd name="connsiteY34" fmla="*/ 2734815 h 2734815"/>
                        <a:gd name="connsiteX35" fmla="*/ 1436003 w 8931611"/>
                        <a:gd name="connsiteY35" fmla="*/ 2734815 h 2734815"/>
                        <a:gd name="connsiteX36" fmla="*/ 1013240 w 8931611"/>
                        <a:gd name="connsiteY36" fmla="*/ 2734815 h 2734815"/>
                        <a:gd name="connsiteX37" fmla="*/ 355608 w 8931611"/>
                        <a:gd name="connsiteY37" fmla="*/ 2734815 h 2734815"/>
                        <a:gd name="connsiteX38" fmla="*/ 0 w 8931611"/>
                        <a:gd name="connsiteY38" fmla="*/ 2379207 h 2734815"/>
                        <a:gd name="connsiteX39" fmla="*/ 0 w 8931611"/>
                        <a:gd name="connsiteY39" fmla="*/ 1853071 h 2734815"/>
                        <a:gd name="connsiteX40" fmla="*/ 0 w 8931611"/>
                        <a:gd name="connsiteY40" fmla="*/ 1306700 h 2734815"/>
                        <a:gd name="connsiteX41" fmla="*/ 0 w 8931611"/>
                        <a:gd name="connsiteY41" fmla="*/ 861508 h 2734815"/>
                        <a:gd name="connsiteX42" fmla="*/ 0 w 8931611"/>
                        <a:gd name="connsiteY42" fmla="*/ 355608 h 2734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8931611" h="2734815" fill="none" extrusionOk="0">
                          <a:moveTo>
                            <a:pt x="0" y="355608"/>
                          </a:moveTo>
                          <a:cubicBezTo>
                            <a:pt x="-17043" y="169085"/>
                            <a:pt x="121578" y="-28350"/>
                            <a:pt x="355608" y="0"/>
                          </a:cubicBezTo>
                          <a:cubicBezTo>
                            <a:pt x="549129" y="-38455"/>
                            <a:pt x="728124" y="10844"/>
                            <a:pt x="1024983" y="0"/>
                          </a:cubicBezTo>
                          <a:cubicBezTo>
                            <a:pt x="1321842" y="-10844"/>
                            <a:pt x="1339101" y="68366"/>
                            <a:pt x="1612154" y="0"/>
                          </a:cubicBezTo>
                          <a:cubicBezTo>
                            <a:pt x="1885207" y="-68366"/>
                            <a:pt x="1867421" y="55424"/>
                            <a:pt x="2117121" y="0"/>
                          </a:cubicBezTo>
                          <a:cubicBezTo>
                            <a:pt x="2366821" y="-55424"/>
                            <a:pt x="2356405" y="8930"/>
                            <a:pt x="2539884" y="0"/>
                          </a:cubicBezTo>
                          <a:cubicBezTo>
                            <a:pt x="2723363" y="-8930"/>
                            <a:pt x="2859398" y="32899"/>
                            <a:pt x="2962648" y="0"/>
                          </a:cubicBezTo>
                          <a:cubicBezTo>
                            <a:pt x="3065898" y="-32899"/>
                            <a:pt x="3246615" y="3676"/>
                            <a:pt x="3467615" y="0"/>
                          </a:cubicBezTo>
                          <a:cubicBezTo>
                            <a:pt x="3688615" y="-3676"/>
                            <a:pt x="3814579" y="15193"/>
                            <a:pt x="4136990" y="0"/>
                          </a:cubicBezTo>
                          <a:cubicBezTo>
                            <a:pt x="4459401" y="-15193"/>
                            <a:pt x="4400221" y="17217"/>
                            <a:pt x="4559753" y="0"/>
                          </a:cubicBezTo>
                          <a:cubicBezTo>
                            <a:pt x="4719285" y="-17217"/>
                            <a:pt x="4889109" y="13655"/>
                            <a:pt x="5146924" y="0"/>
                          </a:cubicBezTo>
                          <a:cubicBezTo>
                            <a:pt x="5404739" y="-13655"/>
                            <a:pt x="5448239" y="51896"/>
                            <a:pt x="5734095" y="0"/>
                          </a:cubicBezTo>
                          <a:cubicBezTo>
                            <a:pt x="6019951" y="-51896"/>
                            <a:pt x="6016567" y="6484"/>
                            <a:pt x="6156858" y="0"/>
                          </a:cubicBezTo>
                          <a:cubicBezTo>
                            <a:pt x="6297149" y="-6484"/>
                            <a:pt x="6460051" y="22210"/>
                            <a:pt x="6744029" y="0"/>
                          </a:cubicBezTo>
                          <a:cubicBezTo>
                            <a:pt x="7028007" y="-22210"/>
                            <a:pt x="7106236" y="68122"/>
                            <a:pt x="7331200" y="0"/>
                          </a:cubicBezTo>
                          <a:cubicBezTo>
                            <a:pt x="7556164" y="-68122"/>
                            <a:pt x="7776850" y="58534"/>
                            <a:pt x="7918371" y="0"/>
                          </a:cubicBezTo>
                          <a:cubicBezTo>
                            <a:pt x="8059892" y="-58534"/>
                            <a:pt x="8316909" y="35943"/>
                            <a:pt x="8576003" y="0"/>
                          </a:cubicBezTo>
                          <a:cubicBezTo>
                            <a:pt x="8738614" y="12796"/>
                            <a:pt x="8961128" y="171452"/>
                            <a:pt x="8931611" y="355608"/>
                          </a:cubicBezTo>
                          <a:cubicBezTo>
                            <a:pt x="8936130" y="596049"/>
                            <a:pt x="8890200" y="636371"/>
                            <a:pt x="8931611" y="861508"/>
                          </a:cubicBezTo>
                          <a:cubicBezTo>
                            <a:pt x="8973022" y="1086645"/>
                            <a:pt x="8892937" y="1139687"/>
                            <a:pt x="8931611" y="1306700"/>
                          </a:cubicBezTo>
                          <a:cubicBezTo>
                            <a:pt x="8970285" y="1473713"/>
                            <a:pt x="8930586" y="1611850"/>
                            <a:pt x="8931611" y="1853071"/>
                          </a:cubicBezTo>
                          <a:cubicBezTo>
                            <a:pt x="8932636" y="2094292"/>
                            <a:pt x="8889054" y="2198596"/>
                            <a:pt x="8931611" y="2379207"/>
                          </a:cubicBezTo>
                          <a:cubicBezTo>
                            <a:pt x="8925806" y="2622736"/>
                            <a:pt x="8718325" y="2715874"/>
                            <a:pt x="8576003" y="2734815"/>
                          </a:cubicBezTo>
                          <a:cubicBezTo>
                            <a:pt x="8348238" y="2742668"/>
                            <a:pt x="8173280" y="2732979"/>
                            <a:pt x="7988832" y="2734815"/>
                          </a:cubicBezTo>
                          <a:cubicBezTo>
                            <a:pt x="7804384" y="2736651"/>
                            <a:pt x="7737460" y="2719600"/>
                            <a:pt x="7648273" y="2734815"/>
                          </a:cubicBezTo>
                          <a:cubicBezTo>
                            <a:pt x="7559086" y="2750030"/>
                            <a:pt x="7230630" y="2696393"/>
                            <a:pt x="7061102" y="2734815"/>
                          </a:cubicBezTo>
                          <a:cubicBezTo>
                            <a:pt x="6891574" y="2773237"/>
                            <a:pt x="6808742" y="2719352"/>
                            <a:pt x="6720542" y="2734815"/>
                          </a:cubicBezTo>
                          <a:cubicBezTo>
                            <a:pt x="6632342" y="2750278"/>
                            <a:pt x="6394495" y="2674635"/>
                            <a:pt x="6133371" y="2734815"/>
                          </a:cubicBezTo>
                          <a:cubicBezTo>
                            <a:pt x="5872247" y="2794995"/>
                            <a:pt x="5752691" y="2706471"/>
                            <a:pt x="5628404" y="2734815"/>
                          </a:cubicBezTo>
                          <a:cubicBezTo>
                            <a:pt x="5504117" y="2763159"/>
                            <a:pt x="5277313" y="2681916"/>
                            <a:pt x="4959029" y="2734815"/>
                          </a:cubicBezTo>
                          <a:cubicBezTo>
                            <a:pt x="4640745" y="2787714"/>
                            <a:pt x="4431470" y="2650468"/>
                            <a:pt x="4207450" y="2734815"/>
                          </a:cubicBezTo>
                          <a:cubicBezTo>
                            <a:pt x="3983430" y="2819162"/>
                            <a:pt x="3977426" y="2718264"/>
                            <a:pt x="3866891" y="2734815"/>
                          </a:cubicBezTo>
                          <a:cubicBezTo>
                            <a:pt x="3756356" y="2751366"/>
                            <a:pt x="3460991" y="2732686"/>
                            <a:pt x="3197516" y="2734815"/>
                          </a:cubicBezTo>
                          <a:cubicBezTo>
                            <a:pt x="2934042" y="2736944"/>
                            <a:pt x="2690693" y="2725632"/>
                            <a:pt x="2528141" y="2734815"/>
                          </a:cubicBezTo>
                          <a:cubicBezTo>
                            <a:pt x="2365590" y="2743998"/>
                            <a:pt x="2196105" y="2693156"/>
                            <a:pt x="2105378" y="2734815"/>
                          </a:cubicBezTo>
                          <a:cubicBezTo>
                            <a:pt x="2014651" y="2776474"/>
                            <a:pt x="1662544" y="2665411"/>
                            <a:pt x="1436003" y="2734815"/>
                          </a:cubicBezTo>
                          <a:cubicBezTo>
                            <a:pt x="1209462" y="2804219"/>
                            <a:pt x="1156927" y="2694174"/>
                            <a:pt x="1013240" y="2734815"/>
                          </a:cubicBezTo>
                          <a:cubicBezTo>
                            <a:pt x="869553" y="2775456"/>
                            <a:pt x="491261" y="2677893"/>
                            <a:pt x="355608" y="2734815"/>
                          </a:cubicBezTo>
                          <a:cubicBezTo>
                            <a:pt x="166303" y="2727743"/>
                            <a:pt x="12272" y="2561610"/>
                            <a:pt x="0" y="2379207"/>
                          </a:cubicBezTo>
                          <a:cubicBezTo>
                            <a:pt x="-48419" y="2140019"/>
                            <a:pt x="32759" y="2079256"/>
                            <a:pt x="0" y="1853071"/>
                          </a:cubicBezTo>
                          <a:cubicBezTo>
                            <a:pt x="-32759" y="1626886"/>
                            <a:pt x="60702" y="1487207"/>
                            <a:pt x="0" y="1306700"/>
                          </a:cubicBezTo>
                          <a:cubicBezTo>
                            <a:pt x="-60702" y="1126193"/>
                            <a:pt x="33020" y="1027598"/>
                            <a:pt x="0" y="861508"/>
                          </a:cubicBezTo>
                          <a:cubicBezTo>
                            <a:pt x="-33020" y="695418"/>
                            <a:pt x="3001" y="606553"/>
                            <a:pt x="0" y="355608"/>
                          </a:cubicBezTo>
                          <a:close/>
                        </a:path>
                        <a:path w="8931611" h="2734815" stroke="0" extrusionOk="0">
                          <a:moveTo>
                            <a:pt x="0" y="355608"/>
                          </a:moveTo>
                          <a:cubicBezTo>
                            <a:pt x="-27489" y="183962"/>
                            <a:pt x="153824" y="27986"/>
                            <a:pt x="355608" y="0"/>
                          </a:cubicBezTo>
                          <a:cubicBezTo>
                            <a:pt x="530737" y="-44648"/>
                            <a:pt x="948523" y="12126"/>
                            <a:pt x="1107187" y="0"/>
                          </a:cubicBezTo>
                          <a:cubicBezTo>
                            <a:pt x="1265851" y="-12126"/>
                            <a:pt x="1479998" y="36726"/>
                            <a:pt x="1694358" y="0"/>
                          </a:cubicBezTo>
                          <a:cubicBezTo>
                            <a:pt x="1908718" y="-36726"/>
                            <a:pt x="1941587" y="5075"/>
                            <a:pt x="2117121" y="0"/>
                          </a:cubicBezTo>
                          <a:cubicBezTo>
                            <a:pt x="2292655" y="-5075"/>
                            <a:pt x="2565196" y="42166"/>
                            <a:pt x="2704292" y="0"/>
                          </a:cubicBezTo>
                          <a:cubicBezTo>
                            <a:pt x="2843388" y="-42166"/>
                            <a:pt x="2895711" y="16502"/>
                            <a:pt x="3044852" y="0"/>
                          </a:cubicBezTo>
                          <a:cubicBezTo>
                            <a:pt x="3193993" y="-16502"/>
                            <a:pt x="3389029" y="24621"/>
                            <a:pt x="3549819" y="0"/>
                          </a:cubicBezTo>
                          <a:cubicBezTo>
                            <a:pt x="3710609" y="-24621"/>
                            <a:pt x="3940596" y="50210"/>
                            <a:pt x="4136990" y="0"/>
                          </a:cubicBezTo>
                          <a:cubicBezTo>
                            <a:pt x="4333384" y="-50210"/>
                            <a:pt x="4555051" y="21782"/>
                            <a:pt x="4724161" y="0"/>
                          </a:cubicBezTo>
                          <a:cubicBezTo>
                            <a:pt x="4893271" y="-21782"/>
                            <a:pt x="5077849" y="58174"/>
                            <a:pt x="5393536" y="0"/>
                          </a:cubicBezTo>
                          <a:cubicBezTo>
                            <a:pt x="5709224" y="-58174"/>
                            <a:pt x="5643851" y="11785"/>
                            <a:pt x="5816299" y="0"/>
                          </a:cubicBezTo>
                          <a:cubicBezTo>
                            <a:pt x="5988747" y="-11785"/>
                            <a:pt x="6084433" y="59805"/>
                            <a:pt x="6321266" y="0"/>
                          </a:cubicBezTo>
                          <a:cubicBezTo>
                            <a:pt x="6558099" y="-59805"/>
                            <a:pt x="6815530" y="61686"/>
                            <a:pt x="6990641" y="0"/>
                          </a:cubicBezTo>
                          <a:cubicBezTo>
                            <a:pt x="7165752" y="-61686"/>
                            <a:pt x="7273541" y="59608"/>
                            <a:pt x="7495608" y="0"/>
                          </a:cubicBezTo>
                          <a:cubicBezTo>
                            <a:pt x="7717675" y="-59608"/>
                            <a:pt x="7861578" y="42105"/>
                            <a:pt x="8000575" y="0"/>
                          </a:cubicBezTo>
                          <a:cubicBezTo>
                            <a:pt x="8139572" y="-42105"/>
                            <a:pt x="8322996" y="66903"/>
                            <a:pt x="8576003" y="0"/>
                          </a:cubicBezTo>
                          <a:cubicBezTo>
                            <a:pt x="8741073" y="12408"/>
                            <a:pt x="8964465" y="115273"/>
                            <a:pt x="8931611" y="355608"/>
                          </a:cubicBezTo>
                          <a:cubicBezTo>
                            <a:pt x="8992888" y="494219"/>
                            <a:pt x="8914259" y="750030"/>
                            <a:pt x="8931611" y="881744"/>
                          </a:cubicBezTo>
                          <a:cubicBezTo>
                            <a:pt x="8948963" y="1013458"/>
                            <a:pt x="8919827" y="1272149"/>
                            <a:pt x="8931611" y="1428115"/>
                          </a:cubicBezTo>
                          <a:cubicBezTo>
                            <a:pt x="8943395" y="1584081"/>
                            <a:pt x="8881690" y="1701726"/>
                            <a:pt x="8931611" y="1893543"/>
                          </a:cubicBezTo>
                          <a:cubicBezTo>
                            <a:pt x="8981532" y="2085360"/>
                            <a:pt x="8877020" y="2250580"/>
                            <a:pt x="8931611" y="2379207"/>
                          </a:cubicBezTo>
                          <a:cubicBezTo>
                            <a:pt x="8965338" y="2568081"/>
                            <a:pt x="8720309" y="2723068"/>
                            <a:pt x="8576003" y="2734815"/>
                          </a:cubicBezTo>
                          <a:cubicBezTo>
                            <a:pt x="8482011" y="2776119"/>
                            <a:pt x="8260855" y="2686243"/>
                            <a:pt x="8153240" y="2734815"/>
                          </a:cubicBezTo>
                          <a:cubicBezTo>
                            <a:pt x="8045625" y="2783387"/>
                            <a:pt x="7765498" y="2732667"/>
                            <a:pt x="7648273" y="2734815"/>
                          </a:cubicBezTo>
                          <a:cubicBezTo>
                            <a:pt x="7531048" y="2736963"/>
                            <a:pt x="7398973" y="2697331"/>
                            <a:pt x="7307713" y="2734815"/>
                          </a:cubicBezTo>
                          <a:cubicBezTo>
                            <a:pt x="7216453" y="2772299"/>
                            <a:pt x="7069901" y="2733132"/>
                            <a:pt x="6967154" y="2734815"/>
                          </a:cubicBezTo>
                          <a:cubicBezTo>
                            <a:pt x="6864407" y="2736498"/>
                            <a:pt x="6694019" y="2704023"/>
                            <a:pt x="6544391" y="2734815"/>
                          </a:cubicBezTo>
                          <a:cubicBezTo>
                            <a:pt x="6394763" y="2765607"/>
                            <a:pt x="6324069" y="2708332"/>
                            <a:pt x="6203832" y="2734815"/>
                          </a:cubicBezTo>
                          <a:cubicBezTo>
                            <a:pt x="6083595" y="2761298"/>
                            <a:pt x="5729238" y="2690725"/>
                            <a:pt x="5452253" y="2734815"/>
                          </a:cubicBezTo>
                          <a:cubicBezTo>
                            <a:pt x="5175268" y="2778905"/>
                            <a:pt x="5189237" y="2697379"/>
                            <a:pt x="5029490" y="2734815"/>
                          </a:cubicBezTo>
                          <a:cubicBezTo>
                            <a:pt x="4869743" y="2772251"/>
                            <a:pt x="4598256" y="2658511"/>
                            <a:pt x="4360115" y="2734815"/>
                          </a:cubicBezTo>
                          <a:cubicBezTo>
                            <a:pt x="4121975" y="2811119"/>
                            <a:pt x="4115984" y="2702843"/>
                            <a:pt x="4019555" y="2734815"/>
                          </a:cubicBezTo>
                          <a:cubicBezTo>
                            <a:pt x="3923126" y="2766787"/>
                            <a:pt x="3572926" y="2677090"/>
                            <a:pt x="3432384" y="2734815"/>
                          </a:cubicBezTo>
                          <a:cubicBezTo>
                            <a:pt x="3291842" y="2792540"/>
                            <a:pt x="2958116" y="2694077"/>
                            <a:pt x="2763009" y="2734815"/>
                          </a:cubicBezTo>
                          <a:cubicBezTo>
                            <a:pt x="2567903" y="2775553"/>
                            <a:pt x="2400464" y="2700526"/>
                            <a:pt x="2175838" y="2734815"/>
                          </a:cubicBezTo>
                          <a:cubicBezTo>
                            <a:pt x="1951212" y="2769104"/>
                            <a:pt x="1879759" y="2670671"/>
                            <a:pt x="1588667" y="2734815"/>
                          </a:cubicBezTo>
                          <a:cubicBezTo>
                            <a:pt x="1297575" y="2798959"/>
                            <a:pt x="1165779" y="2658894"/>
                            <a:pt x="919292" y="2734815"/>
                          </a:cubicBezTo>
                          <a:cubicBezTo>
                            <a:pt x="672806" y="2810736"/>
                            <a:pt x="502310" y="2714754"/>
                            <a:pt x="355608" y="2734815"/>
                          </a:cubicBezTo>
                          <a:cubicBezTo>
                            <a:pt x="173504" y="2686505"/>
                            <a:pt x="-26005" y="2602994"/>
                            <a:pt x="0" y="2379207"/>
                          </a:cubicBezTo>
                          <a:cubicBezTo>
                            <a:pt x="-16474" y="2161579"/>
                            <a:pt x="3896" y="2084736"/>
                            <a:pt x="0" y="1913779"/>
                          </a:cubicBezTo>
                          <a:cubicBezTo>
                            <a:pt x="-3896" y="1742822"/>
                            <a:pt x="54269" y="1659538"/>
                            <a:pt x="0" y="1448351"/>
                          </a:cubicBezTo>
                          <a:cubicBezTo>
                            <a:pt x="-54269" y="1237164"/>
                            <a:pt x="25086" y="1094229"/>
                            <a:pt x="0" y="922216"/>
                          </a:cubicBezTo>
                          <a:cubicBezTo>
                            <a:pt x="-25086" y="750204"/>
                            <a:pt x="30670" y="557376"/>
                            <a:pt x="0" y="355608"/>
                          </a:cubicBezTo>
                          <a:close/>
                        </a:path>
                      </a:pathLst>
                    </a:cu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defTabSz="914217"/>
              <a:endParaRPr lang="en-US">
                <a:solidFill>
                  <a:srgbClr val="000000"/>
                </a:solidFill>
                <a:latin typeface="Calibri"/>
              </a:endParaRPr>
            </a:p>
          </p:txBody>
        </p:sp>
        <p:sp>
          <p:nvSpPr>
            <p:cNvPr id="14" name="Rectangle: Rounded Corners 13">
              <a:extLst>
                <a:ext uri="{FF2B5EF4-FFF2-40B4-BE49-F238E27FC236}">
                  <a16:creationId xmlns:a16="http://schemas.microsoft.com/office/drawing/2014/main" id="{D9EF3766-8C8C-3FB8-DB8F-9D210A744650}"/>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ask="http://schemas.microsoft.com/office/drawing/2018/sketchyshapes" xmlns="" sd="3439500498">
                    <a:custGeom>
                      <a:avLst/>
                      <a:gdLst>
                        <a:gd name="connsiteX0" fmla="*/ 0 w 8931611"/>
                        <a:gd name="connsiteY0" fmla="*/ 355608 h 2734815"/>
                        <a:gd name="connsiteX1" fmla="*/ 355608 w 8931611"/>
                        <a:gd name="connsiteY1" fmla="*/ 0 h 2734815"/>
                        <a:gd name="connsiteX2" fmla="*/ 1107187 w 8931611"/>
                        <a:gd name="connsiteY2" fmla="*/ 0 h 2734815"/>
                        <a:gd name="connsiteX3" fmla="*/ 1694358 w 8931611"/>
                        <a:gd name="connsiteY3" fmla="*/ 0 h 2734815"/>
                        <a:gd name="connsiteX4" fmla="*/ 2117121 w 8931611"/>
                        <a:gd name="connsiteY4" fmla="*/ 0 h 2734815"/>
                        <a:gd name="connsiteX5" fmla="*/ 2704292 w 8931611"/>
                        <a:gd name="connsiteY5" fmla="*/ 0 h 2734815"/>
                        <a:gd name="connsiteX6" fmla="*/ 3044852 w 8931611"/>
                        <a:gd name="connsiteY6" fmla="*/ 0 h 2734815"/>
                        <a:gd name="connsiteX7" fmla="*/ 3549819 w 8931611"/>
                        <a:gd name="connsiteY7" fmla="*/ 0 h 2734815"/>
                        <a:gd name="connsiteX8" fmla="*/ 4136990 w 8931611"/>
                        <a:gd name="connsiteY8" fmla="*/ 0 h 2734815"/>
                        <a:gd name="connsiteX9" fmla="*/ 4724161 w 8931611"/>
                        <a:gd name="connsiteY9" fmla="*/ 0 h 2734815"/>
                        <a:gd name="connsiteX10" fmla="*/ 5393536 w 8931611"/>
                        <a:gd name="connsiteY10" fmla="*/ 0 h 2734815"/>
                        <a:gd name="connsiteX11" fmla="*/ 5816299 w 8931611"/>
                        <a:gd name="connsiteY11" fmla="*/ 0 h 2734815"/>
                        <a:gd name="connsiteX12" fmla="*/ 6321266 w 8931611"/>
                        <a:gd name="connsiteY12" fmla="*/ 0 h 2734815"/>
                        <a:gd name="connsiteX13" fmla="*/ 6990641 w 8931611"/>
                        <a:gd name="connsiteY13" fmla="*/ 0 h 2734815"/>
                        <a:gd name="connsiteX14" fmla="*/ 7495608 w 8931611"/>
                        <a:gd name="connsiteY14" fmla="*/ 0 h 2734815"/>
                        <a:gd name="connsiteX15" fmla="*/ 8000575 w 8931611"/>
                        <a:gd name="connsiteY15" fmla="*/ 0 h 2734815"/>
                        <a:gd name="connsiteX16" fmla="*/ 8576003 w 8931611"/>
                        <a:gd name="connsiteY16" fmla="*/ 0 h 2734815"/>
                        <a:gd name="connsiteX17" fmla="*/ 8931611 w 8931611"/>
                        <a:gd name="connsiteY17" fmla="*/ 355608 h 2734815"/>
                        <a:gd name="connsiteX18" fmla="*/ 8931611 w 8931611"/>
                        <a:gd name="connsiteY18" fmla="*/ 881744 h 2734815"/>
                        <a:gd name="connsiteX19" fmla="*/ 8931611 w 8931611"/>
                        <a:gd name="connsiteY19" fmla="*/ 1428115 h 2734815"/>
                        <a:gd name="connsiteX20" fmla="*/ 8931611 w 8931611"/>
                        <a:gd name="connsiteY20" fmla="*/ 1893543 h 2734815"/>
                        <a:gd name="connsiteX21" fmla="*/ 8931611 w 8931611"/>
                        <a:gd name="connsiteY21" fmla="*/ 2379207 h 2734815"/>
                        <a:gd name="connsiteX22" fmla="*/ 8576003 w 8931611"/>
                        <a:gd name="connsiteY22" fmla="*/ 2734815 h 2734815"/>
                        <a:gd name="connsiteX23" fmla="*/ 8153240 w 8931611"/>
                        <a:gd name="connsiteY23" fmla="*/ 2734815 h 2734815"/>
                        <a:gd name="connsiteX24" fmla="*/ 7648273 w 8931611"/>
                        <a:gd name="connsiteY24" fmla="*/ 2734815 h 2734815"/>
                        <a:gd name="connsiteX25" fmla="*/ 7307713 w 8931611"/>
                        <a:gd name="connsiteY25" fmla="*/ 2734815 h 2734815"/>
                        <a:gd name="connsiteX26" fmla="*/ 6967154 w 8931611"/>
                        <a:gd name="connsiteY26" fmla="*/ 2734815 h 2734815"/>
                        <a:gd name="connsiteX27" fmla="*/ 6544391 w 8931611"/>
                        <a:gd name="connsiteY27" fmla="*/ 2734815 h 2734815"/>
                        <a:gd name="connsiteX28" fmla="*/ 6203832 w 8931611"/>
                        <a:gd name="connsiteY28" fmla="*/ 2734815 h 2734815"/>
                        <a:gd name="connsiteX29" fmla="*/ 5452253 w 8931611"/>
                        <a:gd name="connsiteY29" fmla="*/ 2734815 h 2734815"/>
                        <a:gd name="connsiteX30" fmla="*/ 5029490 w 8931611"/>
                        <a:gd name="connsiteY30" fmla="*/ 2734815 h 2734815"/>
                        <a:gd name="connsiteX31" fmla="*/ 4360115 w 8931611"/>
                        <a:gd name="connsiteY31" fmla="*/ 2734815 h 2734815"/>
                        <a:gd name="connsiteX32" fmla="*/ 4019555 w 8931611"/>
                        <a:gd name="connsiteY32" fmla="*/ 2734815 h 2734815"/>
                        <a:gd name="connsiteX33" fmla="*/ 3432384 w 8931611"/>
                        <a:gd name="connsiteY33" fmla="*/ 2734815 h 2734815"/>
                        <a:gd name="connsiteX34" fmla="*/ 2763009 w 8931611"/>
                        <a:gd name="connsiteY34" fmla="*/ 2734815 h 2734815"/>
                        <a:gd name="connsiteX35" fmla="*/ 2175838 w 8931611"/>
                        <a:gd name="connsiteY35" fmla="*/ 2734815 h 2734815"/>
                        <a:gd name="connsiteX36" fmla="*/ 1588667 w 8931611"/>
                        <a:gd name="connsiteY36" fmla="*/ 2734815 h 2734815"/>
                        <a:gd name="connsiteX37" fmla="*/ 919292 w 8931611"/>
                        <a:gd name="connsiteY37" fmla="*/ 2734815 h 2734815"/>
                        <a:gd name="connsiteX38" fmla="*/ 355608 w 8931611"/>
                        <a:gd name="connsiteY38" fmla="*/ 2734815 h 2734815"/>
                        <a:gd name="connsiteX39" fmla="*/ 0 w 8931611"/>
                        <a:gd name="connsiteY39" fmla="*/ 2379207 h 2734815"/>
                        <a:gd name="connsiteX40" fmla="*/ 0 w 8931611"/>
                        <a:gd name="connsiteY40" fmla="*/ 1913779 h 2734815"/>
                        <a:gd name="connsiteX41" fmla="*/ 0 w 8931611"/>
                        <a:gd name="connsiteY41" fmla="*/ 1448351 h 2734815"/>
                        <a:gd name="connsiteX42" fmla="*/ 0 w 8931611"/>
                        <a:gd name="connsiteY42" fmla="*/ 922216 h 2734815"/>
                        <a:gd name="connsiteX43" fmla="*/ 0 w 8931611"/>
                        <a:gd name="connsiteY43" fmla="*/ 355608 h 2734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931611" h="2734815" extrusionOk="0">
                          <a:moveTo>
                            <a:pt x="0" y="355608"/>
                          </a:moveTo>
                          <a:cubicBezTo>
                            <a:pt x="-27489" y="183962"/>
                            <a:pt x="153824" y="27986"/>
                            <a:pt x="355608" y="0"/>
                          </a:cubicBezTo>
                          <a:cubicBezTo>
                            <a:pt x="530737" y="-44648"/>
                            <a:pt x="948523" y="12126"/>
                            <a:pt x="1107187" y="0"/>
                          </a:cubicBezTo>
                          <a:cubicBezTo>
                            <a:pt x="1265851" y="-12126"/>
                            <a:pt x="1479998" y="36726"/>
                            <a:pt x="1694358" y="0"/>
                          </a:cubicBezTo>
                          <a:cubicBezTo>
                            <a:pt x="1908718" y="-36726"/>
                            <a:pt x="1941587" y="5075"/>
                            <a:pt x="2117121" y="0"/>
                          </a:cubicBezTo>
                          <a:cubicBezTo>
                            <a:pt x="2292655" y="-5075"/>
                            <a:pt x="2565196" y="42166"/>
                            <a:pt x="2704292" y="0"/>
                          </a:cubicBezTo>
                          <a:cubicBezTo>
                            <a:pt x="2843388" y="-42166"/>
                            <a:pt x="2895711" y="16502"/>
                            <a:pt x="3044852" y="0"/>
                          </a:cubicBezTo>
                          <a:cubicBezTo>
                            <a:pt x="3193993" y="-16502"/>
                            <a:pt x="3389029" y="24621"/>
                            <a:pt x="3549819" y="0"/>
                          </a:cubicBezTo>
                          <a:cubicBezTo>
                            <a:pt x="3710609" y="-24621"/>
                            <a:pt x="3940596" y="50210"/>
                            <a:pt x="4136990" y="0"/>
                          </a:cubicBezTo>
                          <a:cubicBezTo>
                            <a:pt x="4333384" y="-50210"/>
                            <a:pt x="4555051" y="21782"/>
                            <a:pt x="4724161" y="0"/>
                          </a:cubicBezTo>
                          <a:cubicBezTo>
                            <a:pt x="4893271" y="-21782"/>
                            <a:pt x="5077849" y="58174"/>
                            <a:pt x="5393536" y="0"/>
                          </a:cubicBezTo>
                          <a:cubicBezTo>
                            <a:pt x="5709224" y="-58174"/>
                            <a:pt x="5643851" y="11785"/>
                            <a:pt x="5816299" y="0"/>
                          </a:cubicBezTo>
                          <a:cubicBezTo>
                            <a:pt x="5988747" y="-11785"/>
                            <a:pt x="6084433" y="59805"/>
                            <a:pt x="6321266" y="0"/>
                          </a:cubicBezTo>
                          <a:cubicBezTo>
                            <a:pt x="6558099" y="-59805"/>
                            <a:pt x="6815530" y="61686"/>
                            <a:pt x="6990641" y="0"/>
                          </a:cubicBezTo>
                          <a:cubicBezTo>
                            <a:pt x="7165752" y="-61686"/>
                            <a:pt x="7273541" y="59608"/>
                            <a:pt x="7495608" y="0"/>
                          </a:cubicBezTo>
                          <a:cubicBezTo>
                            <a:pt x="7717675" y="-59608"/>
                            <a:pt x="7861578" y="42105"/>
                            <a:pt x="8000575" y="0"/>
                          </a:cubicBezTo>
                          <a:cubicBezTo>
                            <a:pt x="8139572" y="-42105"/>
                            <a:pt x="8322996" y="66903"/>
                            <a:pt x="8576003" y="0"/>
                          </a:cubicBezTo>
                          <a:cubicBezTo>
                            <a:pt x="8741073" y="12408"/>
                            <a:pt x="8964465" y="115273"/>
                            <a:pt x="8931611" y="355608"/>
                          </a:cubicBezTo>
                          <a:cubicBezTo>
                            <a:pt x="8992888" y="494219"/>
                            <a:pt x="8914259" y="750030"/>
                            <a:pt x="8931611" y="881744"/>
                          </a:cubicBezTo>
                          <a:cubicBezTo>
                            <a:pt x="8948963" y="1013458"/>
                            <a:pt x="8919827" y="1272149"/>
                            <a:pt x="8931611" y="1428115"/>
                          </a:cubicBezTo>
                          <a:cubicBezTo>
                            <a:pt x="8943395" y="1584081"/>
                            <a:pt x="8881690" y="1701726"/>
                            <a:pt x="8931611" y="1893543"/>
                          </a:cubicBezTo>
                          <a:cubicBezTo>
                            <a:pt x="8981532" y="2085360"/>
                            <a:pt x="8877020" y="2250580"/>
                            <a:pt x="8931611" y="2379207"/>
                          </a:cubicBezTo>
                          <a:cubicBezTo>
                            <a:pt x="8965338" y="2568081"/>
                            <a:pt x="8720309" y="2723068"/>
                            <a:pt x="8576003" y="2734815"/>
                          </a:cubicBezTo>
                          <a:cubicBezTo>
                            <a:pt x="8482011" y="2776119"/>
                            <a:pt x="8260855" y="2686243"/>
                            <a:pt x="8153240" y="2734815"/>
                          </a:cubicBezTo>
                          <a:cubicBezTo>
                            <a:pt x="8045625" y="2783387"/>
                            <a:pt x="7765498" y="2732667"/>
                            <a:pt x="7648273" y="2734815"/>
                          </a:cubicBezTo>
                          <a:cubicBezTo>
                            <a:pt x="7531048" y="2736963"/>
                            <a:pt x="7398973" y="2697331"/>
                            <a:pt x="7307713" y="2734815"/>
                          </a:cubicBezTo>
                          <a:cubicBezTo>
                            <a:pt x="7216453" y="2772299"/>
                            <a:pt x="7069901" y="2733132"/>
                            <a:pt x="6967154" y="2734815"/>
                          </a:cubicBezTo>
                          <a:cubicBezTo>
                            <a:pt x="6864407" y="2736498"/>
                            <a:pt x="6694019" y="2704023"/>
                            <a:pt x="6544391" y="2734815"/>
                          </a:cubicBezTo>
                          <a:cubicBezTo>
                            <a:pt x="6394763" y="2765607"/>
                            <a:pt x="6324069" y="2708332"/>
                            <a:pt x="6203832" y="2734815"/>
                          </a:cubicBezTo>
                          <a:cubicBezTo>
                            <a:pt x="6083595" y="2761298"/>
                            <a:pt x="5729238" y="2690725"/>
                            <a:pt x="5452253" y="2734815"/>
                          </a:cubicBezTo>
                          <a:cubicBezTo>
                            <a:pt x="5175268" y="2778905"/>
                            <a:pt x="5189237" y="2697379"/>
                            <a:pt x="5029490" y="2734815"/>
                          </a:cubicBezTo>
                          <a:cubicBezTo>
                            <a:pt x="4869743" y="2772251"/>
                            <a:pt x="4598256" y="2658511"/>
                            <a:pt x="4360115" y="2734815"/>
                          </a:cubicBezTo>
                          <a:cubicBezTo>
                            <a:pt x="4121975" y="2811119"/>
                            <a:pt x="4115984" y="2702843"/>
                            <a:pt x="4019555" y="2734815"/>
                          </a:cubicBezTo>
                          <a:cubicBezTo>
                            <a:pt x="3923126" y="2766787"/>
                            <a:pt x="3572926" y="2677090"/>
                            <a:pt x="3432384" y="2734815"/>
                          </a:cubicBezTo>
                          <a:cubicBezTo>
                            <a:pt x="3291842" y="2792540"/>
                            <a:pt x="2958116" y="2694077"/>
                            <a:pt x="2763009" y="2734815"/>
                          </a:cubicBezTo>
                          <a:cubicBezTo>
                            <a:pt x="2567903" y="2775553"/>
                            <a:pt x="2400464" y="2700526"/>
                            <a:pt x="2175838" y="2734815"/>
                          </a:cubicBezTo>
                          <a:cubicBezTo>
                            <a:pt x="1951212" y="2769104"/>
                            <a:pt x="1879759" y="2670671"/>
                            <a:pt x="1588667" y="2734815"/>
                          </a:cubicBezTo>
                          <a:cubicBezTo>
                            <a:pt x="1297575" y="2798959"/>
                            <a:pt x="1165779" y="2658894"/>
                            <a:pt x="919292" y="2734815"/>
                          </a:cubicBezTo>
                          <a:cubicBezTo>
                            <a:pt x="672806" y="2810736"/>
                            <a:pt x="502310" y="2714754"/>
                            <a:pt x="355608" y="2734815"/>
                          </a:cubicBezTo>
                          <a:cubicBezTo>
                            <a:pt x="173504" y="2686505"/>
                            <a:pt x="-26005" y="2602994"/>
                            <a:pt x="0" y="2379207"/>
                          </a:cubicBezTo>
                          <a:cubicBezTo>
                            <a:pt x="-16474" y="2161579"/>
                            <a:pt x="3896" y="2084736"/>
                            <a:pt x="0" y="1913779"/>
                          </a:cubicBezTo>
                          <a:cubicBezTo>
                            <a:pt x="-3896" y="1742822"/>
                            <a:pt x="54269" y="1659538"/>
                            <a:pt x="0" y="1448351"/>
                          </a:cubicBezTo>
                          <a:cubicBezTo>
                            <a:pt x="-54269" y="1237164"/>
                            <a:pt x="25086" y="1094229"/>
                            <a:pt x="0" y="922216"/>
                          </a:cubicBezTo>
                          <a:cubicBezTo>
                            <a:pt x="-25086" y="750204"/>
                            <a:pt x="30670" y="557376"/>
                            <a:pt x="0" y="355608"/>
                          </a:cubicBezTo>
                          <a:close/>
                        </a:path>
                      </a:pathLst>
                    </a:cu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defTabSz="914217"/>
              <a:endParaRPr lang="en-US" dirty="0">
                <a:solidFill>
                  <a:srgbClr val="000000"/>
                </a:solidFill>
                <a:latin typeface="Calibri"/>
              </a:endParaRPr>
            </a:p>
          </p:txBody>
        </p:sp>
      </p:grpSp>
      <p:sp>
        <p:nvSpPr>
          <p:cNvPr id="15" name="TextBox 14">
            <a:extLst>
              <a:ext uri="{FF2B5EF4-FFF2-40B4-BE49-F238E27FC236}">
                <a16:creationId xmlns:a16="http://schemas.microsoft.com/office/drawing/2014/main" id="{3941BCEE-6595-1B39-368D-9B326D3DAE11}"/>
              </a:ext>
            </a:extLst>
          </p:cNvPr>
          <p:cNvSpPr txBox="1"/>
          <p:nvPr/>
        </p:nvSpPr>
        <p:spPr>
          <a:xfrm>
            <a:off x="1553030" y="3148328"/>
            <a:ext cx="8425360" cy="1938992"/>
          </a:xfrm>
          <a:prstGeom prst="rect">
            <a:avLst/>
          </a:prstGeom>
          <a:noFill/>
        </p:spPr>
        <p:txBody>
          <a:bodyPr wrap="square" rtlCol="0">
            <a:spAutoFit/>
          </a:bodyPr>
          <a:lstStyle/>
          <a:p>
            <a:pPr marL="342831" indent="-342831" algn="just" defTabSz="914217">
              <a:buBlip>
                <a:blip r:embed="rId6"/>
              </a:buBlip>
            </a:pPr>
            <a:r>
              <a:rPr lang="en-US" sz="4000" b="1" dirty="0">
                <a:solidFill>
                  <a:srgbClr val="000000"/>
                </a:solidFill>
                <a:latin typeface="Calibri"/>
              </a:rPr>
              <a:t> </a:t>
            </a:r>
            <a:r>
              <a:rPr lang="vi-VN" sz="4000" b="1" dirty="0">
                <a:solidFill>
                  <a:srgbClr val="000000"/>
                </a:solidFill>
                <a:latin typeface="Calibri"/>
              </a:rPr>
              <a:t>Bạn nào đã thực hiện được 5 điều Bác Hồ dạy?</a:t>
            </a:r>
            <a:r>
              <a:rPr lang="en-US" sz="4000" b="1" dirty="0">
                <a:solidFill>
                  <a:srgbClr val="000000"/>
                </a:solidFill>
                <a:latin typeface="Calibri"/>
              </a:rPr>
              <a:t> </a:t>
            </a:r>
          </a:p>
          <a:p>
            <a:pPr marL="342831" indent="-342831" algn="just" defTabSz="914217">
              <a:buBlip>
                <a:blip r:embed="rId6"/>
              </a:buBlip>
            </a:pPr>
            <a:r>
              <a:rPr lang="en-US" sz="4000" b="1" dirty="0">
                <a:solidFill>
                  <a:srgbClr val="000000"/>
                </a:solidFill>
                <a:latin typeface="Calibri"/>
              </a:rPr>
              <a:t> </a:t>
            </a:r>
            <a:r>
              <a:rPr lang="en-US" sz="4000" b="1" dirty="0" err="1">
                <a:solidFill>
                  <a:srgbClr val="000000"/>
                </a:solidFill>
                <a:latin typeface="Calibri"/>
              </a:rPr>
              <a:t>Thế</a:t>
            </a:r>
            <a:r>
              <a:rPr lang="en-US" sz="4000" b="1" dirty="0">
                <a:solidFill>
                  <a:srgbClr val="000000"/>
                </a:solidFill>
                <a:latin typeface="Calibri"/>
              </a:rPr>
              <a:t> </a:t>
            </a:r>
            <a:r>
              <a:rPr lang="en-US" sz="4000" b="1" dirty="0" err="1">
                <a:solidFill>
                  <a:srgbClr val="000000"/>
                </a:solidFill>
                <a:latin typeface="Calibri"/>
              </a:rPr>
              <a:t>nào</a:t>
            </a:r>
            <a:r>
              <a:rPr lang="en-US" sz="4000" b="1" dirty="0">
                <a:solidFill>
                  <a:srgbClr val="000000"/>
                </a:solidFill>
                <a:latin typeface="Calibri"/>
              </a:rPr>
              <a:t> </a:t>
            </a:r>
            <a:r>
              <a:rPr lang="en-US" sz="4000" b="1" dirty="0" err="1">
                <a:solidFill>
                  <a:srgbClr val="000000"/>
                </a:solidFill>
                <a:latin typeface="Calibri"/>
              </a:rPr>
              <a:t>là</a:t>
            </a:r>
            <a:r>
              <a:rPr lang="en-US" sz="4000" b="1" dirty="0">
                <a:solidFill>
                  <a:srgbClr val="000000"/>
                </a:solidFill>
                <a:latin typeface="Calibri"/>
              </a:rPr>
              <a:t> </a:t>
            </a:r>
            <a:r>
              <a:rPr lang="en-US" sz="4000" b="1" dirty="0" err="1">
                <a:solidFill>
                  <a:srgbClr val="000000"/>
                </a:solidFill>
                <a:latin typeface="Calibri"/>
              </a:rPr>
              <a:t>giữ</a:t>
            </a:r>
            <a:r>
              <a:rPr lang="en-US" sz="4000" b="1" dirty="0">
                <a:solidFill>
                  <a:srgbClr val="000000"/>
                </a:solidFill>
                <a:latin typeface="Calibri"/>
              </a:rPr>
              <a:t> </a:t>
            </a:r>
            <a:r>
              <a:rPr lang="en-US" sz="4000" b="1" dirty="0" err="1">
                <a:solidFill>
                  <a:srgbClr val="000000"/>
                </a:solidFill>
                <a:latin typeface="Calibri"/>
              </a:rPr>
              <a:t>lời</a:t>
            </a:r>
            <a:r>
              <a:rPr lang="en-US" sz="4000" b="1" dirty="0">
                <a:solidFill>
                  <a:srgbClr val="000000"/>
                </a:solidFill>
                <a:latin typeface="Calibri"/>
              </a:rPr>
              <a:t> </a:t>
            </a:r>
            <a:r>
              <a:rPr lang="en-US" sz="4000" b="1" dirty="0" err="1">
                <a:solidFill>
                  <a:srgbClr val="000000"/>
                </a:solidFill>
                <a:latin typeface="Calibri"/>
              </a:rPr>
              <a:t>hứa</a:t>
            </a:r>
            <a:r>
              <a:rPr lang="vi-VN" sz="4000" b="1" dirty="0">
                <a:solidFill>
                  <a:srgbClr val="000000"/>
                </a:solidFill>
                <a:latin typeface="Calibri"/>
              </a:rPr>
              <a:t>?</a:t>
            </a:r>
            <a:endParaRPr lang="en-US" sz="4000" b="1" dirty="0">
              <a:solidFill>
                <a:srgbClr val="000000"/>
              </a:solidFill>
              <a:latin typeface="Calibri"/>
            </a:endParaRPr>
          </a:p>
        </p:txBody>
      </p:sp>
    </p:spTree>
    <p:extLst>
      <p:ext uri="{BB962C8B-B14F-4D97-AF65-F5344CB8AC3E}">
        <p14:creationId xmlns:p14="http://schemas.microsoft.com/office/powerpoint/2010/main" val="29932264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5">
                                            <p:txEl>
                                              <p:pRg st="0" end="0"/>
                                            </p:txEl>
                                          </p:spTgt>
                                        </p:tgtEl>
                                        <p:attrNameLst>
                                          <p:attrName>style.visibility</p:attrName>
                                        </p:attrNameLst>
                                      </p:cBhvr>
                                      <p:to>
                                        <p:strVal val="visible"/>
                                      </p:to>
                                    </p:set>
                                    <p:animEffect transition="in" filter="wipe(left)">
                                      <p:cBhvr>
                                        <p:cTn id="14" dur="500"/>
                                        <p:tgtEl>
                                          <p:spTgt spid="1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5">
                                            <p:txEl>
                                              <p:pRg st="1" end="1"/>
                                            </p:txEl>
                                          </p:spTgt>
                                        </p:tgtEl>
                                        <p:attrNameLst>
                                          <p:attrName>style.visibility</p:attrName>
                                        </p:attrNameLst>
                                      </p:cBhvr>
                                      <p:to>
                                        <p:strVal val="visible"/>
                                      </p:to>
                                    </p:set>
                                    <p:animEffect transition="in" filter="wipe(left)">
                                      <p:cBhvr>
                                        <p:cTn id="19"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964FD65-25AB-45A5-A335-6BE38BDC7B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61" y="81"/>
            <a:ext cx="12228861" cy="6857919"/>
          </a:xfrm>
          <a:prstGeom prst="rect">
            <a:avLst/>
          </a:prstGeom>
        </p:spPr>
      </p:pic>
      <p:grpSp>
        <p:nvGrpSpPr>
          <p:cNvPr id="17" name="组合 16">
            <a:extLst>
              <a:ext uri="{FF2B5EF4-FFF2-40B4-BE49-F238E27FC236}">
                <a16:creationId xmlns:a16="http://schemas.microsoft.com/office/drawing/2014/main" id="{382DF5F6-F1D4-4810-A125-71C381928D47}"/>
              </a:ext>
            </a:extLst>
          </p:cNvPr>
          <p:cNvGrpSpPr/>
          <p:nvPr/>
        </p:nvGrpSpPr>
        <p:grpSpPr>
          <a:xfrm>
            <a:off x="15948" y="93397"/>
            <a:ext cx="10356745" cy="6325565"/>
            <a:chOff x="474561" y="93397"/>
            <a:chExt cx="9560689" cy="6325565"/>
          </a:xfrm>
        </p:grpSpPr>
        <p:pic>
          <p:nvPicPr>
            <p:cNvPr id="16" name="图片 15">
              <a:extLst>
                <a:ext uri="{FF2B5EF4-FFF2-40B4-BE49-F238E27FC236}">
                  <a16:creationId xmlns:a16="http://schemas.microsoft.com/office/drawing/2014/main" id="{870BC637-8D83-458D-A358-0AD013739D04}"/>
                </a:ext>
              </a:extLst>
            </p:cNvPr>
            <p:cNvPicPr>
              <a:picLocks noChangeAspect="1"/>
            </p:cNvPicPr>
            <p:nvPr/>
          </p:nvPicPr>
          <p:blipFill rotWithShape="1">
            <a:blip r:embed="rId4">
              <a:extLst>
                <a:ext uri="{28A0092B-C50C-407E-A947-70E740481C1C}">
                  <a14:useLocalDpi xmlns:a14="http://schemas.microsoft.com/office/drawing/2010/main" val="0"/>
                </a:ext>
              </a:extLst>
            </a:blip>
            <a:srcRect l="5664" t="18105" r="6010" b="17423"/>
            <a:stretch/>
          </p:blipFill>
          <p:spPr>
            <a:xfrm>
              <a:off x="474561" y="93397"/>
              <a:ext cx="9560689" cy="6325565"/>
            </a:xfrm>
            <a:prstGeom prst="rect">
              <a:avLst/>
            </a:prstGeom>
          </p:spPr>
        </p:pic>
        <p:sp>
          <p:nvSpPr>
            <p:cNvPr id="33" name="矩形 32">
              <a:extLst>
                <a:ext uri="{FF2B5EF4-FFF2-40B4-BE49-F238E27FC236}">
                  <a16:creationId xmlns:a16="http://schemas.microsoft.com/office/drawing/2014/main" id="{B8DA0DBA-1C35-4D51-86B7-978014C67580}"/>
                </a:ext>
              </a:extLst>
            </p:cNvPr>
            <p:cNvSpPr/>
            <p:nvPr/>
          </p:nvSpPr>
          <p:spPr>
            <a:xfrm>
              <a:off x="1375083" y="1280157"/>
              <a:ext cx="7653170" cy="4229392"/>
            </a:xfrm>
            <a:prstGeom prst="rect">
              <a:avLst/>
            </a:prstGeom>
            <a:solidFill>
              <a:srgbClr val="6767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13" name="组合 12">
            <a:extLst>
              <a:ext uri="{FF2B5EF4-FFF2-40B4-BE49-F238E27FC236}">
                <a16:creationId xmlns:a16="http://schemas.microsoft.com/office/drawing/2014/main" id="{B13831A5-36AC-4AC2-A3A0-13D52C9306C5}"/>
              </a:ext>
            </a:extLst>
          </p:cNvPr>
          <p:cNvGrpSpPr/>
          <p:nvPr/>
        </p:nvGrpSpPr>
        <p:grpSpPr>
          <a:xfrm>
            <a:off x="7450207" y="3657600"/>
            <a:ext cx="5028549" cy="3200400"/>
            <a:chOff x="634915" y="0"/>
            <a:chExt cx="11011145" cy="7008000"/>
          </a:xfrm>
        </p:grpSpPr>
        <p:pic>
          <p:nvPicPr>
            <p:cNvPr id="10" name="图片 9">
              <a:extLst>
                <a:ext uri="{FF2B5EF4-FFF2-40B4-BE49-F238E27FC236}">
                  <a16:creationId xmlns:a16="http://schemas.microsoft.com/office/drawing/2014/main" id="{D7E33F16-CA55-4D6D-BA9A-9A882437AB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915" y="0"/>
              <a:ext cx="10922170" cy="6858000"/>
            </a:xfrm>
            <a:prstGeom prst="rect">
              <a:avLst/>
            </a:prstGeom>
          </p:spPr>
        </p:pic>
        <p:pic>
          <p:nvPicPr>
            <p:cNvPr id="12" name="图片 11">
              <a:extLst>
                <a:ext uri="{FF2B5EF4-FFF2-40B4-BE49-F238E27FC236}">
                  <a16:creationId xmlns:a16="http://schemas.microsoft.com/office/drawing/2014/main" id="{10911C33-F971-4164-A49A-3B69B2B1EB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5939" y="150000"/>
              <a:ext cx="10800121" cy="6858000"/>
            </a:xfrm>
            <a:prstGeom prst="rect">
              <a:avLst/>
            </a:prstGeom>
          </p:spPr>
        </p:pic>
      </p:grpSp>
      <p:grpSp>
        <p:nvGrpSpPr>
          <p:cNvPr id="35" name="组合 34">
            <a:extLst>
              <a:ext uri="{FF2B5EF4-FFF2-40B4-BE49-F238E27FC236}">
                <a16:creationId xmlns:a16="http://schemas.microsoft.com/office/drawing/2014/main" id="{DFC7E4A0-FCB5-400C-9DEC-4E9E667ECC26}"/>
              </a:ext>
            </a:extLst>
          </p:cNvPr>
          <p:cNvGrpSpPr/>
          <p:nvPr/>
        </p:nvGrpSpPr>
        <p:grpSpPr>
          <a:xfrm rot="15995782">
            <a:off x="-528956" y="4241"/>
            <a:ext cx="4539237" cy="3834628"/>
            <a:chOff x="7921140" y="-47422"/>
            <a:chExt cx="4539237" cy="3834628"/>
          </a:xfrm>
        </p:grpSpPr>
        <p:pic>
          <p:nvPicPr>
            <p:cNvPr id="36" name="图片 35">
              <a:extLst>
                <a:ext uri="{FF2B5EF4-FFF2-40B4-BE49-F238E27FC236}">
                  <a16:creationId xmlns:a16="http://schemas.microsoft.com/office/drawing/2014/main" id="{4DC48EF9-BB22-4866-9D6C-6B3B399438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37" name="图片 36">
              <a:extLst>
                <a:ext uri="{FF2B5EF4-FFF2-40B4-BE49-F238E27FC236}">
                  <a16:creationId xmlns:a16="http://schemas.microsoft.com/office/drawing/2014/main" id="{ED4EFB66-02E4-4C4C-9CF6-83D488F2FE9E}"/>
                </a:ext>
              </a:extLst>
            </p:cNvPr>
            <p:cNvPicPr>
              <a:picLocks noChangeAspect="1"/>
            </p:cNvPicPr>
            <p:nvPr/>
          </p:nvPicPr>
          <p:blipFill rotWithShape="1">
            <a:blip r:embed="rId8">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38" name="图片 37">
              <a:extLst>
                <a:ext uri="{FF2B5EF4-FFF2-40B4-BE49-F238E27FC236}">
                  <a16:creationId xmlns:a16="http://schemas.microsoft.com/office/drawing/2014/main" id="{92CCAF9F-EB23-4065-A2EE-63C03514ED04}"/>
                </a:ext>
              </a:extLst>
            </p:cNvPr>
            <p:cNvPicPr>
              <a:picLocks noChangeAspect="1"/>
            </p:cNvPicPr>
            <p:nvPr/>
          </p:nvPicPr>
          <p:blipFill rotWithShape="1">
            <a:blip r:embed="rId8">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40" name="图片 39">
              <a:extLst>
                <a:ext uri="{FF2B5EF4-FFF2-40B4-BE49-F238E27FC236}">
                  <a16:creationId xmlns:a16="http://schemas.microsoft.com/office/drawing/2014/main" id="{E223B34A-60CF-4E01-A5D8-B3AE8166EE9E}"/>
                </a:ext>
              </a:extLst>
            </p:cNvPr>
            <p:cNvPicPr>
              <a:picLocks noChangeAspect="1"/>
            </p:cNvPicPr>
            <p:nvPr/>
          </p:nvPicPr>
          <p:blipFill rotWithShape="1">
            <a:blip r:embed="rId8">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46" name="图片 45">
              <a:extLst>
                <a:ext uri="{FF2B5EF4-FFF2-40B4-BE49-F238E27FC236}">
                  <a16:creationId xmlns:a16="http://schemas.microsoft.com/office/drawing/2014/main" id="{7E3BD64F-D257-44CD-8C9A-190A26244110}"/>
                </a:ext>
              </a:extLst>
            </p:cNvPr>
            <p:cNvPicPr>
              <a:picLocks noChangeAspect="1"/>
            </p:cNvPicPr>
            <p:nvPr/>
          </p:nvPicPr>
          <p:blipFill rotWithShape="1">
            <a:blip r:embed="rId8">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pic>
        <p:nvPicPr>
          <p:cNvPr id="20" name="图片 19">
            <a:extLst>
              <a:ext uri="{FF2B5EF4-FFF2-40B4-BE49-F238E27FC236}">
                <a16:creationId xmlns:a16="http://schemas.microsoft.com/office/drawing/2014/main" id="{D8928BCE-5947-4637-8488-26516B9B92C5}"/>
              </a:ext>
            </a:extLst>
          </p:cNvPr>
          <p:cNvPicPr>
            <a:picLocks noChangeAspect="1"/>
          </p:cNvPicPr>
          <p:nvPr/>
        </p:nvPicPr>
        <p:blipFill rotWithShape="1">
          <a:blip r:embed="rId9">
            <a:extLst>
              <a:ext uri="{28A0092B-C50C-407E-A947-70E740481C1C}">
                <a14:useLocalDpi xmlns:a14="http://schemas.microsoft.com/office/drawing/2010/main" val="0"/>
              </a:ext>
            </a:extLst>
          </a:blip>
          <a:srcRect l="77327" t="50028"/>
          <a:stretch/>
        </p:blipFill>
        <p:spPr>
          <a:xfrm rot="4793054">
            <a:off x="9146866" y="3647154"/>
            <a:ext cx="1400662" cy="4312532"/>
          </a:xfrm>
          <a:prstGeom prst="rect">
            <a:avLst/>
          </a:prstGeom>
        </p:spPr>
      </p:pic>
      <p:pic>
        <p:nvPicPr>
          <p:cNvPr id="66" name="图片 65">
            <a:extLst>
              <a:ext uri="{FF2B5EF4-FFF2-40B4-BE49-F238E27FC236}">
                <a16:creationId xmlns:a16="http://schemas.microsoft.com/office/drawing/2014/main" id="{6200B829-9429-463E-8629-33C47AFE9AE9}"/>
              </a:ext>
            </a:extLst>
          </p:cNvPr>
          <p:cNvPicPr>
            <a:picLocks noChangeAspect="1"/>
          </p:cNvPicPr>
          <p:nvPr/>
        </p:nvPicPr>
        <p:blipFill rotWithShape="1">
          <a:blip r:embed="rId8">
            <a:extLst>
              <a:ext uri="{28A0092B-C50C-407E-A947-70E740481C1C}">
                <a14:useLocalDpi xmlns:a14="http://schemas.microsoft.com/office/drawing/2010/main" val="0"/>
              </a:ext>
            </a:extLst>
          </a:blip>
          <a:srcRect l="50260"/>
          <a:stretch/>
        </p:blipFill>
        <p:spPr>
          <a:xfrm>
            <a:off x="-230175" y="4865648"/>
            <a:ext cx="1672201" cy="1543574"/>
          </a:xfrm>
          <a:prstGeom prst="rect">
            <a:avLst/>
          </a:prstGeom>
        </p:spPr>
      </p:pic>
      <p:pic>
        <p:nvPicPr>
          <p:cNvPr id="67" name="图片 66">
            <a:extLst>
              <a:ext uri="{FF2B5EF4-FFF2-40B4-BE49-F238E27FC236}">
                <a16:creationId xmlns:a16="http://schemas.microsoft.com/office/drawing/2014/main" id="{68BE53F9-9F3A-40DF-B550-6326E2AFDF86}"/>
              </a:ext>
            </a:extLst>
          </p:cNvPr>
          <p:cNvPicPr>
            <a:picLocks noChangeAspect="1"/>
          </p:cNvPicPr>
          <p:nvPr/>
        </p:nvPicPr>
        <p:blipFill rotWithShape="1">
          <a:blip r:embed="rId8">
            <a:extLst>
              <a:ext uri="{28A0092B-C50C-407E-A947-70E740481C1C}">
                <a14:useLocalDpi xmlns:a14="http://schemas.microsoft.com/office/drawing/2010/main" val="0"/>
              </a:ext>
            </a:extLst>
          </a:blip>
          <a:srcRect l="50260"/>
          <a:stretch/>
        </p:blipFill>
        <p:spPr>
          <a:xfrm>
            <a:off x="8961246" y="411867"/>
            <a:ext cx="1672201" cy="1543574"/>
          </a:xfrm>
          <a:prstGeom prst="rect">
            <a:avLst/>
          </a:prstGeom>
        </p:spPr>
      </p:pic>
      <p:pic>
        <p:nvPicPr>
          <p:cNvPr id="68" name="图片 67">
            <a:extLst>
              <a:ext uri="{FF2B5EF4-FFF2-40B4-BE49-F238E27FC236}">
                <a16:creationId xmlns:a16="http://schemas.microsoft.com/office/drawing/2014/main" id="{E841C494-1F3B-4ECF-B1AC-708DD3F48466}"/>
              </a:ext>
            </a:extLst>
          </p:cNvPr>
          <p:cNvPicPr>
            <a:picLocks noChangeAspect="1"/>
          </p:cNvPicPr>
          <p:nvPr/>
        </p:nvPicPr>
        <p:blipFill rotWithShape="1">
          <a:blip r:embed="rId8">
            <a:extLst>
              <a:ext uri="{28A0092B-C50C-407E-A947-70E740481C1C}">
                <a14:useLocalDpi xmlns:a14="http://schemas.microsoft.com/office/drawing/2010/main" val="0"/>
              </a:ext>
            </a:extLst>
          </a:blip>
          <a:srcRect l="50260"/>
          <a:stretch/>
        </p:blipFill>
        <p:spPr>
          <a:xfrm>
            <a:off x="8340465" y="-85010"/>
            <a:ext cx="1672201" cy="1543574"/>
          </a:xfrm>
          <a:prstGeom prst="rect">
            <a:avLst/>
          </a:prstGeom>
        </p:spPr>
      </p:pic>
      <p:pic>
        <p:nvPicPr>
          <p:cNvPr id="39" name="Picture 38">
            <a:extLst>
              <a:ext uri="{FF2B5EF4-FFF2-40B4-BE49-F238E27FC236}">
                <a16:creationId xmlns:a16="http://schemas.microsoft.com/office/drawing/2014/main" id="{9E1B9C1E-C4D2-4B70-9EB0-2185086FDF8C}"/>
              </a:ext>
            </a:extLst>
          </p:cNvPr>
          <p:cNvPicPr>
            <a:picLocks noChangeAspect="1"/>
          </p:cNvPicPr>
          <p:nvPr/>
        </p:nvPicPr>
        <p:blipFill>
          <a:blip r:embed="rId10">
            <a:duotone>
              <a:schemeClr val="accent4">
                <a:shade val="45000"/>
                <a:satMod val="135000"/>
              </a:schemeClr>
              <a:prstClr val="white"/>
            </a:duotone>
          </a:blip>
          <a:stretch>
            <a:fillRect/>
          </a:stretch>
        </p:blipFill>
        <p:spPr>
          <a:xfrm>
            <a:off x="4159063" y="2275338"/>
            <a:ext cx="3837012" cy="1115329"/>
          </a:xfrm>
          <a:prstGeom prst="rect">
            <a:avLst/>
          </a:prstGeom>
        </p:spPr>
      </p:pic>
      <p:sp>
        <p:nvSpPr>
          <p:cNvPr id="2" name="TextBox 1">
            <a:extLst>
              <a:ext uri="{FF2B5EF4-FFF2-40B4-BE49-F238E27FC236}">
                <a16:creationId xmlns:a16="http://schemas.microsoft.com/office/drawing/2014/main" id="{A955EA54-A09E-FA11-5862-6077571481D0}"/>
              </a:ext>
            </a:extLst>
          </p:cNvPr>
          <p:cNvSpPr txBox="1"/>
          <p:nvPr/>
        </p:nvSpPr>
        <p:spPr>
          <a:xfrm>
            <a:off x="2329410" y="3171917"/>
            <a:ext cx="6198781" cy="1323439"/>
          </a:xfrm>
          <a:prstGeom prst="rect">
            <a:avLst/>
          </a:prstGeom>
          <a:noFill/>
        </p:spPr>
        <p:txBody>
          <a:bodyPr wrap="square" rtlCol="0">
            <a:spAutoFit/>
          </a:bodyPr>
          <a:lstStyle/>
          <a:p>
            <a:pPr algn="ctr"/>
            <a:r>
              <a:rPr lang="en-US" sz="8000" dirty="0" err="1">
                <a:solidFill>
                  <a:schemeClr val="bg1"/>
                </a:solidFill>
                <a:latin typeface="#9Slide05 Phobia" panose="02000506000000020003" pitchFamily="2" charset="0"/>
              </a:rPr>
              <a:t>Giữ</a:t>
            </a:r>
            <a:r>
              <a:rPr lang="en-US" sz="8000" dirty="0">
                <a:solidFill>
                  <a:schemeClr val="bg1"/>
                </a:solidFill>
                <a:latin typeface="#9Slide05 Phobia" panose="02000506000000020003" pitchFamily="2" charset="0"/>
              </a:rPr>
              <a:t> </a:t>
            </a:r>
            <a:r>
              <a:rPr lang="en-US" sz="8000" dirty="0" err="1">
                <a:solidFill>
                  <a:schemeClr val="bg1"/>
                </a:solidFill>
                <a:latin typeface="#9Slide05 Phobia" panose="02000506000000020003" pitchFamily="2" charset="0"/>
              </a:rPr>
              <a:t>lời</a:t>
            </a:r>
            <a:r>
              <a:rPr lang="en-US" sz="8000" dirty="0">
                <a:solidFill>
                  <a:schemeClr val="bg1"/>
                </a:solidFill>
                <a:latin typeface="#9Slide05 Phobia" panose="02000506000000020003" pitchFamily="2" charset="0"/>
              </a:rPr>
              <a:t> </a:t>
            </a:r>
            <a:r>
              <a:rPr lang="en-US" sz="8000" dirty="0" err="1">
                <a:solidFill>
                  <a:schemeClr val="bg1"/>
                </a:solidFill>
                <a:latin typeface="#9Slide05 Phobia" panose="02000506000000020003" pitchFamily="2" charset="0"/>
              </a:rPr>
              <a:t>hứa</a:t>
            </a:r>
            <a:endParaRPr lang="en-US" sz="8000" dirty="0">
              <a:solidFill>
                <a:schemeClr val="bg1"/>
              </a:solidFill>
              <a:latin typeface="#9Slide05 Phobia" panose="02000506000000020003" pitchFamily="2" charset="0"/>
            </a:endParaRPr>
          </a:p>
        </p:txBody>
      </p:sp>
    </p:spTree>
    <p:extLst>
      <p:ext uri="{BB962C8B-B14F-4D97-AF65-F5344CB8AC3E}">
        <p14:creationId xmlns:p14="http://schemas.microsoft.com/office/powerpoint/2010/main" val="18688487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AFCF7568-64A8-348D-D57B-E220E02619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861" y="81"/>
            <a:ext cx="12228861" cy="6857919"/>
          </a:xfrm>
          <a:prstGeom prst="rect">
            <a:avLst/>
          </a:prstGeom>
        </p:spPr>
      </p:pic>
      <p:sp>
        <p:nvSpPr>
          <p:cNvPr id="2" name="Rectangle: Rounded Corners 1">
            <a:extLst>
              <a:ext uri="{FF2B5EF4-FFF2-40B4-BE49-F238E27FC236}">
                <a16:creationId xmlns:a16="http://schemas.microsoft.com/office/drawing/2014/main" id="{F2C39A21-9DDF-4350-88BB-9B2E03B36CDE}"/>
              </a:ext>
            </a:extLst>
          </p:cNvPr>
          <p:cNvSpPr/>
          <p:nvPr/>
        </p:nvSpPr>
        <p:spPr>
          <a:xfrm>
            <a:off x="496387" y="378823"/>
            <a:ext cx="11220995" cy="6126480"/>
          </a:xfrm>
          <a:prstGeom prst="roundRect">
            <a:avLst/>
          </a:prstGeom>
          <a:solidFill>
            <a:schemeClr val="bg1">
              <a:alpha val="73000"/>
            </a:schemeClr>
          </a:solidFill>
          <a:ln w="57150">
            <a:solidFill>
              <a:srgbClr val="10853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6863C40E-0244-471E-823F-7EB81463036A}"/>
              </a:ext>
            </a:extLst>
          </p:cNvPr>
          <p:cNvSpPr txBox="1"/>
          <p:nvPr/>
        </p:nvSpPr>
        <p:spPr>
          <a:xfrm>
            <a:off x="1479004" y="629920"/>
            <a:ext cx="925576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solidFill>
                    <a:srgbClr val="108539"/>
                  </a:solidFill>
                </a:ln>
                <a:solidFill>
                  <a:srgbClr val="03C400"/>
                </a:solidFill>
                <a:effectLst/>
                <a:uLnTx/>
                <a:uFillTx/>
                <a:latin typeface="Baloo 2" panose="03080502040302020200" pitchFamily="66" charset="0"/>
                <a:ea typeface="+mn-ea"/>
                <a:cs typeface="Baloo 2" panose="03080502040302020200" pitchFamily="66" charset="0"/>
              </a:rPr>
              <a:t>YÊU</a:t>
            </a:r>
            <a:r>
              <a:rPr kumimoji="0" lang="en-US" sz="4000" b="1" i="0" u="none" strike="noStrike" kern="1200" cap="none" spc="0" normalizeH="0" baseline="0" noProof="0" dirty="0">
                <a:ln>
                  <a:solidFill>
                    <a:srgbClr val="108539"/>
                  </a:solidFill>
                </a:ln>
                <a:solidFill>
                  <a:srgbClr val="03C400"/>
                </a:solidFill>
                <a:effectLst/>
                <a:uLnTx/>
                <a:uFillTx/>
                <a:latin typeface="Baloo 2" panose="03080502040302020200" pitchFamily="66" charset="0"/>
                <a:ea typeface="+mn-ea"/>
                <a:cs typeface="Baloo 2" panose="03080502040302020200" pitchFamily="66" charset="0"/>
              </a:rPr>
              <a:t> </a:t>
            </a:r>
            <a:r>
              <a:rPr kumimoji="0" lang="en-US" sz="4000" b="1" i="0" u="none" strike="noStrike" kern="1200" cap="none" spc="0" normalizeH="0" baseline="0" noProof="0" dirty="0" err="1">
                <a:ln>
                  <a:solidFill>
                    <a:srgbClr val="108539"/>
                  </a:solidFill>
                </a:ln>
                <a:solidFill>
                  <a:srgbClr val="03C400"/>
                </a:solidFill>
                <a:effectLst/>
                <a:uLnTx/>
                <a:uFillTx/>
                <a:latin typeface="Baloo 2" panose="03080502040302020200" pitchFamily="66" charset="0"/>
                <a:ea typeface="+mn-ea"/>
                <a:cs typeface="Baloo 2" panose="03080502040302020200" pitchFamily="66" charset="0"/>
              </a:rPr>
              <a:t>CẦU</a:t>
            </a:r>
            <a:r>
              <a:rPr kumimoji="0" lang="en-US" sz="4000" b="1" i="0" u="none" strike="noStrike" kern="1200" cap="none" spc="0" normalizeH="0" baseline="0" noProof="0" dirty="0">
                <a:ln>
                  <a:solidFill>
                    <a:srgbClr val="108539"/>
                  </a:solidFill>
                </a:ln>
                <a:solidFill>
                  <a:srgbClr val="03C400"/>
                </a:solidFill>
                <a:effectLst/>
                <a:uLnTx/>
                <a:uFillTx/>
                <a:latin typeface="Baloo 2" panose="03080502040302020200" pitchFamily="66" charset="0"/>
                <a:ea typeface="+mn-ea"/>
                <a:cs typeface="Baloo 2" panose="03080502040302020200" pitchFamily="66" charset="0"/>
              </a:rPr>
              <a:t> </a:t>
            </a:r>
            <a:r>
              <a:rPr kumimoji="0" lang="en-US" sz="4000" b="1" i="0" u="none" strike="noStrike" kern="1200" cap="none" spc="0" normalizeH="0" baseline="0" noProof="0" dirty="0" err="1">
                <a:ln>
                  <a:solidFill>
                    <a:srgbClr val="108539"/>
                  </a:solidFill>
                </a:ln>
                <a:solidFill>
                  <a:srgbClr val="03C400"/>
                </a:solidFill>
                <a:effectLst/>
                <a:uLnTx/>
                <a:uFillTx/>
                <a:latin typeface="Baloo 2" panose="03080502040302020200" pitchFamily="66" charset="0"/>
                <a:ea typeface="+mn-ea"/>
                <a:cs typeface="Baloo 2" panose="03080502040302020200" pitchFamily="66" charset="0"/>
              </a:rPr>
              <a:t>CẦN</a:t>
            </a:r>
            <a:r>
              <a:rPr kumimoji="0" lang="en-US" sz="4000" b="1" i="0" u="none" strike="noStrike" kern="1200" cap="none" spc="0" normalizeH="0" baseline="0" noProof="0" dirty="0">
                <a:ln>
                  <a:solidFill>
                    <a:srgbClr val="108539"/>
                  </a:solidFill>
                </a:ln>
                <a:solidFill>
                  <a:srgbClr val="03C400"/>
                </a:solidFill>
                <a:effectLst/>
                <a:uLnTx/>
                <a:uFillTx/>
                <a:latin typeface="Baloo 2" panose="03080502040302020200" pitchFamily="66" charset="0"/>
                <a:ea typeface="+mn-ea"/>
                <a:cs typeface="Baloo 2" panose="03080502040302020200" pitchFamily="66" charset="0"/>
              </a:rPr>
              <a:t> </a:t>
            </a:r>
            <a:r>
              <a:rPr kumimoji="0" lang="en-US" sz="4000" b="1" i="0" u="none" strike="noStrike" kern="1200" cap="none" spc="0" normalizeH="0" baseline="0" noProof="0" dirty="0" err="1">
                <a:ln>
                  <a:solidFill>
                    <a:srgbClr val="108539"/>
                  </a:solidFill>
                </a:ln>
                <a:solidFill>
                  <a:srgbClr val="03C400"/>
                </a:solidFill>
                <a:effectLst/>
                <a:uLnTx/>
                <a:uFillTx/>
                <a:latin typeface="Baloo 2" panose="03080502040302020200" pitchFamily="66" charset="0"/>
                <a:ea typeface="+mn-ea"/>
                <a:cs typeface="Baloo 2" panose="03080502040302020200" pitchFamily="66" charset="0"/>
              </a:rPr>
              <a:t>ĐẠT</a:t>
            </a:r>
            <a:endParaRPr kumimoji="0" lang="en-US" sz="4000" b="1" i="0" u="none" strike="noStrike" kern="1200" cap="none" spc="0" normalizeH="0" baseline="0" noProof="0" dirty="0">
              <a:ln>
                <a:solidFill>
                  <a:srgbClr val="108539"/>
                </a:solidFill>
              </a:ln>
              <a:solidFill>
                <a:srgbClr val="03C400"/>
              </a:solidFill>
              <a:effectLst/>
              <a:uLnTx/>
              <a:uFillTx/>
              <a:latin typeface="Baloo 2" panose="03080502040302020200" pitchFamily="66" charset="0"/>
              <a:ea typeface="+mn-ea"/>
              <a:cs typeface="Baloo 2" panose="03080502040302020200" pitchFamily="66" charset="0"/>
            </a:endParaRPr>
          </a:p>
        </p:txBody>
      </p:sp>
      <p:grpSp>
        <p:nvGrpSpPr>
          <p:cNvPr id="8102" name="Group 8101">
            <a:extLst>
              <a:ext uri="{FF2B5EF4-FFF2-40B4-BE49-F238E27FC236}">
                <a16:creationId xmlns:a16="http://schemas.microsoft.com/office/drawing/2014/main" id="{9755D063-668A-4BBA-AA35-85F9157BED96}"/>
              </a:ext>
            </a:extLst>
          </p:cNvPr>
          <p:cNvGrpSpPr/>
          <p:nvPr/>
        </p:nvGrpSpPr>
        <p:grpSpPr>
          <a:xfrm>
            <a:off x="692546" y="2138065"/>
            <a:ext cx="10336883" cy="1589399"/>
            <a:chOff x="674462" y="1335180"/>
            <a:chExt cx="6690105" cy="1247817"/>
          </a:xfrm>
        </p:grpSpPr>
        <p:grpSp>
          <p:nvGrpSpPr>
            <p:cNvPr id="8096" name="组合 18">
              <a:extLst>
                <a:ext uri="{FF2B5EF4-FFF2-40B4-BE49-F238E27FC236}">
                  <a16:creationId xmlns:a16="http://schemas.microsoft.com/office/drawing/2014/main" id="{79127C28-955A-4598-BDA8-C86519468223}"/>
                </a:ext>
              </a:extLst>
            </p:cNvPr>
            <p:cNvGrpSpPr/>
            <p:nvPr/>
          </p:nvGrpSpPr>
          <p:grpSpPr>
            <a:xfrm>
              <a:off x="1241740" y="1588903"/>
              <a:ext cx="6122827" cy="849453"/>
              <a:chOff x="1317" y="3053"/>
              <a:chExt cx="17126" cy="3965"/>
            </a:xfrm>
          </p:grpSpPr>
          <p:grpSp>
            <p:nvGrpSpPr>
              <p:cNvPr id="8097" name="组合 15">
                <a:extLst>
                  <a:ext uri="{FF2B5EF4-FFF2-40B4-BE49-F238E27FC236}">
                    <a16:creationId xmlns:a16="http://schemas.microsoft.com/office/drawing/2014/main" id="{C4378ACD-73D5-42AD-AA28-5A9753D259DF}"/>
                  </a:ext>
                </a:extLst>
              </p:cNvPr>
              <p:cNvGrpSpPr/>
              <p:nvPr/>
            </p:nvGrpSpPr>
            <p:grpSpPr>
              <a:xfrm>
                <a:off x="1317" y="3053"/>
                <a:ext cx="16681" cy="3965"/>
                <a:chOff x="1020" y="2328"/>
                <a:chExt cx="11012" cy="8169"/>
              </a:xfrm>
            </p:grpSpPr>
            <p:sp>
              <p:nvSpPr>
                <p:cNvPr id="8099" name="圆角矩形 14">
                  <a:extLst>
                    <a:ext uri="{FF2B5EF4-FFF2-40B4-BE49-F238E27FC236}">
                      <a16:creationId xmlns:a16="http://schemas.microsoft.com/office/drawing/2014/main" id="{57D03369-A6E9-475D-ACB0-068351DF1A03}"/>
                    </a:ext>
                  </a:extLst>
                </p:cNvPr>
                <p:cNvSpPr/>
                <p:nvPr/>
              </p:nvSpPr>
              <p:spPr>
                <a:xfrm>
                  <a:off x="1220" y="2481"/>
                  <a:ext cx="10812" cy="801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5F7700"/>
                    </a:solidFill>
                    <a:effectLst/>
                    <a:uLnTx/>
                    <a:uFillTx/>
                    <a:latin typeface="Calibri"/>
                    <a:ea typeface="微软雅黑" panose="020B0503020204020204" pitchFamily="34" charset="-122"/>
                    <a:cs typeface="+mn-cs"/>
                  </a:endParaRPr>
                </a:p>
              </p:txBody>
            </p:sp>
            <p:sp>
              <p:nvSpPr>
                <p:cNvPr id="8100" name="圆角矩形 13">
                  <a:extLst>
                    <a:ext uri="{FF2B5EF4-FFF2-40B4-BE49-F238E27FC236}">
                      <a16:creationId xmlns:a16="http://schemas.microsoft.com/office/drawing/2014/main" id="{9EE33C5C-1657-401F-B719-6CD72A137474}"/>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Calibri"/>
                    <a:ea typeface="微软雅黑" panose="020B0503020204020204" pitchFamily="34" charset="-122"/>
                    <a:cs typeface="+mn-cs"/>
                  </a:endParaRPr>
                </a:p>
              </p:txBody>
            </p:sp>
          </p:grpSp>
          <p:sp>
            <p:nvSpPr>
              <p:cNvPr id="8098" name="文本框 17">
                <a:extLst>
                  <a:ext uri="{FF2B5EF4-FFF2-40B4-BE49-F238E27FC236}">
                    <a16:creationId xmlns:a16="http://schemas.microsoft.com/office/drawing/2014/main" id="{B29E3A72-7534-4477-85F6-53851E56BDD3}"/>
                  </a:ext>
                </a:extLst>
              </p:cNvPr>
              <p:cNvSpPr txBox="1"/>
              <p:nvPr/>
            </p:nvSpPr>
            <p:spPr>
              <a:xfrm>
                <a:off x="3889" y="3713"/>
                <a:ext cx="14554" cy="191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dirty="0" err="1">
                    <a:solidFill>
                      <a:srgbClr val="000000"/>
                    </a:solidFill>
                    <a:latin typeface="Arial" panose="020B0604020202020204" pitchFamily="34" charset="0"/>
                    <a:ea typeface="Palatino Linotype" panose="02040502050505030304" pitchFamily="18" charset="0"/>
                    <a:cs typeface="Arial" panose="020B0604020202020204" pitchFamily="34" charset="0"/>
                  </a:rPr>
                  <a:t>Hiểu</a:t>
                </a:r>
                <a:r>
                  <a:rPr lang="en-US" sz="2400" dirty="0">
                    <a:solidFill>
                      <a:srgbClr val="000000"/>
                    </a:solidFill>
                    <a:latin typeface="Arial" panose="020B0604020202020204" pitchFamily="34" charset="0"/>
                    <a:ea typeface="Palatino Linotype" panose="02040502050505030304" pitchFamily="18" charset="0"/>
                    <a:cs typeface="Arial" panose="020B0604020202020204" pitchFamily="34" charset="0"/>
                  </a:rPr>
                  <a:t> đ</a:t>
                </a:r>
                <a:r>
                  <a:rPr lang="vi-VN" sz="2400" dirty="0">
                    <a:solidFill>
                      <a:srgbClr val="000000"/>
                    </a:solidFill>
                    <a:latin typeface="Arial" panose="020B0604020202020204" pitchFamily="34" charset="0"/>
                    <a:ea typeface="Palatino Linotype" panose="02040502050505030304" pitchFamily="18" charset="0"/>
                    <a:cs typeface="Arial" panose="020B0604020202020204" pitchFamily="34" charset="0"/>
                  </a:rPr>
                  <a:t>ư</a:t>
                </a:r>
                <a:r>
                  <a:rPr lang="en-US" sz="2400" dirty="0" err="1">
                    <a:solidFill>
                      <a:srgbClr val="000000"/>
                    </a:solidFill>
                    <a:latin typeface="Arial" panose="020B0604020202020204" pitchFamily="34" charset="0"/>
                    <a:ea typeface="Palatino Linotype" panose="02040502050505030304" pitchFamily="18" charset="0"/>
                    <a:cs typeface="Arial" panose="020B0604020202020204" pitchFamily="34" charset="0"/>
                  </a:rPr>
                  <a:t>ợc</a:t>
                </a:r>
                <a:r>
                  <a:rPr lang="en-US" sz="2400" dirty="0">
                    <a:solidFill>
                      <a:srgbClr val="000000"/>
                    </a:solidFill>
                    <a:latin typeface="Arial" panose="020B0604020202020204" pitchFamily="34" charset="0"/>
                    <a:ea typeface="Palatino Linotype" panose="02040502050505030304" pitchFamily="18" charset="0"/>
                    <a:cs typeface="Arial" panose="020B0604020202020204" pitchFamily="34" charset="0"/>
                  </a:rPr>
                  <a:t> </a:t>
                </a:r>
                <a:r>
                  <a:rPr lang="en-US" sz="2400" dirty="0" err="1">
                    <a:solidFill>
                      <a:srgbClr val="000000"/>
                    </a:solidFill>
                    <a:latin typeface="Arial" panose="020B0604020202020204" pitchFamily="34" charset="0"/>
                    <a:ea typeface="Palatino Linotype" panose="02040502050505030304" pitchFamily="18" charset="0"/>
                    <a:cs typeface="Arial" panose="020B0604020202020204" pitchFamily="34" charset="0"/>
                  </a:rPr>
                  <a:t>vì</a:t>
                </a:r>
                <a:r>
                  <a:rPr lang="en-US" sz="2400" dirty="0">
                    <a:solidFill>
                      <a:srgbClr val="000000"/>
                    </a:solidFill>
                    <a:latin typeface="Arial" panose="020B0604020202020204" pitchFamily="34" charset="0"/>
                    <a:ea typeface="Palatino Linotype" panose="02040502050505030304" pitchFamily="18" charset="0"/>
                    <a:cs typeface="Arial" panose="020B0604020202020204" pitchFamily="34" charset="0"/>
                  </a:rPr>
                  <a:t> </a:t>
                </a:r>
                <a:r>
                  <a:rPr lang="en-US" sz="2400" dirty="0" err="1">
                    <a:solidFill>
                      <a:srgbClr val="000000"/>
                    </a:solidFill>
                    <a:latin typeface="Arial" panose="020B0604020202020204" pitchFamily="34" charset="0"/>
                    <a:ea typeface="Palatino Linotype" panose="02040502050505030304" pitchFamily="18" charset="0"/>
                    <a:cs typeface="Arial" panose="020B0604020202020204" pitchFamily="34" charset="0"/>
                  </a:rPr>
                  <a:t>sao</a:t>
                </a:r>
                <a:r>
                  <a:rPr lang="en-US" sz="2400" dirty="0">
                    <a:solidFill>
                      <a:srgbClr val="000000"/>
                    </a:solidFill>
                    <a:latin typeface="Arial" panose="020B0604020202020204" pitchFamily="34" charset="0"/>
                    <a:ea typeface="Palatino Linotype" panose="02040502050505030304" pitchFamily="18" charset="0"/>
                    <a:cs typeface="Arial" panose="020B0604020202020204" pitchFamily="34" charset="0"/>
                  </a:rPr>
                  <a:t> </a:t>
                </a:r>
                <a:r>
                  <a:rPr lang="en-US" sz="2800" dirty="0" err="1">
                    <a:solidFill>
                      <a:srgbClr val="000000"/>
                    </a:solidFill>
                    <a:latin typeface="Arial" panose="020B0604020202020204" pitchFamily="34" charset="0"/>
                    <a:ea typeface="Palatino Linotype" panose="02040502050505030304" pitchFamily="18" charset="0"/>
                    <a:cs typeface="Arial" panose="020B0604020202020204" pitchFamily="34" charset="0"/>
                  </a:rPr>
                  <a:t>cần</a:t>
                </a:r>
                <a:r>
                  <a:rPr lang="en-US" sz="2400" dirty="0">
                    <a:solidFill>
                      <a:srgbClr val="000000"/>
                    </a:solidFill>
                    <a:latin typeface="Arial" panose="020B0604020202020204" pitchFamily="34" charset="0"/>
                    <a:ea typeface="Palatino Linotype" panose="02040502050505030304" pitchFamily="18" charset="0"/>
                    <a:cs typeface="Arial" panose="020B0604020202020204" pitchFamily="34" charset="0"/>
                  </a:rPr>
                  <a:t> </a:t>
                </a:r>
                <a:r>
                  <a:rPr lang="en-US" sz="2400" dirty="0" err="1">
                    <a:solidFill>
                      <a:srgbClr val="000000"/>
                    </a:solidFill>
                    <a:latin typeface="Arial" panose="020B0604020202020204" pitchFamily="34" charset="0"/>
                    <a:ea typeface="Palatino Linotype" panose="02040502050505030304" pitchFamily="18" charset="0"/>
                    <a:cs typeface="Arial" panose="020B0604020202020204" pitchFamily="34" charset="0"/>
                  </a:rPr>
                  <a:t>phải</a:t>
                </a:r>
                <a:r>
                  <a:rPr lang="en-US" sz="2400" dirty="0">
                    <a:solidFill>
                      <a:srgbClr val="000000"/>
                    </a:solidFill>
                    <a:latin typeface="Arial" panose="020B0604020202020204" pitchFamily="34" charset="0"/>
                    <a:ea typeface="Palatino Linotype" panose="02040502050505030304" pitchFamily="18" charset="0"/>
                    <a:cs typeface="Arial" panose="020B0604020202020204" pitchFamily="34" charset="0"/>
                  </a:rPr>
                  <a:t> </a:t>
                </a:r>
                <a:r>
                  <a:rPr lang="en-US" sz="2400" dirty="0" err="1">
                    <a:solidFill>
                      <a:srgbClr val="000000"/>
                    </a:solidFill>
                    <a:latin typeface="Arial" panose="020B0604020202020204" pitchFamily="34" charset="0"/>
                    <a:ea typeface="Palatino Linotype" panose="02040502050505030304" pitchFamily="18" charset="0"/>
                    <a:cs typeface="Arial" panose="020B0604020202020204" pitchFamily="34" charset="0"/>
                  </a:rPr>
                  <a:t>giữ</a:t>
                </a:r>
                <a:r>
                  <a:rPr lang="en-US" sz="2400" dirty="0">
                    <a:solidFill>
                      <a:srgbClr val="000000"/>
                    </a:solidFill>
                    <a:latin typeface="Arial" panose="020B0604020202020204" pitchFamily="34" charset="0"/>
                    <a:ea typeface="Palatino Linotype" panose="02040502050505030304" pitchFamily="18" charset="0"/>
                    <a:cs typeface="Arial" panose="020B0604020202020204" pitchFamily="34" charset="0"/>
                  </a:rPr>
                  <a:t> </a:t>
                </a:r>
                <a:r>
                  <a:rPr lang="en-US" sz="2400" dirty="0" err="1">
                    <a:solidFill>
                      <a:srgbClr val="000000"/>
                    </a:solidFill>
                    <a:latin typeface="Arial" panose="020B0604020202020204" pitchFamily="34" charset="0"/>
                    <a:ea typeface="Palatino Linotype" panose="02040502050505030304" pitchFamily="18" charset="0"/>
                    <a:cs typeface="Arial" panose="020B0604020202020204" pitchFamily="34" charset="0"/>
                  </a:rPr>
                  <a:t>lời</a:t>
                </a:r>
                <a:r>
                  <a:rPr lang="en-US" sz="2400" dirty="0">
                    <a:solidFill>
                      <a:srgbClr val="000000"/>
                    </a:solidFill>
                    <a:latin typeface="Arial" panose="020B0604020202020204" pitchFamily="34" charset="0"/>
                    <a:ea typeface="Palatino Linotype" panose="02040502050505030304" pitchFamily="18" charset="0"/>
                    <a:cs typeface="Arial" panose="020B0604020202020204" pitchFamily="34" charset="0"/>
                  </a:rPr>
                  <a:t> </a:t>
                </a:r>
                <a:r>
                  <a:rPr lang="en-US" sz="2400" dirty="0" err="1">
                    <a:solidFill>
                      <a:srgbClr val="000000"/>
                    </a:solidFill>
                    <a:latin typeface="Arial" panose="020B0604020202020204" pitchFamily="34" charset="0"/>
                    <a:ea typeface="Palatino Linotype" panose="02040502050505030304" pitchFamily="18" charset="0"/>
                    <a:cs typeface="Arial" panose="020B0604020202020204" pitchFamily="34" charset="0"/>
                  </a:rPr>
                  <a:t>hứa</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Palatino Linotype" panose="02040502050505030304" pitchFamily="18" charset="0"/>
                  <a:cs typeface="Calibri" panose="020F0502020204030204" pitchFamily="34" charset="0"/>
                </a:endParaRPr>
              </a:p>
            </p:txBody>
          </p:sp>
        </p:grpSp>
        <p:pic>
          <p:nvPicPr>
            <p:cNvPr id="8101" name="图片 25" descr="卡通人物&#10;&#10;中度可信度描述已自动生成">
              <a:extLst>
                <a:ext uri="{FF2B5EF4-FFF2-40B4-BE49-F238E27FC236}">
                  <a16:creationId xmlns:a16="http://schemas.microsoft.com/office/drawing/2014/main" id="{9901C5E8-CA60-43D4-84BD-B6EDE7336414}"/>
                </a:ext>
              </a:extLst>
            </p:cNvPr>
            <p:cNvPicPr>
              <a:picLocks noChangeAspect="1"/>
            </p:cNvPicPr>
            <p:nvPr>
              <p:custDataLst>
                <p:tags r:id="rId3"/>
              </p:custDataLst>
            </p:nvPr>
          </p:nvPicPr>
          <p:blipFill>
            <a:blip r:embed="rId6" cstate="email"/>
            <a:stretch>
              <a:fillRect/>
            </a:stretch>
          </p:blipFill>
          <p:spPr>
            <a:xfrm rot="19945025">
              <a:off x="674462" y="1335180"/>
              <a:ext cx="1247817" cy="1247817"/>
            </a:xfrm>
            <a:prstGeom prst="rect">
              <a:avLst/>
            </a:prstGeom>
          </p:spPr>
        </p:pic>
      </p:grpSp>
      <p:grpSp>
        <p:nvGrpSpPr>
          <p:cNvPr id="8103" name="Group 8102">
            <a:extLst>
              <a:ext uri="{FF2B5EF4-FFF2-40B4-BE49-F238E27FC236}">
                <a16:creationId xmlns:a16="http://schemas.microsoft.com/office/drawing/2014/main" id="{14416D47-E0C0-4B5E-B042-1CF953CD9E7A}"/>
              </a:ext>
            </a:extLst>
          </p:cNvPr>
          <p:cNvGrpSpPr/>
          <p:nvPr/>
        </p:nvGrpSpPr>
        <p:grpSpPr>
          <a:xfrm>
            <a:off x="814600" y="3710093"/>
            <a:ext cx="10013473" cy="1747175"/>
            <a:chOff x="680654" y="1348143"/>
            <a:chExt cx="6524818" cy="1247817"/>
          </a:xfrm>
        </p:grpSpPr>
        <p:grpSp>
          <p:nvGrpSpPr>
            <p:cNvPr id="8104" name="组合 18">
              <a:extLst>
                <a:ext uri="{FF2B5EF4-FFF2-40B4-BE49-F238E27FC236}">
                  <a16:creationId xmlns:a16="http://schemas.microsoft.com/office/drawing/2014/main" id="{31AB7CB2-B2F3-4D6C-AFE4-37ADD33167D9}"/>
                </a:ext>
              </a:extLst>
            </p:cNvPr>
            <p:cNvGrpSpPr/>
            <p:nvPr/>
          </p:nvGrpSpPr>
          <p:grpSpPr>
            <a:xfrm>
              <a:off x="1241740" y="1588903"/>
              <a:ext cx="5963732" cy="849453"/>
              <a:chOff x="1317" y="3053"/>
              <a:chExt cx="16681" cy="3965"/>
            </a:xfrm>
          </p:grpSpPr>
          <p:grpSp>
            <p:nvGrpSpPr>
              <p:cNvPr id="8106" name="组合 15">
                <a:extLst>
                  <a:ext uri="{FF2B5EF4-FFF2-40B4-BE49-F238E27FC236}">
                    <a16:creationId xmlns:a16="http://schemas.microsoft.com/office/drawing/2014/main" id="{FD18086F-D390-4FFB-B309-0FBD6326539D}"/>
                  </a:ext>
                </a:extLst>
              </p:cNvPr>
              <p:cNvGrpSpPr/>
              <p:nvPr/>
            </p:nvGrpSpPr>
            <p:grpSpPr>
              <a:xfrm>
                <a:off x="1317" y="3053"/>
                <a:ext cx="16681" cy="3965"/>
                <a:chOff x="1020" y="2328"/>
                <a:chExt cx="11012" cy="8169"/>
              </a:xfrm>
            </p:grpSpPr>
            <p:sp>
              <p:nvSpPr>
                <p:cNvPr id="8108" name="圆角矩形 14">
                  <a:extLst>
                    <a:ext uri="{FF2B5EF4-FFF2-40B4-BE49-F238E27FC236}">
                      <a16:creationId xmlns:a16="http://schemas.microsoft.com/office/drawing/2014/main" id="{2875A94A-2F45-430B-B579-DF316417FE0E}"/>
                    </a:ext>
                  </a:extLst>
                </p:cNvPr>
                <p:cNvSpPr/>
                <p:nvPr/>
              </p:nvSpPr>
              <p:spPr>
                <a:xfrm>
                  <a:off x="1220" y="2481"/>
                  <a:ext cx="10812" cy="801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5F7700"/>
                    </a:solidFill>
                    <a:effectLst/>
                    <a:uLnTx/>
                    <a:uFillTx/>
                    <a:latin typeface="Calibri"/>
                    <a:ea typeface="微软雅黑" panose="020B0503020204020204" pitchFamily="34" charset="-122"/>
                    <a:cs typeface="+mn-cs"/>
                  </a:endParaRPr>
                </a:p>
              </p:txBody>
            </p:sp>
            <p:sp>
              <p:nvSpPr>
                <p:cNvPr id="8109" name="圆角矩形 13">
                  <a:extLst>
                    <a:ext uri="{FF2B5EF4-FFF2-40B4-BE49-F238E27FC236}">
                      <a16:creationId xmlns:a16="http://schemas.microsoft.com/office/drawing/2014/main" id="{E2D2F92B-CCFD-48BA-A656-AAD4DFB38E1F}"/>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Calibri"/>
                    <a:ea typeface="微软雅黑" panose="020B0503020204020204" pitchFamily="34" charset="-122"/>
                    <a:cs typeface="+mn-cs"/>
                  </a:endParaRPr>
                </a:p>
              </p:txBody>
            </p:sp>
          </p:grpSp>
          <p:sp>
            <p:nvSpPr>
              <p:cNvPr id="8107" name="文本框 17">
                <a:extLst>
                  <a:ext uri="{FF2B5EF4-FFF2-40B4-BE49-F238E27FC236}">
                    <a16:creationId xmlns:a16="http://schemas.microsoft.com/office/drawing/2014/main" id="{9559595A-AE3B-4952-B125-AF263D6F1A25}"/>
                  </a:ext>
                </a:extLst>
              </p:cNvPr>
              <p:cNvSpPr txBox="1"/>
              <p:nvPr/>
            </p:nvSpPr>
            <p:spPr>
              <a:xfrm>
                <a:off x="2850" y="3991"/>
                <a:ext cx="14554" cy="1539"/>
              </a:xfrm>
              <a:prstGeom prst="rect">
                <a:avLst/>
              </a:prstGeom>
              <a:noFill/>
            </p:spPr>
            <p:txBody>
              <a:bodyPr wrap="square" rtlCol="0">
                <a:spAutoFit/>
              </a:bodyPr>
              <a:lstStyle/>
              <a:p>
                <a:pPr lvl="0" algn="just">
                  <a:defRPr/>
                </a:pPr>
                <a:r>
                  <a:rPr lang="nl-NL" sz="2400" dirty="0">
                    <a:latin typeface="Arial" panose="020B0604020202020204" pitchFamily="34" charset="0"/>
                    <a:cs typeface="Arial" panose="020B0604020202020204" pitchFamily="34" charset="0"/>
                  </a:rPr>
                  <a:t>Thực hiện lời hứa bằng những lời nói, việc làm cụ thể</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Palatino Linotype" panose="02040502050505030304" pitchFamily="18" charset="0"/>
                  <a:cs typeface="Arial" panose="020B0604020202020204" pitchFamily="34" charset="0"/>
                </a:endParaRPr>
              </a:p>
            </p:txBody>
          </p:sp>
        </p:grpSp>
        <p:pic>
          <p:nvPicPr>
            <p:cNvPr id="8105" name="图片 25" descr="卡通人物&#10;&#10;中度可信度描述已自动生成">
              <a:extLst>
                <a:ext uri="{FF2B5EF4-FFF2-40B4-BE49-F238E27FC236}">
                  <a16:creationId xmlns:a16="http://schemas.microsoft.com/office/drawing/2014/main" id="{CC818A0C-DD45-4458-9389-3E436AEED5FC}"/>
                </a:ext>
              </a:extLst>
            </p:cNvPr>
            <p:cNvPicPr>
              <a:picLocks noChangeAspect="1"/>
            </p:cNvPicPr>
            <p:nvPr>
              <p:custDataLst>
                <p:tags r:id="rId2"/>
              </p:custDataLst>
            </p:nvPr>
          </p:nvPicPr>
          <p:blipFill>
            <a:blip r:embed="rId6" cstate="email"/>
            <a:stretch>
              <a:fillRect/>
            </a:stretch>
          </p:blipFill>
          <p:spPr>
            <a:xfrm rot="19945025">
              <a:off x="680654" y="1348143"/>
              <a:ext cx="1247817" cy="1247817"/>
            </a:xfrm>
            <a:prstGeom prst="rect">
              <a:avLst/>
            </a:prstGeom>
          </p:spPr>
        </p:pic>
      </p:grpSp>
      <p:grpSp>
        <p:nvGrpSpPr>
          <p:cNvPr id="29" name="组合 3">
            <a:extLst>
              <a:ext uri="{FF2B5EF4-FFF2-40B4-BE49-F238E27FC236}">
                <a16:creationId xmlns:a16="http://schemas.microsoft.com/office/drawing/2014/main" id="{2342D2CB-8C99-4E7B-A3E9-E49E5F5C700C}"/>
              </a:ext>
            </a:extLst>
          </p:cNvPr>
          <p:cNvGrpSpPr/>
          <p:nvPr/>
        </p:nvGrpSpPr>
        <p:grpSpPr>
          <a:xfrm>
            <a:off x="9065810" y="1867808"/>
            <a:ext cx="3155832" cy="4990192"/>
            <a:chOff x="9290616" y="2056048"/>
            <a:chExt cx="3155832" cy="4990192"/>
          </a:xfrm>
        </p:grpSpPr>
        <p:grpSp>
          <p:nvGrpSpPr>
            <p:cNvPr id="30" name="组合 62">
              <a:extLst>
                <a:ext uri="{FF2B5EF4-FFF2-40B4-BE49-F238E27FC236}">
                  <a16:creationId xmlns:a16="http://schemas.microsoft.com/office/drawing/2014/main" id="{D5454FCC-8A2F-4B7D-B8F7-D6815B7494AA}"/>
                </a:ext>
              </a:extLst>
            </p:cNvPr>
            <p:cNvGrpSpPr/>
            <p:nvPr/>
          </p:nvGrpSpPr>
          <p:grpSpPr>
            <a:xfrm>
              <a:off x="10442751" y="2056048"/>
              <a:ext cx="1682251" cy="4352077"/>
              <a:chOff x="-211644" y="2569129"/>
              <a:chExt cx="1682251" cy="4352077"/>
            </a:xfrm>
          </p:grpSpPr>
          <p:pic>
            <p:nvPicPr>
              <p:cNvPr id="37" name="图片 63">
                <a:extLst>
                  <a:ext uri="{FF2B5EF4-FFF2-40B4-BE49-F238E27FC236}">
                    <a16:creationId xmlns:a16="http://schemas.microsoft.com/office/drawing/2014/main" id="{C5AF5D94-39B9-41CD-9B97-7069F6AADE5E}"/>
                  </a:ext>
                </a:extLst>
              </p:cNvPr>
              <p:cNvPicPr>
                <a:picLocks noChangeAspect="1"/>
              </p:cNvPicPr>
              <p:nvPr/>
            </p:nvPicPr>
            <p:blipFill rotWithShape="1">
              <a:blip r:embed="rId7">
                <a:extLst>
                  <a:ext uri="{28A0092B-C50C-407E-A947-70E740481C1C}">
                    <a14:useLocalDpi xmlns:a14="http://schemas.microsoft.com/office/drawing/2010/main" val="0"/>
                  </a:ext>
                </a:extLst>
              </a:blip>
              <a:srcRect l="77327" t="50028"/>
              <a:stretch/>
            </p:blipFill>
            <p:spPr>
              <a:xfrm rot="1646824">
                <a:off x="451861" y="3784565"/>
                <a:ext cx="1018746" cy="3136641"/>
              </a:xfrm>
              <a:prstGeom prst="rect">
                <a:avLst/>
              </a:prstGeom>
            </p:spPr>
          </p:pic>
          <p:pic>
            <p:nvPicPr>
              <p:cNvPr id="38" name="图片 64">
                <a:extLst>
                  <a:ext uri="{FF2B5EF4-FFF2-40B4-BE49-F238E27FC236}">
                    <a16:creationId xmlns:a16="http://schemas.microsoft.com/office/drawing/2014/main" id="{217AAA05-C0AF-409D-BF57-D5A27DE2BE18}"/>
                  </a:ext>
                </a:extLst>
              </p:cNvPr>
              <p:cNvPicPr>
                <a:picLocks noChangeAspect="1"/>
              </p:cNvPicPr>
              <p:nvPr/>
            </p:nvPicPr>
            <p:blipFill rotWithShape="1">
              <a:blip r:embed="rId7">
                <a:extLst>
                  <a:ext uri="{28A0092B-C50C-407E-A947-70E740481C1C}">
                    <a14:useLocalDpi xmlns:a14="http://schemas.microsoft.com/office/drawing/2010/main" val="0"/>
                  </a:ext>
                </a:extLst>
              </a:blip>
              <a:srcRect l="77327" t="50028"/>
              <a:stretch/>
            </p:blipFill>
            <p:spPr>
              <a:xfrm rot="429479">
                <a:off x="-211644" y="2569129"/>
                <a:ext cx="1400662" cy="4312532"/>
              </a:xfrm>
              <a:prstGeom prst="rect">
                <a:avLst/>
              </a:prstGeom>
            </p:spPr>
          </p:pic>
        </p:grpSp>
        <p:grpSp>
          <p:nvGrpSpPr>
            <p:cNvPr id="31" name="组合 41">
              <a:extLst>
                <a:ext uri="{FF2B5EF4-FFF2-40B4-BE49-F238E27FC236}">
                  <a16:creationId xmlns:a16="http://schemas.microsoft.com/office/drawing/2014/main" id="{B78849E8-8B65-4B55-9418-94B936882FD5}"/>
                </a:ext>
              </a:extLst>
            </p:cNvPr>
            <p:cNvGrpSpPr/>
            <p:nvPr/>
          </p:nvGrpSpPr>
          <p:grpSpPr>
            <a:xfrm flipV="1">
              <a:off x="9290616" y="3774396"/>
              <a:ext cx="3155832" cy="3271844"/>
              <a:chOff x="7921140" y="-47422"/>
              <a:chExt cx="4539237" cy="3834628"/>
            </a:xfrm>
          </p:grpSpPr>
          <p:pic>
            <p:nvPicPr>
              <p:cNvPr id="32" name="图片 42">
                <a:extLst>
                  <a:ext uri="{FF2B5EF4-FFF2-40B4-BE49-F238E27FC236}">
                    <a16:creationId xmlns:a16="http://schemas.microsoft.com/office/drawing/2014/main" id="{FA4EED2D-F7A6-46C8-9B6A-BAD18496523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33" name="图片 43">
                <a:extLst>
                  <a:ext uri="{FF2B5EF4-FFF2-40B4-BE49-F238E27FC236}">
                    <a16:creationId xmlns:a16="http://schemas.microsoft.com/office/drawing/2014/main" id="{ECFD7A09-B76A-44FC-9130-2ED7B61A8664}"/>
                  </a:ext>
                </a:extLst>
              </p:cNvPr>
              <p:cNvPicPr>
                <a:picLocks noChangeAspect="1"/>
              </p:cNvPicPr>
              <p:nvPr/>
            </p:nvPicPr>
            <p:blipFill rotWithShape="1">
              <a:blip r:embed="rId9">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34" name="图片 44">
                <a:extLst>
                  <a:ext uri="{FF2B5EF4-FFF2-40B4-BE49-F238E27FC236}">
                    <a16:creationId xmlns:a16="http://schemas.microsoft.com/office/drawing/2014/main" id="{4D3B5E39-4A6C-4EED-B62F-F0C813A36DF1}"/>
                  </a:ext>
                </a:extLst>
              </p:cNvPr>
              <p:cNvPicPr>
                <a:picLocks noChangeAspect="1"/>
              </p:cNvPicPr>
              <p:nvPr/>
            </p:nvPicPr>
            <p:blipFill rotWithShape="1">
              <a:blip r:embed="rId9">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35" name="图片 46">
                <a:extLst>
                  <a:ext uri="{FF2B5EF4-FFF2-40B4-BE49-F238E27FC236}">
                    <a16:creationId xmlns:a16="http://schemas.microsoft.com/office/drawing/2014/main" id="{CD7D1985-E1F6-4034-AD27-0E820BFDA04B}"/>
                  </a:ext>
                </a:extLst>
              </p:cNvPr>
              <p:cNvPicPr>
                <a:picLocks noChangeAspect="1"/>
              </p:cNvPicPr>
              <p:nvPr/>
            </p:nvPicPr>
            <p:blipFill rotWithShape="1">
              <a:blip r:embed="rId9">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36" name="图片 59">
                <a:extLst>
                  <a:ext uri="{FF2B5EF4-FFF2-40B4-BE49-F238E27FC236}">
                    <a16:creationId xmlns:a16="http://schemas.microsoft.com/office/drawing/2014/main" id="{6B8D2E1F-511F-415C-821B-704A4630FF08}"/>
                  </a:ext>
                </a:extLst>
              </p:cNvPr>
              <p:cNvPicPr>
                <a:picLocks noChangeAspect="1"/>
              </p:cNvPicPr>
              <p:nvPr/>
            </p:nvPicPr>
            <p:blipFill rotWithShape="1">
              <a:blip r:embed="rId9">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grpSp>
    </p:spTree>
    <p:custDataLst>
      <p:tags r:id="rId1"/>
    </p:custDataLst>
    <p:extLst>
      <p:ext uri="{BB962C8B-B14F-4D97-AF65-F5344CB8AC3E}">
        <p14:creationId xmlns:p14="http://schemas.microsoft.com/office/powerpoint/2010/main" val="30237449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8102"/>
                                        </p:tgtEl>
                                        <p:attrNameLst>
                                          <p:attrName>style.visibility</p:attrName>
                                        </p:attrNameLst>
                                      </p:cBhvr>
                                      <p:to>
                                        <p:strVal val="visible"/>
                                      </p:to>
                                    </p:set>
                                    <p:anim calcmode="lin" valueType="num">
                                      <p:cBhvr>
                                        <p:cTn id="7" dur="750" fill="hold"/>
                                        <p:tgtEl>
                                          <p:spTgt spid="8102"/>
                                        </p:tgtEl>
                                        <p:attrNameLst>
                                          <p:attrName>ppt_w</p:attrName>
                                        </p:attrNameLst>
                                      </p:cBhvr>
                                      <p:tavLst>
                                        <p:tav tm="0">
                                          <p:val>
                                            <p:fltVal val="0"/>
                                          </p:val>
                                        </p:tav>
                                        <p:tav tm="100000">
                                          <p:val>
                                            <p:strVal val="#ppt_w"/>
                                          </p:val>
                                        </p:tav>
                                      </p:tavLst>
                                    </p:anim>
                                    <p:anim calcmode="lin" valueType="num">
                                      <p:cBhvr>
                                        <p:cTn id="8" dur="750" fill="hold"/>
                                        <p:tgtEl>
                                          <p:spTgt spid="8102"/>
                                        </p:tgtEl>
                                        <p:attrNameLst>
                                          <p:attrName>ppt_h</p:attrName>
                                        </p:attrNameLst>
                                      </p:cBhvr>
                                      <p:tavLst>
                                        <p:tav tm="0">
                                          <p:val>
                                            <p:fltVal val="0"/>
                                          </p:val>
                                        </p:tav>
                                        <p:tav tm="100000">
                                          <p:val>
                                            <p:strVal val="#ppt_h"/>
                                          </p:val>
                                        </p:tav>
                                      </p:tavLst>
                                    </p:anim>
                                    <p:anim calcmode="lin" valueType="num">
                                      <p:cBhvr>
                                        <p:cTn id="9" dur="750" fill="hold"/>
                                        <p:tgtEl>
                                          <p:spTgt spid="8102"/>
                                        </p:tgtEl>
                                        <p:attrNameLst>
                                          <p:attrName>ppt_x</p:attrName>
                                        </p:attrNameLst>
                                      </p:cBhvr>
                                      <p:tavLst>
                                        <p:tav tm="0" fmla="#ppt_x+(cos(-2*pi*(1-$))*-#ppt_x-sin(-2*pi*(1-$))*(1-#ppt_y))*(1-$)">
                                          <p:val>
                                            <p:fltVal val="0"/>
                                          </p:val>
                                        </p:tav>
                                        <p:tav tm="100000">
                                          <p:val>
                                            <p:fltVal val="1"/>
                                          </p:val>
                                        </p:tav>
                                      </p:tavLst>
                                    </p:anim>
                                    <p:anim calcmode="lin" valueType="num">
                                      <p:cBhvr>
                                        <p:cTn id="10" dur="750" fill="hold"/>
                                        <p:tgtEl>
                                          <p:spTgt spid="8102"/>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8103"/>
                                        </p:tgtEl>
                                        <p:attrNameLst>
                                          <p:attrName>style.visibility</p:attrName>
                                        </p:attrNameLst>
                                      </p:cBhvr>
                                      <p:to>
                                        <p:strVal val="visible"/>
                                      </p:to>
                                    </p:set>
                                    <p:anim calcmode="lin" valueType="num">
                                      <p:cBhvr>
                                        <p:cTn id="13" dur="750" fill="hold"/>
                                        <p:tgtEl>
                                          <p:spTgt spid="8103"/>
                                        </p:tgtEl>
                                        <p:attrNameLst>
                                          <p:attrName>ppt_w</p:attrName>
                                        </p:attrNameLst>
                                      </p:cBhvr>
                                      <p:tavLst>
                                        <p:tav tm="0">
                                          <p:val>
                                            <p:fltVal val="0"/>
                                          </p:val>
                                        </p:tav>
                                        <p:tav tm="100000">
                                          <p:val>
                                            <p:strVal val="#ppt_w"/>
                                          </p:val>
                                        </p:tav>
                                      </p:tavLst>
                                    </p:anim>
                                    <p:anim calcmode="lin" valueType="num">
                                      <p:cBhvr>
                                        <p:cTn id="14" dur="750" fill="hold"/>
                                        <p:tgtEl>
                                          <p:spTgt spid="8103"/>
                                        </p:tgtEl>
                                        <p:attrNameLst>
                                          <p:attrName>ppt_h</p:attrName>
                                        </p:attrNameLst>
                                      </p:cBhvr>
                                      <p:tavLst>
                                        <p:tav tm="0">
                                          <p:val>
                                            <p:fltVal val="0"/>
                                          </p:val>
                                        </p:tav>
                                        <p:tav tm="100000">
                                          <p:val>
                                            <p:strVal val="#ppt_h"/>
                                          </p:val>
                                        </p:tav>
                                      </p:tavLst>
                                    </p:anim>
                                    <p:anim calcmode="lin" valueType="num">
                                      <p:cBhvr>
                                        <p:cTn id="15" dur="750" fill="hold"/>
                                        <p:tgtEl>
                                          <p:spTgt spid="8103"/>
                                        </p:tgtEl>
                                        <p:attrNameLst>
                                          <p:attrName>ppt_x</p:attrName>
                                        </p:attrNameLst>
                                      </p:cBhvr>
                                      <p:tavLst>
                                        <p:tav tm="0" fmla="#ppt_x+(cos(-2*pi*(1-$))*-#ppt_x-sin(-2*pi*(1-$))*(1-#ppt_y))*(1-$)">
                                          <p:val>
                                            <p:fltVal val="0"/>
                                          </p:val>
                                        </p:tav>
                                        <p:tav tm="100000">
                                          <p:val>
                                            <p:fltVal val="1"/>
                                          </p:val>
                                        </p:tav>
                                      </p:tavLst>
                                    </p:anim>
                                    <p:anim calcmode="lin" valueType="num">
                                      <p:cBhvr>
                                        <p:cTn id="16" dur="750" fill="hold"/>
                                        <p:tgtEl>
                                          <p:spTgt spid="810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964FD65-25AB-45A5-A335-6BE38BDC7B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61" y="81"/>
            <a:ext cx="12228861" cy="6857919"/>
          </a:xfrm>
          <a:prstGeom prst="rect">
            <a:avLst/>
          </a:prstGeom>
        </p:spPr>
      </p:pic>
      <p:pic>
        <p:nvPicPr>
          <p:cNvPr id="9" name="图片 8">
            <a:extLst>
              <a:ext uri="{FF2B5EF4-FFF2-40B4-BE49-F238E27FC236}">
                <a16:creationId xmlns:a16="http://schemas.microsoft.com/office/drawing/2014/main" id="{653D9F31-C35D-41D9-A41E-78AFD2B6DB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8152" y="186480"/>
            <a:ext cx="11649062" cy="6857919"/>
          </a:xfrm>
          <a:prstGeom prst="rect">
            <a:avLst/>
          </a:prstGeom>
        </p:spPr>
      </p:pic>
      <p:grpSp>
        <p:nvGrpSpPr>
          <p:cNvPr id="45" name="组合 44">
            <a:extLst>
              <a:ext uri="{FF2B5EF4-FFF2-40B4-BE49-F238E27FC236}">
                <a16:creationId xmlns:a16="http://schemas.microsoft.com/office/drawing/2014/main" id="{8D4A64CE-B2A9-49B1-8C59-12639051A6B7}"/>
              </a:ext>
            </a:extLst>
          </p:cNvPr>
          <p:cNvGrpSpPr/>
          <p:nvPr/>
        </p:nvGrpSpPr>
        <p:grpSpPr>
          <a:xfrm>
            <a:off x="7921140" y="-47422"/>
            <a:ext cx="4539237" cy="3834628"/>
            <a:chOff x="7921140" y="-47422"/>
            <a:chExt cx="4539237" cy="3834628"/>
          </a:xfrm>
        </p:grpSpPr>
        <p:pic>
          <p:nvPicPr>
            <p:cNvPr id="41" name="图片 40">
              <a:extLst>
                <a:ext uri="{FF2B5EF4-FFF2-40B4-BE49-F238E27FC236}">
                  <a16:creationId xmlns:a16="http://schemas.microsoft.com/office/drawing/2014/main" id="{828AB7ED-FFC8-473E-88AA-E26FEC96DD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39" name="图片 38">
              <a:extLst>
                <a:ext uri="{FF2B5EF4-FFF2-40B4-BE49-F238E27FC236}">
                  <a16:creationId xmlns:a16="http://schemas.microsoft.com/office/drawing/2014/main" id="{3953D9BB-E39E-4285-B4B1-C3C63549BBD1}"/>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42" name="图片 41">
              <a:extLst>
                <a:ext uri="{FF2B5EF4-FFF2-40B4-BE49-F238E27FC236}">
                  <a16:creationId xmlns:a16="http://schemas.microsoft.com/office/drawing/2014/main" id="{3B92B9E6-9EE8-4711-B13D-ADA7BE2AB4B5}"/>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43" name="图片 42">
              <a:extLst>
                <a:ext uri="{FF2B5EF4-FFF2-40B4-BE49-F238E27FC236}">
                  <a16:creationId xmlns:a16="http://schemas.microsoft.com/office/drawing/2014/main" id="{B5EA2DC1-0EA9-4C10-A86A-CFD1213FB517}"/>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44" name="图片 43">
              <a:extLst>
                <a:ext uri="{FF2B5EF4-FFF2-40B4-BE49-F238E27FC236}">
                  <a16:creationId xmlns:a16="http://schemas.microsoft.com/office/drawing/2014/main" id="{6D4D4A34-BD13-493F-9EF8-306F6F952E6A}"/>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grpSp>
        <p:nvGrpSpPr>
          <p:cNvPr id="46" name="组合 45">
            <a:extLst>
              <a:ext uri="{FF2B5EF4-FFF2-40B4-BE49-F238E27FC236}">
                <a16:creationId xmlns:a16="http://schemas.microsoft.com/office/drawing/2014/main" id="{2FD374D6-8A66-47F4-AFE4-6382AD464BAD}"/>
              </a:ext>
            </a:extLst>
          </p:cNvPr>
          <p:cNvGrpSpPr/>
          <p:nvPr/>
        </p:nvGrpSpPr>
        <p:grpSpPr>
          <a:xfrm>
            <a:off x="5484008" y="2385820"/>
            <a:ext cx="6507049" cy="4472180"/>
            <a:chOff x="3947216" y="1329611"/>
            <a:chExt cx="8043841" cy="5528389"/>
          </a:xfrm>
        </p:grpSpPr>
        <p:pic>
          <p:nvPicPr>
            <p:cNvPr id="47" name="图片 46">
              <a:extLst>
                <a:ext uri="{FF2B5EF4-FFF2-40B4-BE49-F238E27FC236}">
                  <a16:creationId xmlns:a16="http://schemas.microsoft.com/office/drawing/2014/main" id="{92DF798B-2CF2-4DF1-8ED8-7D192B5039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47216" y="1329611"/>
              <a:ext cx="8043841" cy="5528389"/>
            </a:xfrm>
            <a:prstGeom prst="rect">
              <a:avLst/>
            </a:prstGeom>
          </p:spPr>
        </p:pic>
        <p:pic>
          <p:nvPicPr>
            <p:cNvPr id="48" name="图片 47">
              <a:extLst>
                <a:ext uri="{FF2B5EF4-FFF2-40B4-BE49-F238E27FC236}">
                  <a16:creationId xmlns:a16="http://schemas.microsoft.com/office/drawing/2014/main" id="{8B373A5B-985F-4477-AC2C-E9AF559C9B3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11706" y="3652681"/>
              <a:ext cx="6741833" cy="3200162"/>
            </a:xfrm>
            <a:prstGeom prst="rect">
              <a:avLst/>
            </a:prstGeom>
          </p:spPr>
        </p:pic>
      </p:grpSp>
      <p:pic>
        <p:nvPicPr>
          <p:cNvPr id="4" name="Picture 3">
            <a:extLst>
              <a:ext uri="{FF2B5EF4-FFF2-40B4-BE49-F238E27FC236}">
                <a16:creationId xmlns:a16="http://schemas.microsoft.com/office/drawing/2014/main" id="{B38297B5-AA1E-4C98-B734-8AEC1613B1A4}"/>
              </a:ext>
            </a:extLst>
          </p:cNvPr>
          <p:cNvPicPr>
            <a:picLocks noChangeAspect="1"/>
          </p:cNvPicPr>
          <p:nvPr/>
        </p:nvPicPr>
        <p:blipFill>
          <a:blip r:embed="rId9"/>
          <a:stretch>
            <a:fillRect/>
          </a:stretch>
        </p:blipFill>
        <p:spPr>
          <a:xfrm>
            <a:off x="2093101" y="2520162"/>
            <a:ext cx="5627096" cy="1444877"/>
          </a:xfrm>
          <a:prstGeom prst="rect">
            <a:avLst/>
          </a:prstGeom>
        </p:spPr>
      </p:pic>
    </p:spTree>
    <p:extLst>
      <p:ext uri="{BB962C8B-B14F-4D97-AF65-F5344CB8AC3E}">
        <p14:creationId xmlns:p14="http://schemas.microsoft.com/office/powerpoint/2010/main" val="41366643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964FD65-25AB-45A5-A335-6BE38BDC7B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61" y="81"/>
            <a:ext cx="12228861" cy="6857919"/>
          </a:xfrm>
          <a:prstGeom prst="rect">
            <a:avLst/>
          </a:prstGeom>
        </p:spPr>
      </p:pic>
      <p:grpSp>
        <p:nvGrpSpPr>
          <p:cNvPr id="14" name="组合 13">
            <a:extLst>
              <a:ext uri="{FF2B5EF4-FFF2-40B4-BE49-F238E27FC236}">
                <a16:creationId xmlns:a16="http://schemas.microsoft.com/office/drawing/2014/main" id="{7FE05A33-FC36-4A76-8605-842D5DA2CD6B}"/>
              </a:ext>
            </a:extLst>
          </p:cNvPr>
          <p:cNvGrpSpPr/>
          <p:nvPr/>
        </p:nvGrpSpPr>
        <p:grpSpPr>
          <a:xfrm>
            <a:off x="-176651" y="874323"/>
            <a:ext cx="6074030" cy="5400241"/>
            <a:chOff x="-176651" y="874323"/>
            <a:chExt cx="6074030" cy="5400241"/>
          </a:xfrm>
        </p:grpSpPr>
        <p:sp>
          <p:nvSpPr>
            <p:cNvPr id="6" name="椭圆 5">
              <a:extLst>
                <a:ext uri="{FF2B5EF4-FFF2-40B4-BE49-F238E27FC236}">
                  <a16:creationId xmlns:a16="http://schemas.microsoft.com/office/drawing/2014/main" id="{9AB17A36-FE26-4A9A-BBFE-1C185CDA530E}"/>
                </a:ext>
              </a:extLst>
            </p:cNvPr>
            <p:cNvSpPr/>
            <p:nvPr/>
          </p:nvSpPr>
          <p:spPr>
            <a:xfrm>
              <a:off x="618310" y="1240948"/>
              <a:ext cx="5033617" cy="5033616"/>
            </a:xfrm>
            <a:prstGeom prst="ellipse">
              <a:avLst/>
            </a:prstGeom>
            <a:solidFill>
              <a:srgbClr val="6767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67" name="组合 66">
              <a:extLst>
                <a:ext uri="{FF2B5EF4-FFF2-40B4-BE49-F238E27FC236}">
                  <a16:creationId xmlns:a16="http://schemas.microsoft.com/office/drawing/2014/main" id="{80A7DA5B-80E7-41AA-ADDA-498C59FDE985}"/>
                </a:ext>
              </a:extLst>
            </p:cNvPr>
            <p:cNvGrpSpPr/>
            <p:nvPr/>
          </p:nvGrpSpPr>
          <p:grpSpPr>
            <a:xfrm rot="15995782">
              <a:off x="-528956" y="1226628"/>
              <a:ext cx="4539237" cy="3834628"/>
              <a:chOff x="7921140" y="-47422"/>
              <a:chExt cx="4539237" cy="3834628"/>
            </a:xfrm>
          </p:grpSpPr>
          <p:pic>
            <p:nvPicPr>
              <p:cNvPr id="68" name="图片 67">
                <a:extLst>
                  <a:ext uri="{FF2B5EF4-FFF2-40B4-BE49-F238E27FC236}">
                    <a16:creationId xmlns:a16="http://schemas.microsoft.com/office/drawing/2014/main" id="{CDEC5B56-8D93-461C-ADF5-E5C40EB3CB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69" name="图片 68">
                <a:extLst>
                  <a:ext uri="{FF2B5EF4-FFF2-40B4-BE49-F238E27FC236}">
                    <a16:creationId xmlns:a16="http://schemas.microsoft.com/office/drawing/2014/main" id="{9F1F63B0-BD87-4B34-9359-1454D8B36C8B}"/>
                  </a:ext>
                </a:extLst>
              </p:cNvPr>
              <p:cNvPicPr>
                <a:picLocks noChangeAspect="1"/>
              </p:cNvPicPr>
              <p:nvPr/>
            </p:nvPicPr>
            <p:blipFill rotWithShape="1">
              <a:blip r:embed="rId5">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70" name="图片 69">
                <a:extLst>
                  <a:ext uri="{FF2B5EF4-FFF2-40B4-BE49-F238E27FC236}">
                    <a16:creationId xmlns:a16="http://schemas.microsoft.com/office/drawing/2014/main" id="{7BDCD883-DB6D-4EF3-84E6-8C159A4D9CE2}"/>
                  </a:ext>
                </a:extLst>
              </p:cNvPr>
              <p:cNvPicPr>
                <a:picLocks noChangeAspect="1"/>
              </p:cNvPicPr>
              <p:nvPr/>
            </p:nvPicPr>
            <p:blipFill rotWithShape="1">
              <a:blip r:embed="rId5">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71" name="图片 70">
                <a:extLst>
                  <a:ext uri="{FF2B5EF4-FFF2-40B4-BE49-F238E27FC236}">
                    <a16:creationId xmlns:a16="http://schemas.microsoft.com/office/drawing/2014/main" id="{0D6B9860-7A39-4E05-9462-90967DE16971}"/>
                  </a:ext>
                </a:extLst>
              </p:cNvPr>
              <p:cNvPicPr>
                <a:picLocks noChangeAspect="1"/>
              </p:cNvPicPr>
              <p:nvPr/>
            </p:nvPicPr>
            <p:blipFill rotWithShape="1">
              <a:blip r:embed="rId5">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72" name="图片 71">
                <a:extLst>
                  <a:ext uri="{FF2B5EF4-FFF2-40B4-BE49-F238E27FC236}">
                    <a16:creationId xmlns:a16="http://schemas.microsoft.com/office/drawing/2014/main" id="{BA410379-18F0-4E84-8504-539A5E77958B}"/>
                  </a:ext>
                </a:extLst>
              </p:cNvPr>
              <p:cNvPicPr>
                <a:picLocks noChangeAspect="1"/>
              </p:cNvPicPr>
              <p:nvPr/>
            </p:nvPicPr>
            <p:blipFill rotWithShape="1">
              <a:blip r:embed="rId5">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grpSp>
          <p:nvGrpSpPr>
            <p:cNvPr id="34" name="组合 33">
              <a:extLst>
                <a:ext uri="{FF2B5EF4-FFF2-40B4-BE49-F238E27FC236}">
                  <a16:creationId xmlns:a16="http://schemas.microsoft.com/office/drawing/2014/main" id="{553DAD71-111C-4698-8D51-CD4EC31F6591}"/>
                </a:ext>
              </a:extLst>
            </p:cNvPr>
            <p:cNvGrpSpPr/>
            <p:nvPr/>
          </p:nvGrpSpPr>
          <p:grpSpPr>
            <a:xfrm>
              <a:off x="0" y="1441141"/>
              <a:ext cx="5897379" cy="4053163"/>
              <a:chOff x="4461112" y="1821877"/>
              <a:chExt cx="7327590" cy="5036121"/>
            </a:xfrm>
          </p:grpSpPr>
          <p:pic>
            <p:nvPicPr>
              <p:cNvPr id="39" name="图片 38">
                <a:extLst>
                  <a:ext uri="{FF2B5EF4-FFF2-40B4-BE49-F238E27FC236}">
                    <a16:creationId xmlns:a16="http://schemas.microsoft.com/office/drawing/2014/main" id="{4256E83C-1FD6-46AE-BF24-4839ED4EA9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61112" y="1821877"/>
                <a:ext cx="7327590" cy="5036121"/>
              </a:xfrm>
              <a:prstGeom prst="rect">
                <a:avLst/>
              </a:prstGeom>
            </p:spPr>
          </p:pic>
          <p:pic>
            <p:nvPicPr>
              <p:cNvPr id="41" name="图片 40">
                <a:extLst>
                  <a:ext uri="{FF2B5EF4-FFF2-40B4-BE49-F238E27FC236}">
                    <a16:creationId xmlns:a16="http://schemas.microsoft.com/office/drawing/2014/main" id="{2257EB25-DF68-4201-855E-D7745759E3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09668" y="3937635"/>
                <a:ext cx="6141517" cy="2915207"/>
              </a:xfrm>
              <a:prstGeom prst="rect">
                <a:avLst/>
              </a:prstGeom>
            </p:spPr>
          </p:pic>
        </p:grpSp>
      </p:grpSp>
      <p:sp>
        <p:nvSpPr>
          <p:cNvPr id="3" name="TextBox 2">
            <a:extLst>
              <a:ext uri="{FF2B5EF4-FFF2-40B4-BE49-F238E27FC236}">
                <a16:creationId xmlns:a16="http://schemas.microsoft.com/office/drawing/2014/main" id="{1CE1E66A-2606-9966-CEA0-A094D10F1D1C}"/>
              </a:ext>
            </a:extLst>
          </p:cNvPr>
          <p:cNvSpPr txBox="1"/>
          <p:nvPr/>
        </p:nvSpPr>
        <p:spPr>
          <a:xfrm>
            <a:off x="6636497" y="1811864"/>
            <a:ext cx="5033617" cy="2862322"/>
          </a:xfrm>
          <a:prstGeom prst="rect">
            <a:avLst/>
          </a:prstGeom>
          <a:noFill/>
        </p:spPr>
        <p:txBody>
          <a:bodyPr wrap="square" rtlCol="0">
            <a:spAutoFit/>
          </a:bodyPr>
          <a:lstStyle/>
          <a:p>
            <a:r>
              <a:rPr lang="en-US" sz="6000" b="1" dirty="0">
                <a:solidFill>
                  <a:srgbClr val="64A1A2"/>
                </a:solidFill>
                <a:latin typeface="Calibri" panose="020F0502020204030204" pitchFamily="34" charset="0"/>
                <a:cs typeface="Calibri" panose="020F0502020204030204" pitchFamily="34" charset="0"/>
              </a:rPr>
              <a:t>1. </a:t>
            </a:r>
            <a:r>
              <a:rPr lang="en-US" sz="6000" b="1" dirty="0" err="1">
                <a:solidFill>
                  <a:srgbClr val="64A1A2"/>
                </a:solidFill>
                <a:latin typeface="Calibri" panose="020F0502020204030204" pitchFamily="34" charset="0"/>
                <a:cs typeface="Calibri" panose="020F0502020204030204" pitchFamily="34" charset="0"/>
              </a:rPr>
              <a:t>Tìm</a:t>
            </a:r>
            <a:r>
              <a:rPr lang="en-US" sz="6000" b="1" dirty="0">
                <a:solidFill>
                  <a:srgbClr val="64A1A2"/>
                </a:solidFill>
                <a:latin typeface="Calibri" panose="020F0502020204030204" pitchFamily="34" charset="0"/>
                <a:cs typeface="Calibri" panose="020F0502020204030204" pitchFamily="34" charset="0"/>
              </a:rPr>
              <a:t> </a:t>
            </a:r>
            <a:r>
              <a:rPr lang="en-US" sz="6000" b="1" dirty="0" err="1">
                <a:solidFill>
                  <a:srgbClr val="64A1A2"/>
                </a:solidFill>
                <a:latin typeface="Calibri" panose="020F0502020204030204" pitchFamily="34" charset="0"/>
                <a:cs typeface="Calibri" panose="020F0502020204030204" pitchFamily="34" charset="0"/>
              </a:rPr>
              <a:t>hiểu</a:t>
            </a:r>
            <a:r>
              <a:rPr lang="en-US" sz="6000" b="1" dirty="0">
                <a:solidFill>
                  <a:srgbClr val="64A1A2"/>
                </a:solidFill>
                <a:latin typeface="Calibri" panose="020F0502020204030204" pitchFamily="34" charset="0"/>
                <a:cs typeface="Calibri" panose="020F0502020204030204" pitchFamily="34" charset="0"/>
              </a:rPr>
              <a:t> </a:t>
            </a:r>
            <a:r>
              <a:rPr lang="en-US" sz="6000" b="1" dirty="0" err="1">
                <a:solidFill>
                  <a:srgbClr val="64A1A2"/>
                </a:solidFill>
                <a:latin typeface="Calibri" panose="020F0502020204030204" pitchFamily="34" charset="0"/>
                <a:cs typeface="Calibri" panose="020F0502020204030204" pitchFamily="34" charset="0"/>
              </a:rPr>
              <a:t>sự</a:t>
            </a:r>
            <a:r>
              <a:rPr lang="en-US" sz="6000" b="1" dirty="0">
                <a:solidFill>
                  <a:srgbClr val="64A1A2"/>
                </a:solidFill>
                <a:latin typeface="Calibri" panose="020F0502020204030204" pitchFamily="34" charset="0"/>
                <a:cs typeface="Calibri" panose="020F0502020204030204" pitchFamily="34" charset="0"/>
              </a:rPr>
              <a:t> </a:t>
            </a:r>
            <a:r>
              <a:rPr lang="en-US" sz="6000" b="1" dirty="0" err="1">
                <a:solidFill>
                  <a:srgbClr val="64A1A2"/>
                </a:solidFill>
                <a:latin typeface="Calibri" panose="020F0502020204030204" pitchFamily="34" charset="0"/>
                <a:cs typeface="Calibri" panose="020F0502020204030204" pitchFamily="34" charset="0"/>
              </a:rPr>
              <a:t>cần</a:t>
            </a:r>
            <a:r>
              <a:rPr lang="en-US" sz="6000" b="1" dirty="0">
                <a:solidFill>
                  <a:srgbClr val="64A1A2"/>
                </a:solidFill>
                <a:latin typeface="Calibri" panose="020F0502020204030204" pitchFamily="34" charset="0"/>
                <a:cs typeface="Calibri" panose="020F0502020204030204" pitchFamily="34" charset="0"/>
              </a:rPr>
              <a:t> </a:t>
            </a:r>
            <a:r>
              <a:rPr lang="en-US" sz="6000" b="1" dirty="0" err="1">
                <a:solidFill>
                  <a:srgbClr val="64A1A2"/>
                </a:solidFill>
                <a:latin typeface="Calibri" panose="020F0502020204030204" pitchFamily="34" charset="0"/>
                <a:cs typeface="Calibri" panose="020F0502020204030204" pitchFamily="34" charset="0"/>
              </a:rPr>
              <a:t>thiết</a:t>
            </a:r>
            <a:r>
              <a:rPr lang="en-US" sz="6000" b="1" dirty="0">
                <a:solidFill>
                  <a:srgbClr val="64A1A2"/>
                </a:solidFill>
                <a:latin typeface="Calibri" panose="020F0502020204030204" pitchFamily="34" charset="0"/>
                <a:cs typeface="Calibri" panose="020F0502020204030204" pitchFamily="34" charset="0"/>
              </a:rPr>
              <a:t> </a:t>
            </a:r>
            <a:r>
              <a:rPr lang="en-US" sz="6000" b="1" dirty="0" err="1">
                <a:solidFill>
                  <a:srgbClr val="64A1A2"/>
                </a:solidFill>
                <a:latin typeface="Calibri" panose="020F0502020204030204" pitchFamily="34" charset="0"/>
                <a:cs typeface="Calibri" panose="020F0502020204030204" pitchFamily="34" charset="0"/>
              </a:rPr>
              <a:t>phải</a:t>
            </a:r>
            <a:r>
              <a:rPr lang="en-US" sz="6000" b="1" dirty="0">
                <a:solidFill>
                  <a:srgbClr val="64A1A2"/>
                </a:solidFill>
                <a:latin typeface="Calibri" panose="020F0502020204030204" pitchFamily="34" charset="0"/>
                <a:cs typeface="Calibri" panose="020F0502020204030204" pitchFamily="34" charset="0"/>
              </a:rPr>
              <a:t> </a:t>
            </a:r>
            <a:r>
              <a:rPr lang="en-US" sz="6000" b="1" dirty="0" err="1">
                <a:solidFill>
                  <a:srgbClr val="64A1A2"/>
                </a:solidFill>
                <a:latin typeface="Calibri" panose="020F0502020204030204" pitchFamily="34" charset="0"/>
                <a:cs typeface="Calibri" panose="020F0502020204030204" pitchFamily="34" charset="0"/>
              </a:rPr>
              <a:t>giữ</a:t>
            </a:r>
            <a:r>
              <a:rPr lang="en-US" sz="6000" b="1" dirty="0">
                <a:solidFill>
                  <a:srgbClr val="64A1A2"/>
                </a:solidFill>
                <a:latin typeface="Calibri" panose="020F0502020204030204" pitchFamily="34" charset="0"/>
                <a:cs typeface="Calibri" panose="020F0502020204030204" pitchFamily="34" charset="0"/>
              </a:rPr>
              <a:t> </a:t>
            </a:r>
            <a:r>
              <a:rPr lang="en-US" sz="6000" b="1" dirty="0" err="1">
                <a:solidFill>
                  <a:srgbClr val="64A1A2"/>
                </a:solidFill>
                <a:latin typeface="Calibri" panose="020F0502020204030204" pitchFamily="34" charset="0"/>
                <a:cs typeface="Calibri" panose="020F0502020204030204" pitchFamily="34" charset="0"/>
              </a:rPr>
              <a:t>lời</a:t>
            </a:r>
            <a:r>
              <a:rPr lang="en-US" sz="6000" b="1" dirty="0">
                <a:solidFill>
                  <a:srgbClr val="64A1A2"/>
                </a:solidFill>
                <a:latin typeface="Calibri" panose="020F0502020204030204" pitchFamily="34" charset="0"/>
                <a:cs typeface="Calibri" panose="020F0502020204030204" pitchFamily="34" charset="0"/>
              </a:rPr>
              <a:t> </a:t>
            </a:r>
            <a:r>
              <a:rPr lang="en-US" sz="6000" b="1" dirty="0" err="1">
                <a:solidFill>
                  <a:srgbClr val="64A1A2"/>
                </a:solidFill>
                <a:latin typeface="Calibri" panose="020F0502020204030204" pitchFamily="34" charset="0"/>
                <a:cs typeface="Calibri" panose="020F0502020204030204" pitchFamily="34" charset="0"/>
              </a:rPr>
              <a:t>hứa</a:t>
            </a:r>
            <a:endParaRPr lang="en-US" sz="6000" b="1" dirty="0">
              <a:solidFill>
                <a:srgbClr val="64A1A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55803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964FD65-25AB-45A5-A335-6BE38BDC7B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1" y="0"/>
            <a:ext cx="12410176" cy="6959600"/>
          </a:xfrm>
          <a:prstGeom prst="rect">
            <a:avLst/>
          </a:prstGeom>
        </p:spPr>
      </p:pic>
      <p:grpSp>
        <p:nvGrpSpPr>
          <p:cNvPr id="7" name="组合 6">
            <a:extLst>
              <a:ext uri="{FF2B5EF4-FFF2-40B4-BE49-F238E27FC236}">
                <a16:creationId xmlns:a16="http://schemas.microsoft.com/office/drawing/2014/main" id="{78C5413A-4926-48A3-B512-EFD4537F383D}"/>
              </a:ext>
            </a:extLst>
          </p:cNvPr>
          <p:cNvGrpSpPr/>
          <p:nvPr/>
        </p:nvGrpSpPr>
        <p:grpSpPr>
          <a:xfrm>
            <a:off x="559581" y="347242"/>
            <a:ext cx="11235022" cy="6285052"/>
            <a:chOff x="559581" y="347242"/>
            <a:chExt cx="11235022" cy="6285052"/>
          </a:xfrm>
        </p:grpSpPr>
        <p:sp>
          <p:nvSpPr>
            <p:cNvPr id="39" name="矩形: 圆角 38">
              <a:extLst>
                <a:ext uri="{FF2B5EF4-FFF2-40B4-BE49-F238E27FC236}">
                  <a16:creationId xmlns:a16="http://schemas.microsoft.com/office/drawing/2014/main" id="{BC057C8D-EF49-4F8A-AE50-EDEB8685FAB2}"/>
                </a:ext>
              </a:extLst>
            </p:cNvPr>
            <p:cNvSpPr/>
            <p:nvPr/>
          </p:nvSpPr>
          <p:spPr>
            <a:xfrm>
              <a:off x="559581" y="347242"/>
              <a:ext cx="11235022" cy="6285052"/>
            </a:xfrm>
            <a:prstGeom prst="roundRect">
              <a:avLst>
                <a:gd name="adj" fmla="val 11142"/>
              </a:avLst>
            </a:prstGeom>
            <a:noFill/>
            <a:ln w="50800">
              <a:solidFill>
                <a:srgbClr val="676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6" name="矩形: 圆角 65">
              <a:extLst>
                <a:ext uri="{FF2B5EF4-FFF2-40B4-BE49-F238E27FC236}">
                  <a16:creationId xmlns:a16="http://schemas.microsoft.com/office/drawing/2014/main" id="{273AB19E-3887-4EE6-9423-D61EEB7C0806}"/>
                </a:ext>
              </a:extLst>
            </p:cNvPr>
            <p:cNvSpPr/>
            <p:nvPr/>
          </p:nvSpPr>
          <p:spPr>
            <a:xfrm>
              <a:off x="670784" y="509286"/>
              <a:ext cx="10961635" cy="5977589"/>
            </a:xfrm>
            <a:prstGeom prst="roundRect">
              <a:avLst>
                <a:gd name="adj" fmla="val 11142"/>
              </a:avLst>
            </a:prstGeom>
            <a:noFill/>
            <a:ln w="38100">
              <a:solidFill>
                <a:srgbClr val="67676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sp>
        <p:nvSpPr>
          <p:cNvPr id="67" name="Rectangle: Rounded Corners 66">
            <a:extLst>
              <a:ext uri="{FF2B5EF4-FFF2-40B4-BE49-F238E27FC236}">
                <a16:creationId xmlns:a16="http://schemas.microsoft.com/office/drawing/2014/main" id="{F5672687-7AFB-4112-90FE-A45AA83CDEB1}"/>
              </a:ext>
            </a:extLst>
          </p:cNvPr>
          <p:cNvSpPr/>
          <p:nvPr/>
        </p:nvSpPr>
        <p:spPr>
          <a:xfrm>
            <a:off x="1324356" y="701155"/>
            <a:ext cx="9922764" cy="690765"/>
          </a:xfrm>
          <a:prstGeom prst="roundRect">
            <a:avLst/>
          </a:prstGeom>
          <a:ln w="76200"/>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2400" kern="0" dirty="0">
                <a:solidFill>
                  <a:srgbClr val="002060"/>
                </a:solidFill>
                <a:latin typeface="Arial" panose="020B0604020202020204" pitchFamily="34" charset="0"/>
                <a:cs typeface="Arial" panose="020B0604020202020204" pitchFamily="34" charset="0"/>
              </a:rPr>
              <a:t>Quan </a:t>
            </a:r>
            <a:r>
              <a:rPr lang="en-US" sz="2400" kern="0" dirty="0" err="1">
                <a:solidFill>
                  <a:srgbClr val="002060"/>
                </a:solidFill>
                <a:latin typeface="Arial" panose="020B0604020202020204" pitchFamily="34" charset="0"/>
                <a:cs typeface="Arial" panose="020B0604020202020204" pitchFamily="34" charset="0"/>
              </a:rPr>
              <a:t>sát</a:t>
            </a:r>
            <a:r>
              <a:rPr lang="en-US" sz="2400" kern="0" dirty="0">
                <a:solidFill>
                  <a:srgbClr val="002060"/>
                </a:solidFill>
                <a:latin typeface="Arial" panose="020B0604020202020204" pitchFamily="34" charset="0"/>
                <a:cs typeface="Arial" panose="020B0604020202020204" pitchFamily="34" charset="0"/>
              </a:rPr>
              <a:t> </a:t>
            </a:r>
            <a:r>
              <a:rPr lang="en-US" sz="2400" kern="0" dirty="0" err="1">
                <a:solidFill>
                  <a:srgbClr val="002060"/>
                </a:solidFill>
                <a:latin typeface="Arial" panose="020B0604020202020204" pitchFamily="34" charset="0"/>
                <a:cs typeface="Arial" panose="020B0604020202020204" pitchFamily="34" charset="0"/>
              </a:rPr>
              <a:t>và</a:t>
            </a:r>
            <a:r>
              <a:rPr lang="en-US" sz="2400" kern="0" dirty="0">
                <a:solidFill>
                  <a:srgbClr val="002060"/>
                </a:solidFill>
                <a:latin typeface="Arial" panose="020B0604020202020204" pitchFamily="34" charset="0"/>
                <a:cs typeface="Arial" panose="020B0604020202020204" pitchFamily="34" charset="0"/>
              </a:rPr>
              <a:t> </a:t>
            </a:r>
            <a:r>
              <a:rPr lang="en-US" sz="2400" kern="0" dirty="0" err="1">
                <a:solidFill>
                  <a:srgbClr val="002060"/>
                </a:solidFill>
                <a:latin typeface="Arial" panose="020B0604020202020204" pitchFamily="34" charset="0"/>
                <a:cs typeface="Arial" panose="020B0604020202020204" pitchFamily="34" charset="0"/>
              </a:rPr>
              <a:t>nhận</a:t>
            </a:r>
            <a:r>
              <a:rPr lang="en-US" sz="2400" kern="0" dirty="0">
                <a:solidFill>
                  <a:srgbClr val="002060"/>
                </a:solidFill>
                <a:latin typeface="Arial" panose="020B0604020202020204" pitchFamily="34" charset="0"/>
                <a:cs typeface="Arial" panose="020B0604020202020204" pitchFamily="34" charset="0"/>
              </a:rPr>
              <a:t> </a:t>
            </a:r>
            <a:r>
              <a:rPr lang="en-US" sz="2400" kern="0" dirty="0" err="1">
                <a:solidFill>
                  <a:srgbClr val="002060"/>
                </a:solidFill>
                <a:latin typeface="Arial" panose="020B0604020202020204" pitchFamily="34" charset="0"/>
                <a:cs typeface="Arial" panose="020B0604020202020204" pitchFamily="34" charset="0"/>
              </a:rPr>
              <a:t>xét</a:t>
            </a:r>
            <a:r>
              <a:rPr lang="en-US" sz="2400" kern="0" dirty="0">
                <a:solidFill>
                  <a:srgbClr val="002060"/>
                </a:solidFill>
                <a:latin typeface="Arial" panose="020B0604020202020204" pitchFamily="34" charset="0"/>
                <a:cs typeface="Arial" panose="020B0604020202020204" pitchFamily="34" charset="0"/>
              </a:rPr>
              <a:t> </a:t>
            </a:r>
            <a:r>
              <a:rPr lang="en-US" sz="2400" kern="0" dirty="0" err="1">
                <a:solidFill>
                  <a:srgbClr val="002060"/>
                </a:solidFill>
                <a:latin typeface="Arial" panose="020B0604020202020204" pitchFamily="34" charset="0"/>
                <a:cs typeface="Arial" panose="020B0604020202020204" pitchFamily="34" charset="0"/>
              </a:rPr>
              <a:t>việc</a:t>
            </a:r>
            <a:r>
              <a:rPr lang="en-US" sz="2400" kern="0" dirty="0">
                <a:solidFill>
                  <a:srgbClr val="002060"/>
                </a:solidFill>
                <a:latin typeface="Arial" panose="020B0604020202020204" pitchFamily="34" charset="0"/>
                <a:cs typeface="Arial" panose="020B0604020202020204" pitchFamily="34" charset="0"/>
              </a:rPr>
              <a:t> </a:t>
            </a:r>
            <a:r>
              <a:rPr lang="en-US" sz="2400" kern="0" dirty="0" err="1">
                <a:solidFill>
                  <a:srgbClr val="002060"/>
                </a:solidFill>
                <a:latin typeface="Arial" panose="020B0604020202020204" pitchFamily="34" charset="0"/>
                <a:cs typeface="Arial" panose="020B0604020202020204" pitchFamily="34" charset="0"/>
              </a:rPr>
              <a:t>thực</a:t>
            </a:r>
            <a:r>
              <a:rPr lang="en-US" sz="2400" kern="0" dirty="0">
                <a:solidFill>
                  <a:srgbClr val="002060"/>
                </a:solidFill>
                <a:latin typeface="Arial" panose="020B0604020202020204" pitchFamily="34" charset="0"/>
                <a:cs typeface="Arial" panose="020B0604020202020204" pitchFamily="34" charset="0"/>
              </a:rPr>
              <a:t> </a:t>
            </a:r>
            <a:r>
              <a:rPr lang="en-US" sz="2400" kern="0" dirty="0" err="1">
                <a:solidFill>
                  <a:srgbClr val="002060"/>
                </a:solidFill>
                <a:latin typeface="Arial" panose="020B0604020202020204" pitchFamily="34" charset="0"/>
                <a:cs typeface="Arial" panose="020B0604020202020204" pitchFamily="34" charset="0"/>
              </a:rPr>
              <a:t>hiện</a:t>
            </a:r>
            <a:r>
              <a:rPr lang="en-US" sz="2400" kern="0" dirty="0">
                <a:solidFill>
                  <a:srgbClr val="002060"/>
                </a:solidFill>
                <a:latin typeface="Arial" panose="020B0604020202020204" pitchFamily="34" charset="0"/>
                <a:cs typeface="Arial" panose="020B0604020202020204" pitchFamily="34" charset="0"/>
              </a:rPr>
              <a:t> </a:t>
            </a:r>
            <a:r>
              <a:rPr lang="en-US" sz="2400" kern="0" dirty="0" err="1">
                <a:solidFill>
                  <a:srgbClr val="002060"/>
                </a:solidFill>
                <a:latin typeface="Arial" panose="020B0604020202020204" pitchFamily="34" charset="0"/>
                <a:cs typeface="Arial" panose="020B0604020202020204" pitchFamily="34" charset="0"/>
              </a:rPr>
              <a:t>lời</a:t>
            </a:r>
            <a:r>
              <a:rPr lang="en-US" sz="2400" kern="0" dirty="0">
                <a:solidFill>
                  <a:srgbClr val="002060"/>
                </a:solidFill>
                <a:latin typeface="Arial" panose="020B0604020202020204" pitchFamily="34" charset="0"/>
                <a:cs typeface="Arial" panose="020B0604020202020204" pitchFamily="34" charset="0"/>
              </a:rPr>
              <a:t> </a:t>
            </a:r>
            <a:r>
              <a:rPr lang="en-US" sz="2400" kern="0" dirty="0" err="1">
                <a:solidFill>
                  <a:srgbClr val="002060"/>
                </a:solidFill>
                <a:latin typeface="Arial" panose="020B0604020202020204" pitchFamily="34" charset="0"/>
                <a:cs typeface="Arial" panose="020B0604020202020204" pitchFamily="34" charset="0"/>
              </a:rPr>
              <a:t>hứa</a:t>
            </a:r>
            <a:r>
              <a:rPr lang="en-US" sz="2400" kern="0" dirty="0">
                <a:solidFill>
                  <a:srgbClr val="002060"/>
                </a:solidFill>
                <a:latin typeface="Arial" panose="020B0604020202020204" pitchFamily="34" charset="0"/>
                <a:cs typeface="Arial" panose="020B0604020202020204" pitchFamily="34" charset="0"/>
              </a:rPr>
              <a:t> </a:t>
            </a:r>
            <a:r>
              <a:rPr lang="en-US" sz="2400" kern="0" dirty="0" err="1">
                <a:solidFill>
                  <a:srgbClr val="002060"/>
                </a:solidFill>
                <a:latin typeface="Arial" panose="020B0604020202020204" pitchFamily="34" charset="0"/>
                <a:cs typeface="Arial" panose="020B0604020202020204" pitchFamily="34" charset="0"/>
              </a:rPr>
              <a:t>của</a:t>
            </a:r>
            <a:r>
              <a:rPr lang="en-US" sz="2400" kern="0" dirty="0">
                <a:solidFill>
                  <a:srgbClr val="002060"/>
                </a:solidFill>
                <a:latin typeface="Arial" panose="020B0604020202020204" pitchFamily="34" charset="0"/>
                <a:cs typeface="Arial" panose="020B0604020202020204" pitchFamily="34" charset="0"/>
              </a:rPr>
              <a:t> Ly </a:t>
            </a:r>
            <a:r>
              <a:rPr lang="en-US" sz="2400" kern="0" dirty="0" err="1">
                <a:solidFill>
                  <a:srgbClr val="002060"/>
                </a:solidFill>
                <a:latin typeface="Arial" panose="020B0604020202020204" pitchFamily="34" charset="0"/>
                <a:cs typeface="Arial" panose="020B0604020202020204" pitchFamily="34" charset="0"/>
              </a:rPr>
              <a:t>và</a:t>
            </a:r>
            <a:r>
              <a:rPr lang="en-US" sz="2400" kern="0" dirty="0">
                <a:solidFill>
                  <a:srgbClr val="002060"/>
                </a:solidFill>
                <a:latin typeface="Arial" panose="020B0604020202020204" pitchFamily="34" charset="0"/>
                <a:cs typeface="Arial" panose="020B0604020202020204" pitchFamily="34" charset="0"/>
              </a:rPr>
              <a:t> </a:t>
            </a:r>
            <a:r>
              <a:rPr lang="en-US" sz="2400" kern="0" dirty="0" err="1">
                <a:solidFill>
                  <a:srgbClr val="002060"/>
                </a:solidFill>
                <a:latin typeface="Arial" panose="020B0604020202020204" pitchFamily="34" charset="0"/>
                <a:cs typeface="Arial" panose="020B0604020202020204" pitchFamily="34" charset="0"/>
              </a:rPr>
              <a:t>Huy</a:t>
            </a:r>
            <a:r>
              <a:rPr lang="en-US" sz="2400" kern="0" dirty="0">
                <a:solidFill>
                  <a:srgbClr val="002060"/>
                </a:solidFill>
                <a:latin typeface="Arial" panose="020B0604020202020204" pitchFamily="34" charset="0"/>
                <a:cs typeface="Arial" panose="020B0604020202020204" pitchFamily="34" charset="0"/>
              </a:rPr>
              <a:t>?</a:t>
            </a:r>
            <a:endParaRPr kumimoji="0" lang="en-US" sz="24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pic>
        <p:nvPicPr>
          <p:cNvPr id="1026" name="Picture 2" descr="https://b-f8-zpcloud.zdn.vn/1328486838227923033/c1750599f4102d4e7401.jpg">
            <a:extLst>
              <a:ext uri="{FF2B5EF4-FFF2-40B4-BE49-F238E27FC236}">
                <a16:creationId xmlns:a16="http://schemas.microsoft.com/office/drawing/2014/main" id="{B5E9A82F-7BD9-431C-A7C9-B7229DF100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0304" y="1465849"/>
            <a:ext cx="6609676" cy="4957256"/>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oogle Shape;1023;p13">
            <a:extLst>
              <a:ext uri="{FF2B5EF4-FFF2-40B4-BE49-F238E27FC236}">
                <a16:creationId xmlns:a16="http://schemas.microsoft.com/office/drawing/2014/main" id="{989CD108-A00E-41CF-8B6F-8D7BDF25DDF4}"/>
              </a:ext>
            </a:extLst>
          </p:cNvPr>
          <p:cNvGrpSpPr/>
          <p:nvPr/>
        </p:nvGrpSpPr>
        <p:grpSpPr>
          <a:xfrm>
            <a:off x="9399980" y="2335757"/>
            <a:ext cx="2117473" cy="2186485"/>
            <a:chOff x="6714251" y="975793"/>
            <a:chExt cx="3495263" cy="2641495"/>
          </a:xfrm>
        </p:grpSpPr>
        <p:pic>
          <p:nvPicPr>
            <p:cNvPr id="11" name="Google Shape;1025;p13" descr="2">
              <a:extLst>
                <a:ext uri="{FF2B5EF4-FFF2-40B4-BE49-F238E27FC236}">
                  <a16:creationId xmlns:a16="http://schemas.microsoft.com/office/drawing/2014/main" id="{6827DA5C-32AE-46E5-A911-9CAF393337F3}"/>
                </a:ext>
              </a:extLst>
            </p:cNvPr>
            <p:cNvPicPr preferRelativeResize="0"/>
            <p:nvPr/>
          </p:nvPicPr>
          <p:blipFill rotWithShape="1">
            <a:blip r:embed="rId5">
              <a:alphaModFix/>
            </a:blip>
            <a:srcRect/>
            <a:stretch/>
          </p:blipFill>
          <p:spPr>
            <a:xfrm>
              <a:off x="7106256" y="975793"/>
              <a:ext cx="2450881" cy="2077554"/>
            </a:xfrm>
            <a:prstGeom prst="rect">
              <a:avLst/>
            </a:prstGeom>
            <a:noFill/>
            <a:ln>
              <a:noFill/>
            </a:ln>
          </p:spPr>
        </p:pic>
        <p:sp>
          <p:nvSpPr>
            <p:cNvPr id="12" name="Google Shape;1028;p13">
              <a:extLst>
                <a:ext uri="{FF2B5EF4-FFF2-40B4-BE49-F238E27FC236}">
                  <a16:creationId xmlns:a16="http://schemas.microsoft.com/office/drawing/2014/main" id="{D07F7840-1DE2-4E54-B7C7-5EA1AB17EA8C}"/>
                </a:ext>
              </a:extLst>
            </p:cNvPr>
            <p:cNvSpPr/>
            <p:nvPr/>
          </p:nvSpPr>
          <p:spPr>
            <a:xfrm>
              <a:off x="6714251" y="2510908"/>
              <a:ext cx="3495263" cy="1106380"/>
            </a:xfrm>
            <a:prstGeom prst="roundRect">
              <a:avLst>
                <a:gd name="adj" fmla="val 16667"/>
              </a:avLst>
            </a:prstGeom>
            <a:solidFill>
              <a:sysClr val="window" lastClr="FFFFFF"/>
            </a:solidFill>
            <a:ln w="28575" cap="flat" cmpd="sng">
              <a:solidFill>
                <a:srgbClr val="5B9BD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C00000"/>
                  </a:solidFill>
                  <a:effectLst/>
                  <a:uLnTx/>
                  <a:uFillTx/>
                  <a:ea typeface="Arial"/>
                  <a:cs typeface="Arial"/>
                  <a:sym typeface="Arial"/>
                </a:rPr>
                <a:t>Thảo</a:t>
              </a:r>
              <a:r>
                <a:rPr kumimoji="0" lang="en-US" sz="2400" b="1" i="0" u="none" strike="noStrike" kern="0" cap="none" spc="0" normalizeH="0" baseline="0" noProof="0" dirty="0">
                  <a:ln>
                    <a:noFill/>
                  </a:ln>
                  <a:solidFill>
                    <a:srgbClr val="C00000"/>
                  </a:solidFill>
                  <a:effectLst/>
                  <a:uLnTx/>
                  <a:uFillTx/>
                  <a:ea typeface="Arial"/>
                  <a:cs typeface="Arial"/>
                  <a:sym typeface="Arial"/>
                </a:rPr>
                <a:t> </a:t>
              </a:r>
              <a:r>
                <a:rPr kumimoji="0" lang="en-US" sz="2400" b="1" i="0" u="none" strike="noStrike" kern="0" cap="none" spc="0" normalizeH="0" baseline="0" noProof="0" dirty="0" err="1">
                  <a:ln>
                    <a:noFill/>
                  </a:ln>
                  <a:solidFill>
                    <a:srgbClr val="C00000"/>
                  </a:solidFill>
                  <a:effectLst/>
                  <a:uLnTx/>
                  <a:uFillTx/>
                  <a:ea typeface="Arial"/>
                  <a:cs typeface="Arial"/>
                  <a:sym typeface="Arial"/>
                </a:rPr>
                <a:t>luận</a:t>
              </a:r>
              <a:endParaRPr kumimoji="0" lang="en-US" sz="2400" b="1" i="0" u="none" strike="noStrike" kern="0" cap="none" spc="0" normalizeH="0" baseline="0" noProof="0" dirty="0">
                <a:ln>
                  <a:noFill/>
                </a:ln>
                <a:solidFill>
                  <a:srgbClr val="C00000"/>
                </a:solidFill>
                <a:effectLst/>
                <a:uLnTx/>
                <a:uFillTx/>
                <a:ea typeface="Arial"/>
                <a:cs typeface="Arial"/>
                <a:sym typeface="Arial"/>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C00000"/>
                  </a:solidFill>
                  <a:effectLst/>
                  <a:uLnTx/>
                  <a:uFillTx/>
                  <a:ea typeface="Arial"/>
                  <a:cs typeface="Arial"/>
                  <a:sym typeface="Arial"/>
                </a:rPr>
                <a:t>Nhóm</a:t>
              </a:r>
              <a:r>
                <a:rPr kumimoji="0" lang="en-US" sz="2400" b="1" i="0" u="none" strike="noStrike" kern="0" cap="none" spc="0" normalizeH="0" baseline="0" noProof="0" dirty="0">
                  <a:ln>
                    <a:noFill/>
                  </a:ln>
                  <a:solidFill>
                    <a:srgbClr val="C00000"/>
                  </a:solidFill>
                  <a:effectLst/>
                  <a:uLnTx/>
                  <a:uFillTx/>
                  <a:ea typeface="Arial"/>
                  <a:cs typeface="Arial"/>
                  <a:sym typeface="Arial"/>
                </a:rPr>
                <a:t> 2</a:t>
              </a:r>
              <a:endParaRPr kumimoji="0" b="0" i="0" u="none" strike="noStrike" kern="0" cap="none" spc="0" normalizeH="0" baseline="0" noProof="0" dirty="0">
                <a:ln>
                  <a:noFill/>
                </a:ln>
                <a:solidFill>
                  <a:prstClr val="black"/>
                </a:solidFill>
                <a:effectLst/>
                <a:uLnTx/>
                <a:uFillTx/>
                <a:latin typeface="Calibri" panose="020F0502020204030204"/>
              </a:endParaRPr>
            </a:p>
          </p:txBody>
        </p:sp>
      </p:grpSp>
    </p:spTree>
    <p:extLst>
      <p:ext uri="{BB962C8B-B14F-4D97-AF65-F5344CB8AC3E}">
        <p14:creationId xmlns:p14="http://schemas.microsoft.com/office/powerpoint/2010/main" val="13144630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964FD65-25AB-45A5-A335-6BE38BDC7B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1"/>
            <a:ext cx="12228861" cy="6857919"/>
          </a:xfrm>
          <a:prstGeom prst="rect">
            <a:avLst/>
          </a:prstGeom>
        </p:spPr>
      </p:pic>
      <p:grpSp>
        <p:nvGrpSpPr>
          <p:cNvPr id="7" name="组合 6">
            <a:extLst>
              <a:ext uri="{FF2B5EF4-FFF2-40B4-BE49-F238E27FC236}">
                <a16:creationId xmlns:a16="http://schemas.microsoft.com/office/drawing/2014/main" id="{78C5413A-4926-48A3-B512-EFD4537F383D}"/>
              </a:ext>
            </a:extLst>
          </p:cNvPr>
          <p:cNvGrpSpPr/>
          <p:nvPr/>
        </p:nvGrpSpPr>
        <p:grpSpPr>
          <a:xfrm>
            <a:off x="559581" y="347242"/>
            <a:ext cx="11235022" cy="6285052"/>
            <a:chOff x="559581" y="347242"/>
            <a:chExt cx="11235022" cy="6285052"/>
          </a:xfrm>
        </p:grpSpPr>
        <p:sp>
          <p:nvSpPr>
            <p:cNvPr id="39" name="矩形: 圆角 38">
              <a:extLst>
                <a:ext uri="{FF2B5EF4-FFF2-40B4-BE49-F238E27FC236}">
                  <a16:creationId xmlns:a16="http://schemas.microsoft.com/office/drawing/2014/main" id="{BC057C8D-EF49-4F8A-AE50-EDEB8685FAB2}"/>
                </a:ext>
              </a:extLst>
            </p:cNvPr>
            <p:cNvSpPr/>
            <p:nvPr/>
          </p:nvSpPr>
          <p:spPr>
            <a:xfrm>
              <a:off x="559581" y="347242"/>
              <a:ext cx="11235022" cy="6285052"/>
            </a:xfrm>
            <a:prstGeom prst="roundRect">
              <a:avLst>
                <a:gd name="adj" fmla="val 11142"/>
              </a:avLst>
            </a:prstGeom>
            <a:noFill/>
            <a:ln w="50800">
              <a:solidFill>
                <a:srgbClr val="676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6" name="矩形: 圆角 65">
              <a:extLst>
                <a:ext uri="{FF2B5EF4-FFF2-40B4-BE49-F238E27FC236}">
                  <a16:creationId xmlns:a16="http://schemas.microsoft.com/office/drawing/2014/main" id="{273AB19E-3887-4EE6-9423-D61EEB7C0806}"/>
                </a:ext>
              </a:extLst>
            </p:cNvPr>
            <p:cNvSpPr/>
            <p:nvPr/>
          </p:nvSpPr>
          <p:spPr>
            <a:xfrm>
              <a:off x="670784" y="509286"/>
              <a:ext cx="10961635" cy="5977589"/>
            </a:xfrm>
            <a:prstGeom prst="roundRect">
              <a:avLst>
                <a:gd name="adj" fmla="val 11142"/>
              </a:avLst>
            </a:prstGeom>
            <a:noFill/>
            <a:ln w="38100">
              <a:solidFill>
                <a:srgbClr val="67676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sp>
        <p:nvSpPr>
          <p:cNvPr id="31" name="Flowchart: Alternate Process 30">
            <a:extLst>
              <a:ext uri="{FF2B5EF4-FFF2-40B4-BE49-F238E27FC236}">
                <a16:creationId xmlns:a16="http://schemas.microsoft.com/office/drawing/2014/main" id="{0D319ECE-F057-4C09-95E9-20BE167BC65B}"/>
              </a:ext>
            </a:extLst>
          </p:cNvPr>
          <p:cNvSpPr/>
          <p:nvPr/>
        </p:nvSpPr>
        <p:spPr>
          <a:xfrm>
            <a:off x="6177092" y="2315083"/>
            <a:ext cx="5117804" cy="2365994"/>
          </a:xfrm>
          <a:custGeom>
            <a:avLst/>
            <a:gdLst>
              <a:gd name="connsiteX0" fmla="*/ 0 w 5221372"/>
              <a:gd name="connsiteY0" fmla="*/ 394332 h 2365994"/>
              <a:gd name="connsiteX1" fmla="*/ 394332 w 5221372"/>
              <a:gd name="connsiteY1" fmla="*/ 0 h 2365994"/>
              <a:gd name="connsiteX2" fmla="*/ 1116230 w 5221372"/>
              <a:gd name="connsiteY2" fmla="*/ 0 h 2365994"/>
              <a:gd name="connsiteX3" fmla="*/ 1838128 w 5221372"/>
              <a:gd name="connsiteY3" fmla="*/ 0 h 2365994"/>
              <a:gd name="connsiteX4" fmla="*/ 2382718 w 5221372"/>
              <a:gd name="connsiteY4" fmla="*/ 0 h 2365994"/>
              <a:gd name="connsiteX5" fmla="*/ 3060289 w 5221372"/>
              <a:gd name="connsiteY5" fmla="*/ 0 h 2365994"/>
              <a:gd name="connsiteX6" fmla="*/ 3649206 w 5221372"/>
              <a:gd name="connsiteY6" fmla="*/ 0 h 2365994"/>
              <a:gd name="connsiteX7" fmla="*/ 4827040 w 5221372"/>
              <a:gd name="connsiteY7" fmla="*/ 0 h 2365994"/>
              <a:gd name="connsiteX8" fmla="*/ 5221372 w 5221372"/>
              <a:gd name="connsiteY8" fmla="*/ 394332 h 2365994"/>
              <a:gd name="connsiteX9" fmla="*/ 5221372 w 5221372"/>
              <a:gd name="connsiteY9" fmla="*/ 904335 h 2365994"/>
              <a:gd name="connsiteX10" fmla="*/ 5221372 w 5221372"/>
              <a:gd name="connsiteY10" fmla="*/ 1382792 h 2365994"/>
              <a:gd name="connsiteX11" fmla="*/ 5221372 w 5221372"/>
              <a:gd name="connsiteY11" fmla="*/ 1971662 h 2365994"/>
              <a:gd name="connsiteX12" fmla="*/ 4827040 w 5221372"/>
              <a:gd name="connsiteY12" fmla="*/ 2365994 h 2365994"/>
              <a:gd name="connsiteX13" fmla="*/ 4193796 w 5221372"/>
              <a:gd name="connsiteY13" fmla="*/ 2365994 h 2365994"/>
              <a:gd name="connsiteX14" fmla="*/ 3516225 w 5221372"/>
              <a:gd name="connsiteY14" fmla="*/ 2365994 h 2365994"/>
              <a:gd name="connsiteX15" fmla="*/ 2927308 w 5221372"/>
              <a:gd name="connsiteY15" fmla="*/ 2365994 h 2365994"/>
              <a:gd name="connsiteX16" fmla="*/ 2382718 w 5221372"/>
              <a:gd name="connsiteY16" fmla="*/ 2365994 h 2365994"/>
              <a:gd name="connsiteX17" fmla="*/ 1749474 w 5221372"/>
              <a:gd name="connsiteY17" fmla="*/ 2365994 h 2365994"/>
              <a:gd name="connsiteX18" fmla="*/ 1027576 w 5221372"/>
              <a:gd name="connsiteY18" fmla="*/ 2365994 h 2365994"/>
              <a:gd name="connsiteX19" fmla="*/ 394332 w 5221372"/>
              <a:gd name="connsiteY19" fmla="*/ 2365994 h 2365994"/>
              <a:gd name="connsiteX20" fmla="*/ 0 w 5221372"/>
              <a:gd name="connsiteY20" fmla="*/ 1971662 h 2365994"/>
              <a:gd name="connsiteX21" fmla="*/ 0 w 5221372"/>
              <a:gd name="connsiteY21" fmla="*/ 1461659 h 2365994"/>
              <a:gd name="connsiteX22" fmla="*/ 0 w 5221372"/>
              <a:gd name="connsiteY22" fmla="*/ 951655 h 2365994"/>
              <a:gd name="connsiteX23" fmla="*/ 0 w 5221372"/>
              <a:gd name="connsiteY23" fmla="*/ 394332 h 2365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21372" h="2365994" fill="none" extrusionOk="0">
                <a:moveTo>
                  <a:pt x="0" y="394332"/>
                </a:moveTo>
                <a:cubicBezTo>
                  <a:pt x="-12366" y="153607"/>
                  <a:pt x="211582" y="-28092"/>
                  <a:pt x="394332" y="0"/>
                </a:cubicBezTo>
                <a:cubicBezTo>
                  <a:pt x="726674" y="-19395"/>
                  <a:pt x="874110" y="14226"/>
                  <a:pt x="1116230" y="0"/>
                </a:cubicBezTo>
                <a:cubicBezTo>
                  <a:pt x="1358350" y="-14226"/>
                  <a:pt x="1585613" y="-5913"/>
                  <a:pt x="1838128" y="0"/>
                </a:cubicBezTo>
                <a:cubicBezTo>
                  <a:pt x="2090643" y="5913"/>
                  <a:pt x="2149098" y="-17503"/>
                  <a:pt x="2382718" y="0"/>
                </a:cubicBezTo>
                <a:cubicBezTo>
                  <a:pt x="2616338" y="17503"/>
                  <a:pt x="2741980" y="13786"/>
                  <a:pt x="3060289" y="0"/>
                </a:cubicBezTo>
                <a:cubicBezTo>
                  <a:pt x="3378598" y="-13786"/>
                  <a:pt x="3395272" y="8488"/>
                  <a:pt x="3649206" y="0"/>
                </a:cubicBezTo>
                <a:cubicBezTo>
                  <a:pt x="3903140" y="-8488"/>
                  <a:pt x="4498818" y="13409"/>
                  <a:pt x="4827040" y="0"/>
                </a:cubicBezTo>
                <a:cubicBezTo>
                  <a:pt x="5024551" y="49225"/>
                  <a:pt x="5239211" y="182389"/>
                  <a:pt x="5221372" y="394332"/>
                </a:cubicBezTo>
                <a:cubicBezTo>
                  <a:pt x="5209062" y="563117"/>
                  <a:pt x="5218148" y="749216"/>
                  <a:pt x="5221372" y="904335"/>
                </a:cubicBezTo>
                <a:cubicBezTo>
                  <a:pt x="5224596" y="1059454"/>
                  <a:pt x="5199028" y="1157209"/>
                  <a:pt x="5221372" y="1382792"/>
                </a:cubicBezTo>
                <a:cubicBezTo>
                  <a:pt x="5243716" y="1608375"/>
                  <a:pt x="5201546" y="1816328"/>
                  <a:pt x="5221372" y="1971662"/>
                </a:cubicBezTo>
                <a:cubicBezTo>
                  <a:pt x="5205599" y="2240800"/>
                  <a:pt x="5084745" y="2342416"/>
                  <a:pt x="4827040" y="2365994"/>
                </a:cubicBezTo>
                <a:cubicBezTo>
                  <a:pt x="4655935" y="2338318"/>
                  <a:pt x="4503799" y="2382912"/>
                  <a:pt x="4193796" y="2365994"/>
                </a:cubicBezTo>
                <a:cubicBezTo>
                  <a:pt x="3883793" y="2349076"/>
                  <a:pt x="3848731" y="2378003"/>
                  <a:pt x="3516225" y="2365994"/>
                </a:cubicBezTo>
                <a:cubicBezTo>
                  <a:pt x="3183719" y="2353985"/>
                  <a:pt x="3099531" y="2390015"/>
                  <a:pt x="2927308" y="2365994"/>
                </a:cubicBezTo>
                <a:cubicBezTo>
                  <a:pt x="2755085" y="2341973"/>
                  <a:pt x="2565476" y="2355913"/>
                  <a:pt x="2382718" y="2365994"/>
                </a:cubicBezTo>
                <a:cubicBezTo>
                  <a:pt x="2199960" y="2376076"/>
                  <a:pt x="1956513" y="2351771"/>
                  <a:pt x="1749474" y="2365994"/>
                </a:cubicBezTo>
                <a:cubicBezTo>
                  <a:pt x="1542435" y="2380217"/>
                  <a:pt x="1191792" y="2388145"/>
                  <a:pt x="1027576" y="2365994"/>
                </a:cubicBezTo>
                <a:cubicBezTo>
                  <a:pt x="863360" y="2343843"/>
                  <a:pt x="643248" y="2380278"/>
                  <a:pt x="394332" y="2365994"/>
                </a:cubicBezTo>
                <a:cubicBezTo>
                  <a:pt x="189591" y="2344576"/>
                  <a:pt x="7947" y="2210992"/>
                  <a:pt x="0" y="1971662"/>
                </a:cubicBezTo>
                <a:cubicBezTo>
                  <a:pt x="20004" y="1857576"/>
                  <a:pt x="19134" y="1704100"/>
                  <a:pt x="0" y="1461659"/>
                </a:cubicBezTo>
                <a:cubicBezTo>
                  <a:pt x="-19134" y="1219218"/>
                  <a:pt x="-1800" y="1106131"/>
                  <a:pt x="0" y="951655"/>
                </a:cubicBezTo>
                <a:cubicBezTo>
                  <a:pt x="1800" y="797179"/>
                  <a:pt x="-12656" y="508619"/>
                  <a:pt x="0" y="394332"/>
                </a:cubicBezTo>
                <a:close/>
              </a:path>
              <a:path w="5221372" h="2365994" stroke="0" extrusionOk="0">
                <a:moveTo>
                  <a:pt x="0" y="394332"/>
                </a:moveTo>
                <a:cubicBezTo>
                  <a:pt x="-9636" y="209407"/>
                  <a:pt x="209706" y="10954"/>
                  <a:pt x="394332" y="0"/>
                </a:cubicBezTo>
                <a:cubicBezTo>
                  <a:pt x="639977" y="21528"/>
                  <a:pt x="724085" y="-12317"/>
                  <a:pt x="983249" y="0"/>
                </a:cubicBezTo>
                <a:cubicBezTo>
                  <a:pt x="1242413" y="12317"/>
                  <a:pt x="1462234" y="5819"/>
                  <a:pt x="1705147" y="0"/>
                </a:cubicBezTo>
                <a:cubicBezTo>
                  <a:pt x="1948060" y="-5819"/>
                  <a:pt x="2082026" y="3018"/>
                  <a:pt x="2294064" y="0"/>
                </a:cubicBezTo>
                <a:cubicBezTo>
                  <a:pt x="2506102" y="-3018"/>
                  <a:pt x="2676366" y="15965"/>
                  <a:pt x="2794327" y="0"/>
                </a:cubicBezTo>
                <a:cubicBezTo>
                  <a:pt x="2912288" y="-15965"/>
                  <a:pt x="3250097" y="13651"/>
                  <a:pt x="3471898" y="0"/>
                </a:cubicBezTo>
                <a:cubicBezTo>
                  <a:pt x="3693699" y="-13651"/>
                  <a:pt x="4006852" y="26198"/>
                  <a:pt x="4193796" y="0"/>
                </a:cubicBezTo>
                <a:cubicBezTo>
                  <a:pt x="4380740" y="-26198"/>
                  <a:pt x="4588530" y="-3994"/>
                  <a:pt x="4827040" y="0"/>
                </a:cubicBezTo>
                <a:cubicBezTo>
                  <a:pt x="5023065" y="-11215"/>
                  <a:pt x="5265430" y="162788"/>
                  <a:pt x="5221372" y="394332"/>
                </a:cubicBezTo>
                <a:cubicBezTo>
                  <a:pt x="5231130" y="558124"/>
                  <a:pt x="5239256" y="702426"/>
                  <a:pt x="5221372" y="951655"/>
                </a:cubicBezTo>
                <a:cubicBezTo>
                  <a:pt x="5203488" y="1200884"/>
                  <a:pt x="5195299" y="1319661"/>
                  <a:pt x="5221372" y="1508979"/>
                </a:cubicBezTo>
                <a:cubicBezTo>
                  <a:pt x="5247445" y="1698297"/>
                  <a:pt x="5232453" y="1871536"/>
                  <a:pt x="5221372" y="1971662"/>
                </a:cubicBezTo>
                <a:cubicBezTo>
                  <a:pt x="5182414" y="2154736"/>
                  <a:pt x="5033875" y="2361016"/>
                  <a:pt x="4827040" y="2365994"/>
                </a:cubicBezTo>
                <a:cubicBezTo>
                  <a:pt x="4597729" y="2349075"/>
                  <a:pt x="4551347" y="2376968"/>
                  <a:pt x="4326777" y="2365994"/>
                </a:cubicBezTo>
                <a:cubicBezTo>
                  <a:pt x="4102207" y="2355020"/>
                  <a:pt x="3828033" y="2362991"/>
                  <a:pt x="3649206" y="2365994"/>
                </a:cubicBezTo>
                <a:cubicBezTo>
                  <a:pt x="3470379" y="2368997"/>
                  <a:pt x="3382468" y="2386791"/>
                  <a:pt x="3148943" y="2365994"/>
                </a:cubicBezTo>
                <a:cubicBezTo>
                  <a:pt x="2915418" y="2345197"/>
                  <a:pt x="2770307" y="2341051"/>
                  <a:pt x="2560026" y="2365994"/>
                </a:cubicBezTo>
                <a:cubicBezTo>
                  <a:pt x="2349745" y="2390937"/>
                  <a:pt x="2258212" y="2390582"/>
                  <a:pt x="2015437" y="2365994"/>
                </a:cubicBezTo>
                <a:cubicBezTo>
                  <a:pt x="1772662" y="2341406"/>
                  <a:pt x="1699304" y="2392328"/>
                  <a:pt x="1426520" y="2365994"/>
                </a:cubicBezTo>
                <a:cubicBezTo>
                  <a:pt x="1153736" y="2339660"/>
                  <a:pt x="680980" y="2413393"/>
                  <a:pt x="394332" y="2365994"/>
                </a:cubicBezTo>
                <a:cubicBezTo>
                  <a:pt x="129195" y="2360925"/>
                  <a:pt x="51220" y="2196886"/>
                  <a:pt x="0" y="1971662"/>
                </a:cubicBezTo>
                <a:cubicBezTo>
                  <a:pt x="-3641" y="1857950"/>
                  <a:pt x="6638" y="1657150"/>
                  <a:pt x="0" y="1461659"/>
                </a:cubicBezTo>
                <a:cubicBezTo>
                  <a:pt x="-6638" y="1266168"/>
                  <a:pt x="-16518" y="1092499"/>
                  <a:pt x="0" y="983202"/>
                </a:cubicBezTo>
                <a:cubicBezTo>
                  <a:pt x="16518" y="873905"/>
                  <a:pt x="22737" y="643949"/>
                  <a:pt x="0" y="394332"/>
                </a:cubicBezTo>
                <a:close/>
              </a:path>
            </a:pathLst>
          </a:custGeom>
          <a:solidFill>
            <a:sysClr val="window" lastClr="FFFFFF"/>
          </a:solidFill>
          <a:ln w="28575" cap="flat" cmpd="sng" algn="ctr">
            <a:solidFill>
              <a:srgbClr val="0070C0"/>
            </a:solidFill>
            <a:prstDash val="solid"/>
            <a:miter lim="800000"/>
            <a:extLst>
              <a:ext uri="{C807C97D-BFC1-408E-A445-0C87EB9F89A2}">
                <ask:lineSketchStyleProps xmlns:ask="http://schemas.microsoft.com/office/drawing/2018/sketchyshapes" xmlns="" sd="3478589231">
                  <a:custGeom>
                    <a:avLst/>
                    <a:gdLst>
                      <a:gd name="connsiteX0" fmla="*/ 0 w 5117804"/>
                      <a:gd name="connsiteY0" fmla="*/ 394332 h 2365994"/>
                      <a:gd name="connsiteX1" fmla="*/ 394332 w 5117804"/>
                      <a:gd name="connsiteY1" fmla="*/ 0 h 2365994"/>
                      <a:gd name="connsiteX2" fmla="*/ 1099363 w 5117804"/>
                      <a:gd name="connsiteY2" fmla="*/ 0 h 2365994"/>
                      <a:gd name="connsiteX3" fmla="*/ 1804395 w 5117804"/>
                      <a:gd name="connsiteY3" fmla="*/ 0 h 2365994"/>
                      <a:gd name="connsiteX4" fmla="*/ 2336261 w 5117804"/>
                      <a:gd name="connsiteY4" fmla="*/ 0 h 2365994"/>
                      <a:gd name="connsiteX5" fmla="*/ 2998000 w 5117804"/>
                      <a:gd name="connsiteY5" fmla="*/ 0 h 2365994"/>
                      <a:gd name="connsiteX6" fmla="*/ 3573158 w 5117804"/>
                      <a:gd name="connsiteY6" fmla="*/ 0 h 2365994"/>
                      <a:gd name="connsiteX7" fmla="*/ 4723472 w 5117804"/>
                      <a:gd name="connsiteY7" fmla="*/ 0 h 2365994"/>
                      <a:gd name="connsiteX8" fmla="*/ 5117804 w 5117804"/>
                      <a:gd name="connsiteY8" fmla="*/ 394332 h 2365994"/>
                      <a:gd name="connsiteX9" fmla="*/ 5117804 w 5117804"/>
                      <a:gd name="connsiteY9" fmla="*/ 904335 h 2365994"/>
                      <a:gd name="connsiteX10" fmla="*/ 5117804 w 5117804"/>
                      <a:gd name="connsiteY10" fmla="*/ 1382792 h 2365994"/>
                      <a:gd name="connsiteX11" fmla="*/ 5117804 w 5117804"/>
                      <a:gd name="connsiteY11" fmla="*/ 1971662 h 2365994"/>
                      <a:gd name="connsiteX12" fmla="*/ 4723472 w 5117804"/>
                      <a:gd name="connsiteY12" fmla="*/ 2365994 h 2365994"/>
                      <a:gd name="connsiteX13" fmla="*/ 4105023 w 5117804"/>
                      <a:gd name="connsiteY13" fmla="*/ 2365994 h 2365994"/>
                      <a:gd name="connsiteX14" fmla="*/ 3443283 w 5117804"/>
                      <a:gd name="connsiteY14" fmla="*/ 2365994 h 2365994"/>
                      <a:gd name="connsiteX15" fmla="*/ 2868126 w 5117804"/>
                      <a:gd name="connsiteY15" fmla="*/ 2365994 h 2365994"/>
                      <a:gd name="connsiteX16" fmla="*/ 2336261 w 5117804"/>
                      <a:gd name="connsiteY16" fmla="*/ 2365994 h 2365994"/>
                      <a:gd name="connsiteX17" fmla="*/ 1717812 w 5117804"/>
                      <a:gd name="connsiteY17" fmla="*/ 2365994 h 2365994"/>
                      <a:gd name="connsiteX18" fmla="*/ 1012781 w 5117804"/>
                      <a:gd name="connsiteY18" fmla="*/ 2365994 h 2365994"/>
                      <a:gd name="connsiteX19" fmla="*/ 394332 w 5117804"/>
                      <a:gd name="connsiteY19" fmla="*/ 2365994 h 2365994"/>
                      <a:gd name="connsiteX20" fmla="*/ 0 w 5117804"/>
                      <a:gd name="connsiteY20" fmla="*/ 1971662 h 2365994"/>
                      <a:gd name="connsiteX21" fmla="*/ 0 w 5117804"/>
                      <a:gd name="connsiteY21" fmla="*/ 1461659 h 2365994"/>
                      <a:gd name="connsiteX22" fmla="*/ 0 w 5117804"/>
                      <a:gd name="connsiteY22" fmla="*/ 951655 h 2365994"/>
                      <a:gd name="connsiteX23" fmla="*/ 0 w 5117804"/>
                      <a:gd name="connsiteY23" fmla="*/ 394332 h 2365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117804" h="2365994" fill="none" extrusionOk="0">
                        <a:moveTo>
                          <a:pt x="0" y="394332"/>
                        </a:moveTo>
                        <a:cubicBezTo>
                          <a:pt x="-12366" y="153607"/>
                          <a:pt x="211582" y="-28092"/>
                          <a:pt x="394332" y="0"/>
                        </a:cubicBezTo>
                        <a:cubicBezTo>
                          <a:pt x="665453" y="16210"/>
                          <a:pt x="845840" y="3810"/>
                          <a:pt x="1099363" y="0"/>
                        </a:cubicBezTo>
                        <a:cubicBezTo>
                          <a:pt x="1352886" y="-3810"/>
                          <a:pt x="1486546" y="25718"/>
                          <a:pt x="1804395" y="0"/>
                        </a:cubicBezTo>
                        <a:cubicBezTo>
                          <a:pt x="2122244" y="-25718"/>
                          <a:pt x="2073270" y="17296"/>
                          <a:pt x="2336261" y="0"/>
                        </a:cubicBezTo>
                        <a:cubicBezTo>
                          <a:pt x="2599252" y="-17296"/>
                          <a:pt x="2713533" y="10465"/>
                          <a:pt x="2998000" y="0"/>
                        </a:cubicBezTo>
                        <a:cubicBezTo>
                          <a:pt x="3282467" y="-10465"/>
                          <a:pt x="3438169" y="-18305"/>
                          <a:pt x="3573158" y="0"/>
                        </a:cubicBezTo>
                        <a:cubicBezTo>
                          <a:pt x="3708147" y="18305"/>
                          <a:pt x="4252113" y="31559"/>
                          <a:pt x="4723472" y="0"/>
                        </a:cubicBezTo>
                        <a:cubicBezTo>
                          <a:pt x="4920983" y="49225"/>
                          <a:pt x="5135643" y="182389"/>
                          <a:pt x="5117804" y="394332"/>
                        </a:cubicBezTo>
                        <a:cubicBezTo>
                          <a:pt x="5105494" y="563117"/>
                          <a:pt x="5114580" y="749216"/>
                          <a:pt x="5117804" y="904335"/>
                        </a:cubicBezTo>
                        <a:cubicBezTo>
                          <a:pt x="5121028" y="1059454"/>
                          <a:pt x="5095460" y="1157209"/>
                          <a:pt x="5117804" y="1382792"/>
                        </a:cubicBezTo>
                        <a:cubicBezTo>
                          <a:pt x="5140148" y="1608375"/>
                          <a:pt x="5097978" y="1816328"/>
                          <a:pt x="5117804" y="1971662"/>
                        </a:cubicBezTo>
                        <a:cubicBezTo>
                          <a:pt x="5102031" y="2240800"/>
                          <a:pt x="4981177" y="2342416"/>
                          <a:pt x="4723472" y="2365994"/>
                        </a:cubicBezTo>
                        <a:cubicBezTo>
                          <a:pt x="4476567" y="2358683"/>
                          <a:pt x="4348166" y="2396808"/>
                          <a:pt x="4105023" y="2365994"/>
                        </a:cubicBezTo>
                        <a:cubicBezTo>
                          <a:pt x="3861880" y="2335180"/>
                          <a:pt x="3684507" y="2369481"/>
                          <a:pt x="3443283" y="2365994"/>
                        </a:cubicBezTo>
                        <a:cubicBezTo>
                          <a:pt x="3202059" y="2362507"/>
                          <a:pt x="3028007" y="2348591"/>
                          <a:pt x="2868126" y="2365994"/>
                        </a:cubicBezTo>
                        <a:cubicBezTo>
                          <a:pt x="2708245" y="2383397"/>
                          <a:pt x="2526061" y="2371270"/>
                          <a:pt x="2336261" y="2365994"/>
                        </a:cubicBezTo>
                        <a:cubicBezTo>
                          <a:pt x="2146461" y="2360718"/>
                          <a:pt x="1922256" y="2352099"/>
                          <a:pt x="1717812" y="2365994"/>
                        </a:cubicBezTo>
                        <a:cubicBezTo>
                          <a:pt x="1513368" y="2379889"/>
                          <a:pt x="1270310" y="2354282"/>
                          <a:pt x="1012781" y="2365994"/>
                        </a:cubicBezTo>
                        <a:cubicBezTo>
                          <a:pt x="755252" y="2377706"/>
                          <a:pt x="696815" y="2352478"/>
                          <a:pt x="394332" y="2365994"/>
                        </a:cubicBezTo>
                        <a:cubicBezTo>
                          <a:pt x="189591" y="2344576"/>
                          <a:pt x="7947" y="2210992"/>
                          <a:pt x="0" y="1971662"/>
                        </a:cubicBezTo>
                        <a:cubicBezTo>
                          <a:pt x="20004" y="1857576"/>
                          <a:pt x="19134" y="1704100"/>
                          <a:pt x="0" y="1461659"/>
                        </a:cubicBezTo>
                        <a:cubicBezTo>
                          <a:pt x="-19134" y="1219218"/>
                          <a:pt x="-1800" y="1106131"/>
                          <a:pt x="0" y="951655"/>
                        </a:cubicBezTo>
                        <a:cubicBezTo>
                          <a:pt x="1800" y="797179"/>
                          <a:pt x="-12656" y="508619"/>
                          <a:pt x="0" y="394332"/>
                        </a:cubicBezTo>
                        <a:close/>
                      </a:path>
                      <a:path w="5117804" h="2365994" stroke="0" extrusionOk="0">
                        <a:moveTo>
                          <a:pt x="0" y="394332"/>
                        </a:moveTo>
                        <a:cubicBezTo>
                          <a:pt x="-9636" y="209407"/>
                          <a:pt x="209706" y="10954"/>
                          <a:pt x="394332" y="0"/>
                        </a:cubicBezTo>
                        <a:cubicBezTo>
                          <a:pt x="591323" y="-1078"/>
                          <a:pt x="697393" y="13438"/>
                          <a:pt x="969489" y="0"/>
                        </a:cubicBezTo>
                        <a:cubicBezTo>
                          <a:pt x="1241585" y="-13438"/>
                          <a:pt x="1450614" y="-18343"/>
                          <a:pt x="1674521" y="0"/>
                        </a:cubicBezTo>
                        <a:cubicBezTo>
                          <a:pt x="1898428" y="18343"/>
                          <a:pt x="2106268" y="-17155"/>
                          <a:pt x="2249678" y="0"/>
                        </a:cubicBezTo>
                        <a:cubicBezTo>
                          <a:pt x="2393088" y="17155"/>
                          <a:pt x="2609988" y="7034"/>
                          <a:pt x="2738252" y="0"/>
                        </a:cubicBezTo>
                        <a:cubicBezTo>
                          <a:pt x="2866516" y="-7034"/>
                          <a:pt x="3139639" y="32508"/>
                          <a:pt x="3399992" y="0"/>
                        </a:cubicBezTo>
                        <a:cubicBezTo>
                          <a:pt x="3660345" y="-32508"/>
                          <a:pt x="3878400" y="6708"/>
                          <a:pt x="4105023" y="0"/>
                        </a:cubicBezTo>
                        <a:cubicBezTo>
                          <a:pt x="4331646" y="-6708"/>
                          <a:pt x="4438076" y="2832"/>
                          <a:pt x="4723472" y="0"/>
                        </a:cubicBezTo>
                        <a:cubicBezTo>
                          <a:pt x="4919497" y="-11215"/>
                          <a:pt x="5161862" y="162788"/>
                          <a:pt x="5117804" y="394332"/>
                        </a:cubicBezTo>
                        <a:cubicBezTo>
                          <a:pt x="5127562" y="558124"/>
                          <a:pt x="5135688" y="702426"/>
                          <a:pt x="5117804" y="951655"/>
                        </a:cubicBezTo>
                        <a:cubicBezTo>
                          <a:pt x="5099920" y="1200884"/>
                          <a:pt x="5091731" y="1319661"/>
                          <a:pt x="5117804" y="1508979"/>
                        </a:cubicBezTo>
                        <a:cubicBezTo>
                          <a:pt x="5143877" y="1698297"/>
                          <a:pt x="5128885" y="1871536"/>
                          <a:pt x="5117804" y="1971662"/>
                        </a:cubicBezTo>
                        <a:cubicBezTo>
                          <a:pt x="5078846" y="2154736"/>
                          <a:pt x="4930307" y="2361016"/>
                          <a:pt x="4723472" y="2365994"/>
                        </a:cubicBezTo>
                        <a:cubicBezTo>
                          <a:pt x="4496806" y="2344345"/>
                          <a:pt x="4414509" y="2359334"/>
                          <a:pt x="4234898" y="2365994"/>
                        </a:cubicBezTo>
                        <a:cubicBezTo>
                          <a:pt x="4055287" y="2372654"/>
                          <a:pt x="3842013" y="2383310"/>
                          <a:pt x="3573158" y="2365994"/>
                        </a:cubicBezTo>
                        <a:cubicBezTo>
                          <a:pt x="3304303" y="2348678"/>
                          <a:pt x="3225000" y="2378724"/>
                          <a:pt x="3084583" y="2365994"/>
                        </a:cubicBezTo>
                        <a:cubicBezTo>
                          <a:pt x="2944167" y="2353264"/>
                          <a:pt x="2666142" y="2380209"/>
                          <a:pt x="2509426" y="2365994"/>
                        </a:cubicBezTo>
                        <a:cubicBezTo>
                          <a:pt x="2352710" y="2351779"/>
                          <a:pt x="2242639" y="2392319"/>
                          <a:pt x="1977560" y="2365994"/>
                        </a:cubicBezTo>
                        <a:cubicBezTo>
                          <a:pt x="1712481" y="2339669"/>
                          <a:pt x="1673344" y="2391288"/>
                          <a:pt x="1402403" y="2365994"/>
                        </a:cubicBezTo>
                        <a:cubicBezTo>
                          <a:pt x="1131462" y="2340700"/>
                          <a:pt x="639249" y="2324156"/>
                          <a:pt x="394332" y="2365994"/>
                        </a:cubicBezTo>
                        <a:cubicBezTo>
                          <a:pt x="129195" y="2360925"/>
                          <a:pt x="51220" y="2196886"/>
                          <a:pt x="0" y="1971662"/>
                        </a:cubicBezTo>
                        <a:cubicBezTo>
                          <a:pt x="-3641" y="1857950"/>
                          <a:pt x="6638" y="1657150"/>
                          <a:pt x="0" y="1461659"/>
                        </a:cubicBezTo>
                        <a:cubicBezTo>
                          <a:pt x="-6638" y="1266168"/>
                          <a:pt x="-16518" y="1092499"/>
                          <a:pt x="0" y="983202"/>
                        </a:cubicBezTo>
                        <a:cubicBezTo>
                          <a:pt x="16518" y="873905"/>
                          <a:pt x="22737" y="643949"/>
                          <a:pt x="0" y="394332"/>
                        </a:cubicBezTo>
                        <a:close/>
                      </a:path>
                    </a:pathLst>
                  </a:custGeom>
                  <ask:type>
                    <ask:lineSketchFreehand/>
                  </ask:type>
                </ask:lineSketchStyleProps>
              </a:ext>
            </a:extLst>
          </a:ln>
          <a:effectLst/>
        </p:spPr>
        <p:txBody>
          <a:bodyPr rtlCol="0" anchor="ctr"/>
          <a:lstStyle/>
          <a:p>
            <a:pPr lvl="0" algn="ctr">
              <a:defRPr/>
            </a:pPr>
            <a:r>
              <a:rPr lang="vi-VN" sz="3200" b="1" kern="0" dirty="0">
                <a:solidFill>
                  <a:srgbClr val="FF0000"/>
                </a:solidFill>
              </a:rPr>
              <a:t>Ly không thực hiện được lời hứa nhưng bạn đã giải thích rõ lí do và xin lỗi người</a:t>
            </a:r>
            <a:r>
              <a:rPr lang="en-US" sz="3200" b="1" kern="0" dirty="0">
                <a:solidFill>
                  <a:srgbClr val="FF0000"/>
                </a:solidFill>
              </a:rPr>
              <a:t> </a:t>
            </a:r>
            <a:r>
              <a:rPr lang="vi-VN" sz="3200" b="1" kern="0" dirty="0">
                <a:solidFill>
                  <a:srgbClr val="FF0000"/>
                </a:solidFill>
              </a:rPr>
              <a:t>mình đã hứa</a:t>
            </a:r>
            <a:r>
              <a:rPr lang="en-US" sz="3200" b="1" kern="0" dirty="0">
                <a:solidFill>
                  <a:srgbClr val="FF0000"/>
                </a:solidFill>
              </a:rPr>
              <a:t>.</a:t>
            </a:r>
            <a:endParaRPr lang="vi-VN" sz="3200" b="1" kern="0" dirty="0">
              <a:solidFill>
                <a:srgbClr val="FF0000"/>
              </a:solidFill>
            </a:endParaRPr>
          </a:p>
        </p:txBody>
      </p:sp>
      <p:pic>
        <p:nvPicPr>
          <p:cNvPr id="2050" name="Picture 2" descr="https://b-f8-zpcloud.zdn.vn/1328486838227923033/c1750599f4102d4e7401.jpg">
            <a:extLst>
              <a:ext uri="{FF2B5EF4-FFF2-40B4-BE49-F238E27FC236}">
                <a16:creationId xmlns:a16="http://schemas.microsoft.com/office/drawing/2014/main" id="{57021AE7-BDB1-4E00-912B-426BBAEFC22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7661" b="50000"/>
          <a:stretch/>
        </p:blipFill>
        <p:spPr bwMode="auto">
          <a:xfrm>
            <a:off x="978213" y="1870970"/>
            <a:ext cx="4785891"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4ACC4A39-82A0-477B-AC7D-10274FBA2A2A}"/>
              </a:ext>
            </a:extLst>
          </p:cNvPr>
          <p:cNvPicPr>
            <a:picLocks noChangeAspect="1"/>
          </p:cNvPicPr>
          <p:nvPr/>
        </p:nvPicPr>
        <p:blipFill>
          <a:blip r:embed="rId5"/>
          <a:stretch>
            <a:fillRect/>
          </a:stretch>
        </p:blipFill>
        <p:spPr>
          <a:xfrm>
            <a:off x="3212853" y="451307"/>
            <a:ext cx="5877496" cy="791198"/>
          </a:xfrm>
          <a:prstGeom prst="rect">
            <a:avLst/>
          </a:prstGeom>
        </p:spPr>
      </p:pic>
    </p:spTree>
    <p:extLst>
      <p:ext uri="{BB962C8B-B14F-4D97-AF65-F5344CB8AC3E}">
        <p14:creationId xmlns:p14="http://schemas.microsoft.com/office/powerpoint/2010/main" val="42643080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964FD65-25AB-45A5-A335-6BE38BDC7B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1"/>
            <a:ext cx="12228861" cy="6857919"/>
          </a:xfrm>
          <a:prstGeom prst="rect">
            <a:avLst/>
          </a:prstGeom>
        </p:spPr>
      </p:pic>
      <p:grpSp>
        <p:nvGrpSpPr>
          <p:cNvPr id="7" name="组合 6">
            <a:extLst>
              <a:ext uri="{FF2B5EF4-FFF2-40B4-BE49-F238E27FC236}">
                <a16:creationId xmlns:a16="http://schemas.microsoft.com/office/drawing/2014/main" id="{78C5413A-4926-48A3-B512-EFD4537F383D}"/>
              </a:ext>
            </a:extLst>
          </p:cNvPr>
          <p:cNvGrpSpPr/>
          <p:nvPr/>
        </p:nvGrpSpPr>
        <p:grpSpPr>
          <a:xfrm>
            <a:off x="559581" y="347242"/>
            <a:ext cx="11235022" cy="6285052"/>
            <a:chOff x="559581" y="347242"/>
            <a:chExt cx="11235022" cy="6285052"/>
          </a:xfrm>
        </p:grpSpPr>
        <p:sp>
          <p:nvSpPr>
            <p:cNvPr id="39" name="矩形: 圆角 38">
              <a:extLst>
                <a:ext uri="{FF2B5EF4-FFF2-40B4-BE49-F238E27FC236}">
                  <a16:creationId xmlns:a16="http://schemas.microsoft.com/office/drawing/2014/main" id="{BC057C8D-EF49-4F8A-AE50-EDEB8685FAB2}"/>
                </a:ext>
              </a:extLst>
            </p:cNvPr>
            <p:cNvSpPr/>
            <p:nvPr/>
          </p:nvSpPr>
          <p:spPr>
            <a:xfrm>
              <a:off x="559581" y="347242"/>
              <a:ext cx="11235022" cy="6285052"/>
            </a:xfrm>
            <a:prstGeom prst="roundRect">
              <a:avLst>
                <a:gd name="adj" fmla="val 11142"/>
              </a:avLst>
            </a:prstGeom>
            <a:noFill/>
            <a:ln w="50800">
              <a:solidFill>
                <a:srgbClr val="676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6" name="矩形: 圆角 65">
              <a:extLst>
                <a:ext uri="{FF2B5EF4-FFF2-40B4-BE49-F238E27FC236}">
                  <a16:creationId xmlns:a16="http://schemas.microsoft.com/office/drawing/2014/main" id="{273AB19E-3887-4EE6-9423-D61EEB7C0806}"/>
                </a:ext>
              </a:extLst>
            </p:cNvPr>
            <p:cNvSpPr/>
            <p:nvPr/>
          </p:nvSpPr>
          <p:spPr>
            <a:xfrm>
              <a:off x="670784" y="509286"/>
              <a:ext cx="10961635" cy="5977589"/>
            </a:xfrm>
            <a:prstGeom prst="roundRect">
              <a:avLst>
                <a:gd name="adj" fmla="val 11142"/>
              </a:avLst>
            </a:prstGeom>
            <a:noFill/>
            <a:ln w="38100">
              <a:solidFill>
                <a:srgbClr val="67676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sp>
        <p:nvSpPr>
          <p:cNvPr id="31" name="Flowchart: Alternate Process 30">
            <a:extLst>
              <a:ext uri="{FF2B5EF4-FFF2-40B4-BE49-F238E27FC236}">
                <a16:creationId xmlns:a16="http://schemas.microsoft.com/office/drawing/2014/main" id="{0D319ECE-F057-4C09-95E9-20BE167BC65B}"/>
              </a:ext>
            </a:extLst>
          </p:cNvPr>
          <p:cNvSpPr/>
          <p:nvPr/>
        </p:nvSpPr>
        <p:spPr>
          <a:xfrm>
            <a:off x="6114430" y="2315083"/>
            <a:ext cx="5221372" cy="2365994"/>
          </a:xfrm>
          <a:custGeom>
            <a:avLst/>
            <a:gdLst>
              <a:gd name="connsiteX0" fmla="*/ 0 w 5221372"/>
              <a:gd name="connsiteY0" fmla="*/ 394332 h 2365994"/>
              <a:gd name="connsiteX1" fmla="*/ 394332 w 5221372"/>
              <a:gd name="connsiteY1" fmla="*/ 0 h 2365994"/>
              <a:gd name="connsiteX2" fmla="*/ 1116230 w 5221372"/>
              <a:gd name="connsiteY2" fmla="*/ 0 h 2365994"/>
              <a:gd name="connsiteX3" fmla="*/ 1838128 w 5221372"/>
              <a:gd name="connsiteY3" fmla="*/ 0 h 2365994"/>
              <a:gd name="connsiteX4" fmla="*/ 2382718 w 5221372"/>
              <a:gd name="connsiteY4" fmla="*/ 0 h 2365994"/>
              <a:gd name="connsiteX5" fmla="*/ 3060289 w 5221372"/>
              <a:gd name="connsiteY5" fmla="*/ 0 h 2365994"/>
              <a:gd name="connsiteX6" fmla="*/ 3649206 w 5221372"/>
              <a:gd name="connsiteY6" fmla="*/ 0 h 2365994"/>
              <a:gd name="connsiteX7" fmla="*/ 4827040 w 5221372"/>
              <a:gd name="connsiteY7" fmla="*/ 0 h 2365994"/>
              <a:gd name="connsiteX8" fmla="*/ 5221372 w 5221372"/>
              <a:gd name="connsiteY8" fmla="*/ 394332 h 2365994"/>
              <a:gd name="connsiteX9" fmla="*/ 5221372 w 5221372"/>
              <a:gd name="connsiteY9" fmla="*/ 904335 h 2365994"/>
              <a:gd name="connsiteX10" fmla="*/ 5221372 w 5221372"/>
              <a:gd name="connsiteY10" fmla="*/ 1382792 h 2365994"/>
              <a:gd name="connsiteX11" fmla="*/ 5221372 w 5221372"/>
              <a:gd name="connsiteY11" fmla="*/ 1971662 h 2365994"/>
              <a:gd name="connsiteX12" fmla="*/ 4827040 w 5221372"/>
              <a:gd name="connsiteY12" fmla="*/ 2365994 h 2365994"/>
              <a:gd name="connsiteX13" fmla="*/ 4193796 w 5221372"/>
              <a:gd name="connsiteY13" fmla="*/ 2365994 h 2365994"/>
              <a:gd name="connsiteX14" fmla="*/ 3516225 w 5221372"/>
              <a:gd name="connsiteY14" fmla="*/ 2365994 h 2365994"/>
              <a:gd name="connsiteX15" fmla="*/ 2927308 w 5221372"/>
              <a:gd name="connsiteY15" fmla="*/ 2365994 h 2365994"/>
              <a:gd name="connsiteX16" fmla="*/ 2382718 w 5221372"/>
              <a:gd name="connsiteY16" fmla="*/ 2365994 h 2365994"/>
              <a:gd name="connsiteX17" fmla="*/ 1749474 w 5221372"/>
              <a:gd name="connsiteY17" fmla="*/ 2365994 h 2365994"/>
              <a:gd name="connsiteX18" fmla="*/ 1027576 w 5221372"/>
              <a:gd name="connsiteY18" fmla="*/ 2365994 h 2365994"/>
              <a:gd name="connsiteX19" fmla="*/ 394332 w 5221372"/>
              <a:gd name="connsiteY19" fmla="*/ 2365994 h 2365994"/>
              <a:gd name="connsiteX20" fmla="*/ 0 w 5221372"/>
              <a:gd name="connsiteY20" fmla="*/ 1971662 h 2365994"/>
              <a:gd name="connsiteX21" fmla="*/ 0 w 5221372"/>
              <a:gd name="connsiteY21" fmla="*/ 1461659 h 2365994"/>
              <a:gd name="connsiteX22" fmla="*/ 0 w 5221372"/>
              <a:gd name="connsiteY22" fmla="*/ 951655 h 2365994"/>
              <a:gd name="connsiteX23" fmla="*/ 0 w 5221372"/>
              <a:gd name="connsiteY23" fmla="*/ 394332 h 2365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21372" h="2365994" fill="none" extrusionOk="0">
                <a:moveTo>
                  <a:pt x="0" y="394332"/>
                </a:moveTo>
                <a:cubicBezTo>
                  <a:pt x="-12366" y="153607"/>
                  <a:pt x="211582" y="-28092"/>
                  <a:pt x="394332" y="0"/>
                </a:cubicBezTo>
                <a:cubicBezTo>
                  <a:pt x="726674" y="-19395"/>
                  <a:pt x="874110" y="14226"/>
                  <a:pt x="1116230" y="0"/>
                </a:cubicBezTo>
                <a:cubicBezTo>
                  <a:pt x="1358350" y="-14226"/>
                  <a:pt x="1585613" y="-5913"/>
                  <a:pt x="1838128" y="0"/>
                </a:cubicBezTo>
                <a:cubicBezTo>
                  <a:pt x="2090643" y="5913"/>
                  <a:pt x="2149098" y="-17503"/>
                  <a:pt x="2382718" y="0"/>
                </a:cubicBezTo>
                <a:cubicBezTo>
                  <a:pt x="2616338" y="17503"/>
                  <a:pt x="2741980" y="13786"/>
                  <a:pt x="3060289" y="0"/>
                </a:cubicBezTo>
                <a:cubicBezTo>
                  <a:pt x="3378598" y="-13786"/>
                  <a:pt x="3395272" y="8488"/>
                  <a:pt x="3649206" y="0"/>
                </a:cubicBezTo>
                <a:cubicBezTo>
                  <a:pt x="3903140" y="-8488"/>
                  <a:pt x="4498818" y="13409"/>
                  <a:pt x="4827040" y="0"/>
                </a:cubicBezTo>
                <a:cubicBezTo>
                  <a:pt x="5024551" y="49225"/>
                  <a:pt x="5239211" y="182389"/>
                  <a:pt x="5221372" y="394332"/>
                </a:cubicBezTo>
                <a:cubicBezTo>
                  <a:pt x="5209062" y="563117"/>
                  <a:pt x="5218148" y="749216"/>
                  <a:pt x="5221372" y="904335"/>
                </a:cubicBezTo>
                <a:cubicBezTo>
                  <a:pt x="5224596" y="1059454"/>
                  <a:pt x="5199028" y="1157209"/>
                  <a:pt x="5221372" y="1382792"/>
                </a:cubicBezTo>
                <a:cubicBezTo>
                  <a:pt x="5243716" y="1608375"/>
                  <a:pt x="5201546" y="1816328"/>
                  <a:pt x="5221372" y="1971662"/>
                </a:cubicBezTo>
                <a:cubicBezTo>
                  <a:pt x="5205599" y="2240800"/>
                  <a:pt x="5084745" y="2342416"/>
                  <a:pt x="4827040" y="2365994"/>
                </a:cubicBezTo>
                <a:cubicBezTo>
                  <a:pt x="4655935" y="2338318"/>
                  <a:pt x="4503799" y="2382912"/>
                  <a:pt x="4193796" y="2365994"/>
                </a:cubicBezTo>
                <a:cubicBezTo>
                  <a:pt x="3883793" y="2349076"/>
                  <a:pt x="3848731" y="2378003"/>
                  <a:pt x="3516225" y="2365994"/>
                </a:cubicBezTo>
                <a:cubicBezTo>
                  <a:pt x="3183719" y="2353985"/>
                  <a:pt x="3099531" y="2390015"/>
                  <a:pt x="2927308" y="2365994"/>
                </a:cubicBezTo>
                <a:cubicBezTo>
                  <a:pt x="2755085" y="2341973"/>
                  <a:pt x="2565476" y="2355913"/>
                  <a:pt x="2382718" y="2365994"/>
                </a:cubicBezTo>
                <a:cubicBezTo>
                  <a:pt x="2199960" y="2376076"/>
                  <a:pt x="1956513" y="2351771"/>
                  <a:pt x="1749474" y="2365994"/>
                </a:cubicBezTo>
                <a:cubicBezTo>
                  <a:pt x="1542435" y="2380217"/>
                  <a:pt x="1191792" y="2388145"/>
                  <a:pt x="1027576" y="2365994"/>
                </a:cubicBezTo>
                <a:cubicBezTo>
                  <a:pt x="863360" y="2343843"/>
                  <a:pt x="643248" y="2380278"/>
                  <a:pt x="394332" y="2365994"/>
                </a:cubicBezTo>
                <a:cubicBezTo>
                  <a:pt x="189591" y="2344576"/>
                  <a:pt x="7947" y="2210992"/>
                  <a:pt x="0" y="1971662"/>
                </a:cubicBezTo>
                <a:cubicBezTo>
                  <a:pt x="20004" y="1857576"/>
                  <a:pt x="19134" y="1704100"/>
                  <a:pt x="0" y="1461659"/>
                </a:cubicBezTo>
                <a:cubicBezTo>
                  <a:pt x="-19134" y="1219218"/>
                  <a:pt x="-1800" y="1106131"/>
                  <a:pt x="0" y="951655"/>
                </a:cubicBezTo>
                <a:cubicBezTo>
                  <a:pt x="1800" y="797179"/>
                  <a:pt x="-12656" y="508619"/>
                  <a:pt x="0" y="394332"/>
                </a:cubicBezTo>
                <a:close/>
              </a:path>
              <a:path w="5221372" h="2365994" stroke="0" extrusionOk="0">
                <a:moveTo>
                  <a:pt x="0" y="394332"/>
                </a:moveTo>
                <a:cubicBezTo>
                  <a:pt x="-9636" y="209407"/>
                  <a:pt x="209706" y="10954"/>
                  <a:pt x="394332" y="0"/>
                </a:cubicBezTo>
                <a:cubicBezTo>
                  <a:pt x="639977" y="21528"/>
                  <a:pt x="724085" y="-12317"/>
                  <a:pt x="983249" y="0"/>
                </a:cubicBezTo>
                <a:cubicBezTo>
                  <a:pt x="1242413" y="12317"/>
                  <a:pt x="1462234" y="5819"/>
                  <a:pt x="1705147" y="0"/>
                </a:cubicBezTo>
                <a:cubicBezTo>
                  <a:pt x="1948060" y="-5819"/>
                  <a:pt x="2082026" y="3018"/>
                  <a:pt x="2294064" y="0"/>
                </a:cubicBezTo>
                <a:cubicBezTo>
                  <a:pt x="2506102" y="-3018"/>
                  <a:pt x="2676366" y="15965"/>
                  <a:pt x="2794327" y="0"/>
                </a:cubicBezTo>
                <a:cubicBezTo>
                  <a:pt x="2912288" y="-15965"/>
                  <a:pt x="3250097" y="13651"/>
                  <a:pt x="3471898" y="0"/>
                </a:cubicBezTo>
                <a:cubicBezTo>
                  <a:pt x="3693699" y="-13651"/>
                  <a:pt x="4006852" y="26198"/>
                  <a:pt x="4193796" y="0"/>
                </a:cubicBezTo>
                <a:cubicBezTo>
                  <a:pt x="4380740" y="-26198"/>
                  <a:pt x="4588530" y="-3994"/>
                  <a:pt x="4827040" y="0"/>
                </a:cubicBezTo>
                <a:cubicBezTo>
                  <a:pt x="5023065" y="-11215"/>
                  <a:pt x="5265430" y="162788"/>
                  <a:pt x="5221372" y="394332"/>
                </a:cubicBezTo>
                <a:cubicBezTo>
                  <a:pt x="5231130" y="558124"/>
                  <a:pt x="5239256" y="702426"/>
                  <a:pt x="5221372" y="951655"/>
                </a:cubicBezTo>
                <a:cubicBezTo>
                  <a:pt x="5203488" y="1200884"/>
                  <a:pt x="5195299" y="1319661"/>
                  <a:pt x="5221372" y="1508979"/>
                </a:cubicBezTo>
                <a:cubicBezTo>
                  <a:pt x="5247445" y="1698297"/>
                  <a:pt x="5232453" y="1871536"/>
                  <a:pt x="5221372" y="1971662"/>
                </a:cubicBezTo>
                <a:cubicBezTo>
                  <a:pt x="5182414" y="2154736"/>
                  <a:pt x="5033875" y="2361016"/>
                  <a:pt x="4827040" y="2365994"/>
                </a:cubicBezTo>
                <a:cubicBezTo>
                  <a:pt x="4597729" y="2349075"/>
                  <a:pt x="4551347" y="2376968"/>
                  <a:pt x="4326777" y="2365994"/>
                </a:cubicBezTo>
                <a:cubicBezTo>
                  <a:pt x="4102207" y="2355020"/>
                  <a:pt x="3828033" y="2362991"/>
                  <a:pt x="3649206" y="2365994"/>
                </a:cubicBezTo>
                <a:cubicBezTo>
                  <a:pt x="3470379" y="2368997"/>
                  <a:pt x="3382468" y="2386791"/>
                  <a:pt x="3148943" y="2365994"/>
                </a:cubicBezTo>
                <a:cubicBezTo>
                  <a:pt x="2915418" y="2345197"/>
                  <a:pt x="2770307" y="2341051"/>
                  <a:pt x="2560026" y="2365994"/>
                </a:cubicBezTo>
                <a:cubicBezTo>
                  <a:pt x="2349745" y="2390937"/>
                  <a:pt x="2258212" y="2390582"/>
                  <a:pt x="2015437" y="2365994"/>
                </a:cubicBezTo>
                <a:cubicBezTo>
                  <a:pt x="1772662" y="2341406"/>
                  <a:pt x="1699304" y="2392328"/>
                  <a:pt x="1426520" y="2365994"/>
                </a:cubicBezTo>
                <a:cubicBezTo>
                  <a:pt x="1153736" y="2339660"/>
                  <a:pt x="680980" y="2413393"/>
                  <a:pt x="394332" y="2365994"/>
                </a:cubicBezTo>
                <a:cubicBezTo>
                  <a:pt x="129195" y="2360925"/>
                  <a:pt x="51220" y="2196886"/>
                  <a:pt x="0" y="1971662"/>
                </a:cubicBezTo>
                <a:cubicBezTo>
                  <a:pt x="-3641" y="1857950"/>
                  <a:pt x="6638" y="1657150"/>
                  <a:pt x="0" y="1461659"/>
                </a:cubicBezTo>
                <a:cubicBezTo>
                  <a:pt x="-6638" y="1266168"/>
                  <a:pt x="-16518" y="1092499"/>
                  <a:pt x="0" y="983202"/>
                </a:cubicBezTo>
                <a:cubicBezTo>
                  <a:pt x="16518" y="873905"/>
                  <a:pt x="22737" y="643949"/>
                  <a:pt x="0" y="394332"/>
                </a:cubicBezTo>
                <a:close/>
              </a:path>
            </a:pathLst>
          </a:custGeom>
          <a:solidFill>
            <a:sysClr val="window" lastClr="FFFFFF"/>
          </a:solidFill>
          <a:ln w="28575" cap="flat" cmpd="sng" algn="ctr">
            <a:solidFill>
              <a:srgbClr val="0070C0"/>
            </a:solidFill>
            <a:prstDash val="solid"/>
            <a:miter lim="800000"/>
            <a:extLst>
              <a:ext uri="{C807C97D-BFC1-408E-A445-0C87EB9F89A2}">
                <ask:lineSketchStyleProps xmlns:ask="http://schemas.microsoft.com/office/drawing/2018/sketchyshapes" xmlns="" sd="3478589231">
                  <a:prstGeom prst="flowChartAlternateProcess">
                    <a:avLst/>
                  </a:prstGeom>
                  <ask:type>
                    <ask:lineSketchFreehand/>
                  </ask:type>
                </ask:lineSketchStyleProps>
              </a:ext>
            </a:extLst>
          </a:ln>
          <a:effectLst/>
        </p:spPr>
        <p:txBody>
          <a:bodyPr rtlCol="0" anchor="ctr"/>
          <a:lstStyle/>
          <a:p>
            <a:pPr lvl="0" algn="ctr">
              <a:defRPr/>
            </a:pPr>
            <a:r>
              <a:rPr lang="vi-VN" sz="3200" b="1" kern="0" dirty="0">
                <a:solidFill>
                  <a:srgbClr val="FF0000"/>
                </a:solidFill>
              </a:rPr>
              <a:t>Huy luôn hứa nhưng không thực hiện lời hứa đó</a:t>
            </a:r>
          </a:p>
        </p:txBody>
      </p:sp>
      <p:pic>
        <p:nvPicPr>
          <p:cNvPr id="2" name="Picture 1">
            <a:extLst>
              <a:ext uri="{FF2B5EF4-FFF2-40B4-BE49-F238E27FC236}">
                <a16:creationId xmlns:a16="http://schemas.microsoft.com/office/drawing/2014/main" id="{E1E29538-C086-57E5-7D40-D6566F0CB94A}"/>
              </a:ext>
            </a:extLst>
          </p:cNvPr>
          <p:cNvPicPr>
            <a:picLocks noChangeAspect="1"/>
          </p:cNvPicPr>
          <p:nvPr/>
        </p:nvPicPr>
        <p:blipFill>
          <a:blip r:embed="rId4"/>
          <a:stretch>
            <a:fillRect/>
          </a:stretch>
        </p:blipFill>
        <p:spPr>
          <a:xfrm>
            <a:off x="1114904" y="1775963"/>
            <a:ext cx="4703680" cy="3656276"/>
          </a:xfrm>
          <a:prstGeom prst="rect">
            <a:avLst/>
          </a:prstGeom>
        </p:spPr>
      </p:pic>
      <p:pic>
        <p:nvPicPr>
          <p:cNvPr id="28" name="Picture 27">
            <a:extLst>
              <a:ext uri="{FF2B5EF4-FFF2-40B4-BE49-F238E27FC236}">
                <a16:creationId xmlns:a16="http://schemas.microsoft.com/office/drawing/2014/main" id="{C2DE0D6C-E437-4170-9619-3AF46B7D04B6}"/>
              </a:ext>
            </a:extLst>
          </p:cNvPr>
          <p:cNvPicPr>
            <a:picLocks noChangeAspect="1"/>
          </p:cNvPicPr>
          <p:nvPr/>
        </p:nvPicPr>
        <p:blipFill>
          <a:blip r:embed="rId5"/>
          <a:stretch>
            <a:fillRect/>
          </a:stretch>
        </p:blipFill>
        <p:spPr>
          <a:xfrm>
            <a:off x="3238344" y="600104"/>
            <a:ext cx="5877496" cy="791198"/>
          </a:xfrm>
          <a:prstGeom prst="rect">
            <a:avLst/>
          </a:prstGeom>
        </p:spPr>
      </p:pic>
    </p:spTree>
    <p:extLst>
      <p:ext uri="{BB962C8B-B14F-4D97-AF65-F5344CB8AC3E}">
        <p14:creationId xmlns:p14="http://schemas.microsoft.com/office/powerpoint/2010/main" val="13728692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5|0.6|0.6|0.8|0.7|0.5|0.4"/>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4.xml><?xml version="1.0" encoding="utf-8"?>
<p:tagLst xmlns:a="http://schemas.openxmlformats.org/drawingml/2006/main" xmlns:r="http://schemas.openxmlformats.org/officeDocument/2006/relationships" xmlns:p="http://schemas.openxmlformats.org/presentationml/2006/main">
  <p:tag name="TIMING" val="|0.5|0.6|0.6|0.8|0.7|0.5|0.4"/>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TotalTime>
  <Words>457</Words>
  <Application>Microsoft Office PowerPoint</Application>
  <PresentationFormat>Widescreen</PresentationFormat>
  <Paragraphs>58</Paragraphs>
  <Slides>19</Slides>
  <Notes>17</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19</vt:i4>
      </vt:variant>
    </vt:vector>
  </HeadingPairs>
  <TitlesOfParts>
    <vt:vector size="33" baseType="lpstr">
      <vt:lpstr>等线</vt:lpstr>
      <vt:lpstr>等线 Light</vt:lpstr>
      <vt:lpstr>微软雅黑</vt:lpstr>
      <vt:lpstr>#9Slide05 Phobia</vt:lpstr>
      <vt:lpstr>Arial</vt:lpstr>
      <vt:lpstr>Baloo 2</vt:lpstr>
      <vt:lpstr>Calibri</vt:lpstr>
      <vt:lpstr>Coiny</vt:lpstr>
      <vt:lpstr>Georgia</vt:lpstr>
      <vt:lpstr>iCiel Cadena</vt:lpstr>
      <vt:lpstr>Palatino Linotype</vt:lpstr>
      <vt:lpstr>Office 主题​​</vt:lpstr>
      <vt:lpstr>1_Simple Light</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Nguyen Hoang Quan</cp:lastModifiedBy>
  <cp:revision>44</cp:revision>
  <dcterms:created xsi:type="dcterms:W3CDTF">2022-07-20T06:52:57Z</dcterms:created>
  <dcterms:modified xsi:type="dcterms:W3CDTF">2022-12-10T06:48:18Z</dcterms:modified>
</cp:coreProperties>
</file>