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47" r:id="rId2"/>
    <p:sldId id="5299909" r:id="rId3"/>
    <p:sldId id="5299910" r:id="rId4"/>
    <p:sldId id="5299908" r:id="rId5"/>
    <p:sldId id="5299911" r:id="rId6"/>
    <p:sldId id="5299871" r:id="rId7"/>
    <p:sldId id="5299912" r:id="rId8"/>
    <p:sldId id="5299891" r:id="rId9"/>
    <p:sldId id="5299872" r:id="rId10"/>
    <p:sldId id="5299913" r:id="rId11"/>
    <p:sldId id="5299914" r:id="rId12"/>
    <p:sldId id="5299915" r:id="rId13"/>
    <p:sldId id="5299916" r:id="rId14"/>
    <p:sldId id="529991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65A19-5B0D-4CB7-AAE3-076DF7C93636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A980E-BEC4-4D64-B534-A24C71E4E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1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038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563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768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31EC3-F9A7-4B3C-8FEF-6D79E4513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359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406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62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619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61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329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761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31EC3-F9A7-4B3C-8FEF-6D79E4513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183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003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612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31EC3-F9A7-4B3C-8FEF-6D79E4513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811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E589F6-4EBA-4E43-8D14-56BC3A4446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7873" y="2461945"/>
            <a:ext cx="5031267" cy="4379009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0153A530-9175-40FD-8ECA-707929D8CFBC}"/>
              </a:ext>
            </a:extLst>
          </p:cNvPr>
          <p:cNvSpPr/>
          <p:nvPr userDrawn="1"/>
        </p:nvSpPr>
        <p:spPr>
          <a:xfrm flipH="1" flipV="1">
            <a:off x="7587370" y="0"/>
            <a:ext cx="4604630" cy="6858000"/>
          </a:xfrm>
          <a:custGeom>
            <a:avLst/>
            <a:gdLst>
              <a:gd name="connsiteX0" fmla="*/ 4604630 w 4604630"/>
              <a:gd name="connsiteY0" fmla="*/ 6858000 h 6858000"/>
              <a:gd name="connsiteX1" fmla="*/ 0 w 4604630"/>
              <a:gd name="connsiteY1" fmla="*/ 6858000 h 6858000"/>
              <a:gd name="connsiteX2" fmla="*/ 0 w 4604630"/>
              <a:gd name="connsiteY2" fmla="*/ 0 h 6858000"/>
              <a:gd name="connsiteX3" fmla="*/ 367240 w 460463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4630" h="6858000">
                <a:moveTo>
                  <a:pt x="460463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67240" y="0"/>
                </a:lnTo>
                <a:close/>
              </a:path>
            </a:pathLst>
          </a:custGeom>
          <a:solidFill>
            <a:srgbClr val="B9C9E7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2985BD87-37EC-4B1C-9005-B4D8A81F9E18}"/>
              </a:ext>
            </a:extLst>
          </p:cNvPr>
          <p:cNvSpPr/>
          <p:nvPr userDrawn="1"/>
        </p:nvSpPr>
        <p:spPr>
          <a:xfrm>
            <a:off x="0" y="0"/>
            <a:ext cx="11260582" cy="6858000"/>
          </a:xfrm>
          <a:custGeom>
            <a:avLst/>
            <a:gdLst>
              <a:gd name="connsiteX0" fmla="*/ 0 w 11260582"/>
              <a:gd name="connsiteY0" fmla="*/ 0 h 6858000"/>
              <a:gd name="connsiteX1" fmla="*/ 3204522 w 11260582"/>
              <a:gd name="connsiteY1" fmla="*/ 0 h 6858000"/>
              <a:gd name="connsiteX2" fmla="*/ 11260582 w 11260582"/>
              <a:gd name="connsiteY2" fmla="*/ 6858000 h 6858000"/>
              <a:gd name="connsiteX3" fmla="*/ 0 w 1126058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6858000">
                <a:moveTo>
                  <a:pt x="0" y="0"/>
                </a:moveTo>
                <a:lnTo>
                  <a:pt x="3204522" y="0"/>
                </a:lnTo>
                <a:lnTo>
                  <a:pt x="1126058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7241612-7287-4B06-B74F-04D89D45AFA8}"/>
              </a:ext>
            </a:extLst>
          </p:cNvPr>
          <p:cNvSpPr/>
          <p:nvPr userDrawn="1"/>
        </p:nvSpPr>
        <p:spPr>
          <a:xfrm>
            <a:off x="0" y="1867238"/>
            <a:ext cx="11260582" cy="4990762"/>
          </a:xfrm>
          <a:custGeom>
            <a:avLst/>
            <a:gdLst>
              <a:gd name="connsiteX0" fmla="*/ 5406732 w 11260582"/>
              <a:gd name="connsiteY0" fmla="*/ 0 h 4990762"/>
              <a:gd name="connsiteX1" fmla="*/ 11260582 w 11260582"/>
              <a:gd name="connsiteY1" fmla="*/ 4990762 h 4990762"/>
              <a:gd name="connsiteX2" fmla="*/ 0 w 11260582"/>
              <a:gd name="connsiteY2" fmla="*/ 4990762 h 4990762"/>
              <a:gd name="connsiteX3" fmla="*/ 0 w 11260582"/>
              <a:gd name="connsiteY3" fmla="*/ 4609567 h 499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4990762">
                <a:moveTo>
                  <a:pt x="5406732" y="0"/>
                </a:moveTo>
                <a:lnTo>
                  <a:pt x="11260582" y="4990762"/>
                </a:lnTo>
                <a:lnTo>
                  <a:pt x="0" y="4990762"/>
                </a:lnTo>
                <a:lnTo>
                  <a:pt x="0" y="4609567"/>
                </a:lnTo>
                <a:close/>
              </a:path>
            </a:pathLst>
          </a:custGeom>
          <a:solidFill>
            <a:srgbClr val="F3C9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733E74D-3AD7-480B-ADDA-B5CD547FBFFC}"/>
              </a:ext>
            </a:extLst>
          </p:cNvPr>
          <p:cNvGrpSpPr/>
          <p:nvPr userDrawn="1"/>
        </p:nvGrpSpPr>
        <p:grpSpPr>
          <a:xfrm rot="5400000">
            <a:off x="329630" y="331026"/>
            <a:ext cx="1068196" cy="406144"/>
            <a:chOff x="5014913" y="3255963"/>
            <a:chExt cx="2163763" cy="56832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31F4DB1-2BE1-4CC2-8896-A4974A4B1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魂100号-方方先锋体" panose="00000500000000000000" pitchFamily="2" charset="-122"/>
                <a:ea typeface="字魂100号-方方先锋体" panose="00000500000000000000" pitchFamily="2" charset="-122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BD9C35A-CF73-4CBB-8A2A-410681362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魂100号-方方先锋体" panose="00000500000000000000" pitchFamily="2" charset="-122"/>
                <a:ea typeface="字魂100号-方方先锋体" panose="00000500000000000000" pitchFamily="2" charset="-122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B7BE890-F10F-4AEA-8126-5D4B54509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魂100号-方方先锋体" panose="00000500000000000000" pitchFamily="2" charset="-122"/>
                <a:ea typeface="字魂100号-方方先锋体" panose="00000500000000000000" pitchFamily="2" charset="-122"/>
              </a:endParaRPr>
            </a:p>
          </p:txBody>
        </p:sp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8E29E006-1EB0-4BDF-9944-44EAA84930AF}"/>
              </a:ext>
            </a:extLst>
          </p:cNvPr>
          <p:cNvSpPr/>
          <p:nvPr userDrawn="1"/>
        </p:nvSpPr>
        <p:spPr>
          <a:xfrm>
            <a:off x="465709" y="378154"/>
            <a:ext cx="11260582" cy="610169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49FB158-1B00-41BC-B55F-529DB22EAB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76753768"/>
      </p:ext>
    </p:extLst>
  </p:cSld>
  <p:clrMapOvr>
    <a:masterClrMapping/>
  </p:clrMapOvr>
  <p:transition spd="slow">
    <p:comb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8410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56486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975343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359839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81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2.emf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2.em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microsoft.com/office/2007/relationships/hdphoto" Target="../media/hdphoto3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2.emf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2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2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e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2.em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2.em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id="{A930CCF0-9E89-4140-AD33-07F2728B33E2}"/>
              </a:ext>
            </a:extLst>
          </p:cNvPr>
          <p:cNvSpPr/>
          <p:nvPr/>
        </p:nvSpPr>
        <p:spPr>
          <a:xfrm flipH="1" flipV="1">
            <a:off x="7587370" y="0"/>
            <a:ext cx="4604630" cy="6858000"/>
          </a:xfrm>
          <a:custGeom>
            <a:avLst/>
            <a:gdLst>
              <a:gd name="connsiteX0" fmla="*/ 4604630 w 4604630"/>
              <a:gd name="connsiteY0" fmla="*/ 6858000 h 6858000"/>
              <a:gd name="connsiteX1" fmla="*/ 0 w 4604630"/>
              <a:gd name="connsiteY1" fmla="*/ 6858000 h 6858000"/>
              <a:gd name="connsiteX2" fmla="*/ 0 w 4604630"/>
              <a:gd name="connsiteY2" fmla="*/ 0 h 6858000"/>
              <a:gd name="connsiteX3" fmla="*/ 367240 w 460463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4630" h="6858000">
                <a:moveTo>
                  <a:pt x="460463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67240" y="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E1520E44-6728-4433-A1D7-6AA661A1133F}"/>
              </a:ext>
            </a:extLst>
          </p:cNvPr>
          <p:cNvSpPr/>
          <p:nvPr/>
        </p:nvSpPr>
        <p:spPr>
          <a:xfrm>
            <a:off x="0" y="0"/>
            <a:ext cx="11260582" cy="6858000"/>
          </a:xfrm>
          <a:custGeom>
            <a:avLst/>
            <a:gdLst>
              <a:gd name="connsiteX0" fmla="*/ 0 w 11260582"/>
              <a:gd name="connsiteY0" fmla="*/ 0 h 6858000"/>
              <a:gd name="connsiteX1" fmla="*/ 3204522 w 11260582"/>
              <a:gd name="connsiteY1" fmla="*/ 0 h 6858000"/>
              <a:gd name="connsiteX2" fmla="*/ 11260582 w 11260582"/>
              <a:gd name="connsiteY2" fmla="*/ 6858000 h 6858000"/>
              <a:gd name="connsiteX3" fmla="*/ 0 w 1126058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6858000">
                <a:moveTo>
                  <a:pt x="0" y="0"/>
                </a:moveTo>
                <a:lnTo>
                  <a:pt x="3204522" y="0"/>
                </a:lnTo>
                <a:lnTo>
                  <a:pt x="1126058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sp>
        <p:nvSpPr>
          <p:cNvPr id="74" name="任意多边形: 形状 73">
            <a:extLst>
              <a:ext uri="{FF2B5EF4-FFF2-40B4-BE49-F238E27FC236}">
                <a16:creationId xmlns:a16="http://schemas.microsoft.com/office/drawing/2014/main" id="{22267BB3-C7A0-4D71-809F-0BAD1676ADDE}"/>
              </a:ext>
            </a:extLst>
          </p:cNvPr>
          <p:cNvSpPr/>
          <p:nvPr/>
        </p:nvSpPr>
        <p:spPr>
          <a:xfrm>
            <a:off x="0" y="1867238"/>
            <a:ext cx="11260582" cy="4990762"/>
          </a:xfrm>
          <a:custGeom>
            <a:avLst/>
            <a:gdLst>
              <a:gd name="connsiteX0" fmla="*/ 5406732 w 11260582"/>
              <a:gd name="connsiteY0" fmla="*/ 0 h 4990762"/>
              <a:gd name="connsiteX1" fmla="*/ 11260582 w 11260582"/>
              <a:gd name="connsiteY1" fmla="*/ 4990762 h 4990762"/>
              <a:gd name="connsiteX2" fmla="*/ 0 w 11260582"/>
              <a:gd name="connsiteY2" fmla="*/ 4990762 h 4990762"/>
              <a:gd name="connsiteX3" fmla="*/ 0 w 11260582"/>
              <a:gd name="connsiteY3" fmla="*/ 4609567 h 499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4990762">
                <a:moveTo>
                  <a:pt x="5406732" y="0"/>
                </a:moveTo>
                <a:lnTo>
                  <a:pt x="11260582" y="4990762"/>
                </a:lnTo>
                <a:lnTo>
                  <a:pt x="0" y="4990762"/>
                </a:lnTo>
                <a:lnTo>
                  <a:pt x="0" y="4609567"/>
                </a:lnTo>
                <a:close/>
              </a:path>
            </a:pathLst>
          </a:custGeom>
          <a:solidFill>
            <a:srgbClr val="F3C9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E585B5D6-9992-40F6-B3D0-858D0986D71B}"/>
              </a:ext>
            </a:extLst>
          </p:cNvPr>
          <p:cNvSpPr/>
          <p:nvPr/>
        </p:nvSpPr>
        <p:spPr>
          <a:xfrm>
            <a:off x="1414041" y="853633"/>
            <a:ext cx="9363919" cy="51507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F943CFD-86D3-46E0-A20B-E9D43FDF0D06}"/>
              </a:ext>
            </a:extLst>
          </p:cNvPr>
          <p:cNvGrpSpPr/>
          <p:nvPr/>
        </p:nvGrpSpPr>
        <p:grpSpPr>
          <a:xfrm rot="5400000">
            <a:off x="329630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sp>
        <p:nvSpPr>
          <p:cNvPr id="92" name="矩形: 圆角 91">
            <a:extLst>
              <a:ext uri="{FF2B5EF4-FFF2-40B4-BE49-F238E27FC236}">
                <a16:creationId xmlns:a16="http://schemas.microsoft.com/office/drawing/2014/main" id="{AE62C07E-54A4-4022-A579-44B52E5A69F2}"/>
              </a:ext>
            </a:extLst>
          </p:cNvPr>
          <p:cNvSpPr/>
          <p:nvPr/>
        </p:nvSpPr>
        <p:spPr>
          <a:xfrm>
            <a:off x="1898544" y="1314532"/>
            <a:ext cx="8394912" cy="42289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90" name="图片 89">
            <a:extLst>
              <a:ext uri="{FF2B5EF4-FFF2-40B4-BE49-F238E27FC236}">
                <a16:creationId xmlns:a16="http://schemas.microsoft.com/office/drawing/2014/main" id="{23F737CC-7930-4493-A9B2-EBDC855453EF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9889685" y="126678"/>
            <a:ext cx="1664097" cy="1575173"/>
          </a:xfrm>
          <a:prstGeom prst="rect">
            <a:avLst/>
          </a:prstGeom>
        </p:spPr>
      </p:pic>
      <p:pic>
        <p:nvPicPr>
          <p:cNvPr id="96" name="图片 95">
            <a:extLst>
              <a:ext uri="{FF2B5EF4-FFF2-40B4-BE49-F238E27FC236}">
                <a16:creationId xmlns:a16="http://schemas.microsoft.com/office/drawing/2014/main" id="{57AA8D6E-01A1-45A5-A037-C87404BDE8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7" t="46922" r="1330" b="8050"/>
          <a:stretch/>
        </p:blipFill>
        <p:spPr>
          <a:xfrm>
            <a:off x="6517849" y="1314450"/>
            <a:ext cx="3763570" cy="4456053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0F2DEED4-6EC6-4402-A0F9-DDD16B1F9535}"/>
              </a:ext>
            </a:extLst>
          </p:cNvPr>
          <p:cNvGrpSpPr/>
          <p:nvPr/>
        </p:nvGrpSpPr>
        <p:grpSpPr>
          <a:xfrm>
            <a:off x="1570728" y="1709625"/>
            <a:ext cx="172707" cy="3438751"/>
            <a:chOff x="1611368" y="1646445"/>
            <a:chExt cx="172707" cy="3438751"/>
          </a:xfrm>
          <a:solidFill>
            <a:schemeClr val="bg1">
              <a:lumMod val="65000"/>
            </a:schemeClr>
          </a:solidFill>
        </p:grpSpPr>
        <p:sp>
          <p:nvSpPr>
            <p:cNvPr id="143" name="椭圆 142">
              <a:extLst>
                <a:ext uri="{FF2B5EF4-FFF2-40B4-BE49-F238E27FC236}">
                  <a16:creationId xmlns:a16="http://schemas.microsoft.com/office/drawing/2014/main" id="{35DB8F72-4160-4962-A63D-5A478C0886A4}"/>
                </a:ext>
              </a:extLst>
            </p:cNvPr>
            <p:cNvSpPr/>
            <p:nvPr/>
          </p:nvSpPr>
          <p:spPr>
            <a:xfrm rot="5400000">
              <a:off x="1611368" y="1646445"/>
              <a:ext cx="172707" cy="1727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id="{8B9CE240-FB86-40C6-96D5-BB906F6E3B1E}"/>
                </a:ext>
              </a:extLst>
            </p:cNvPr>
            <p:cNvSpPr/>
            <p:nvPr/>
          </p:nvSpPr>
          <p:spPr>
            <a:xfrm rot="5400000">
              <a:off x="1611368" y="2299654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5" name="椭圆 144">
              <a:extLst>
                <a:ext uri="{FF2B5EF4-FFF2-40B4-BE49-F238E27FC236}">
                  <a16:creationId xmlns:a16="http://schemas.microsoft.com/office/drawing/2014/main" id="{A5AF2950-8DD7-4C36-A355-B0AAC10C7BD1}"/>
                </a:ext>
              </a:extLst>
            </p:cNvPr>
            <p:cNvSpPr/>
            <p:nvPr/>
          </p:nvSpPr>
          <p:spPr>
            <a:xfrm rot="5400000">
              <a:off x="1611368" y="2952863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6" name="椭圆 145">
              <a:extLst>
                <a:ext uri="{FF2B5EF4-FFF2-40B4-BE49-F238E27FC236}">
                  <a16:creationId xmlns:a16="http://schemas.microsoft.com/office/drawing/2014/main" id="{D8035FBD-716F-4EAC-A177-AA1CD55B5DB9}"/>
                </a:ext>
              </a:extLst>
            </p:cNvPr>
            <p:cNvSpPr/>
            <p:nvPr/>
          </p:nvSpPr>
          <p:spPr>
            <a:xfrm rot="5400000">
              <a:off x="1611368" y="3606071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9AC063D8-DDDF-442B-A29B-69E1A31D7299}"/>
                </a:ext>
              </a:extLst>
            </p:cNvPr>
            <p:cNvSpPr/>
            <p:nvPr/>
          </p:nvSpPr>
          <p:spPr>
            <a:xfrm rot="5400000">
              <a:off x="1611368" y="4259280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8" name="椭圆 147">
              <a:extLst>
                <a:ext uri="{FF2B5EF4-FFF2-40B4-BE49-F238E27FC236}">
                  <a16:creationId xmlns:a16="http://schemas.microsoft.com/office/drawing/2014/main" id="{EB6127AE-0C60-4188-BDCB-B977BE52BD0D}"/>
                </a:ext>
              </a:extLst>
            </p:cNvPr>
            <p:cNvSpPr/>
            <p:nvPr/>
          </p:nvSpPr>
          <p:spPr>
            <a:xfrm rot="5400000">
              <a:off x="1611368" y="4912489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2F0753BC-7468-4554-81D0-7B40AEE52592}"/>
              </a:ext>
            </a:extLst>
          </p:cNvPr>
          <p:cNvGrpSpPr/>
          <p:nvPr/>
        </p:nvGrpSpPr>
        <p:grpSpPr>
          <a:xfrm>
            <a:off x="10408926" y="1709625"/>
            <a:ext cx="172707" cy="3438751"/>
            <a:chOff x="1611368" y="1646445"/>
            <a:chExt cx="172707" cy="3438751"/>
          </a:xfrm>
          <a:solidFill>
            <a:schemeClr val="bg1">
              <a:lumMod val="65000"/>
            </a:schemeClr>
          </a:solidFill>
        </p:grpSpPr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12BA7A56-7AF8-48FC-9575-307193CE1AB5}"/>
                </a:ext>
              </a:extLst>
            </p:cNvPr>
            <p:cNvSpPr/>
            <p:nvPr/>
          </p:nvSpPr>
          <p:spPr>
            <a:xfrm rot="5400000">
              <a:off x="1611368" y="1646445"/>
              <a:ext cx="172707" cy="1727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57" name="椭圆 156">
              <a:extLst>
                <a:ext uri="{FF2B5EF4-FFF2-40B4-BE49-F238E27FC236}">
                  <a16:creationId xmlns:a16="http://schemas.microsoft.com/office/drawing/2014/main" id="{D92E709E-7B72-40A5-B4E9-A7F52DE51C95}"/>
                </a:ext>
              </a:extLst>
            </p:cNvPr>
            <p:cNvSpPr/>
            <p:nvPr/>
          </p:nvSpPr>
          <p:spPr>
            <a:xfrm rot="5400000">
              <a:off x="1611368" y="2299654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58" name="椭圆 157">
              <a:extLst>
                <a:ext uri="{FF2B5EF4-FFF2-40B4-BE49-F238E27FC236}">
                  <a16:creationId xmlns:a16="http://schemas.microsoft.com/office/drawing/2014/main" id="{8598004A-E9C6-4D58-84FC-CDE742F6C52A}"/>
                </a:ext>
              </a:extLst>
            </p:cNvPr>
            <p:cNvSpPr/>
            <p:nvPr/>
          </p:nvSpPr>
          <p:spPr>
            <a:xfrm rot="5400000">
              <a:off x="1611368" y="2952863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60D06F4E-05F3-4E97-A51B-B935099E0A64}"/>
                </a:ext>
              </a:extLst>
            </p:cNvPr>
            <p:cNvSpPr/>
            <p:nvPr/>
          </p:nvSpPr>
          <p:spPr>
            <a:xfrm rot="5400000">
              <a:off x="1611368" y="3606071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E781FF4A-692B-472D-9623-0553E392F4CF}"/>
                </a:ext>
              </a:extLst>
            </p:cNvPr>
            <p:cNvSpPr/>
            <p:nvPr/>
          </p:nvSpPr>
          <p:spPr>
            <a:xfrm rot="5400000">
              <a:off x="1611368" y="4259280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id="{45DB70DE-EAC8-4FD9-941E-8EDC7C047E23}"/>
                </a:ext>
              </a:extLst>
            </p:cNvPr>
            <p:cNvSpPr/>
            <p:nvPr/>
          </p:nvSpPr>
          <p:spPr>
            <a:xfrm rot="5400000">
              <a:off x="1611368" y="4912489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id="{75C7F911-0F7A-4410-B786-3D88FE37896E}"/>
              </a:ext>
            </a:extLst>
          </p:cNvPr>
          <p:cNvSpPr/>
          <p:nvPr/>
        </p:nvSpPr>
        <p:spPr>
          <a:xfrm flipH="1">
            <a:off x="2563227" y="4984121"/>
            <a:ext cx="8797195" cy="1020245"/>
          </a:xfrm>
          <a:custGeom>
            <a:avLst/>
            <a:gdLst>
              <a:gd name="connsiteX0" fmla="*/ 5012747 w 8797195"/>
              <a:gd name="connsiteY0" fmla="*/ 0 h 1125760"/>
              <a:gd name="connsiteX1" fmla="*/ 4944692 w 8797195"/>
              <a:gd name="connsiteY1" fmla="*/ 5100 h 1125760"/>
              <a:gd name="connsiteX2" fmla="*/ 896139 w 8797195"/>
              <a:gd name="connsiteY2" fmla="*/ 0 h 1125760"/>
              <a:gd name="connsiteX3" fmla="*/ 0 w 8797195"/>
              <a:gd name="connsiteY3" fmla="*/ 562880 h 1125760"/>
              <a:gd name="connsiteX4" fmla="*/ 896139 w 8797195"/>
              <a:gd name="connsiteY4" fmla="*/ 1125760 h 1125760"/>
              <a:gd name="connsiteX5" fmla="*/ 5012747 w 8797195"/>
              <a:gd name="connsiteY5" fmla="*/ 1125760 h 1125760"/>
              <a:gd name="connsiteX6" fmla="*/ 5375757 w 8797195"/>
              <a:gd name="connsiteY6" fmla="*/ 1125760 h 1125760"/>
              <a:gd name="connsiteX7" fmla="*/ 8797195 w 8797195"/>
              <a:gd name="connsiteY7" fmla="*/ 1125760 h 1125760"/>
              <a:gd name="connsiteX8" fmla="*/ 8040123 w 8797195"/>
              <a:gd name="connsiteY8" fmla="*/ 562880 h 1125760"/>
              <a:gd name="connsiteX9" fmla="*/ 8561036 w 8797195"/>
              <a:gd name="connsiteY9" fmla="*/ 5291 h 11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97195" h="1125760">
                <a:moveTo>
                  <a:pt x="5012747" y="0"/>
                </a:moveTo>
                <a:lnTo>
                  <a:pt x="4944692" y="5100"/>
                </a:lnTo>
                <a:lnTo>
                  <a:pt x="896139" y="0"/>
                </a:lnTo>
                <a:cubicBezTo>
                  <a:pt x="401031" y="0"/>
                  <a:pt x="0" y="252058"/>
                  <a:pt x="0" y="562880"/>
                </a:cubicBezTo>
                <a:cubicBezTo>
                  <a:pt x="0" y="873703"/>
                  <a:pt x="401031" y="1125760"/>
                  <a:pt x="896139" y="1125760"/>
                </a:cubicBezTo>
                <a:lnTo>
                  <a:pt x="5012747" y="1125760"/>
                </a:lnTo>
                <a:lnTo>
                  <a:pt x="5375757" y="1125760"/>
                </a:lnTo>
                <a:lnTo>
                  <a:pt x="8797195" y="1125760"/>
                </a:lnTo>
                <a:cubicBezTo>
                  <a:pt x="8378921" y="1125760"/>
                  <a:pt x="8079635" y="749644"/>
                  <a:pt x="8040123" y="562880"/>
                </a:cubicBezTo>
                <a:cubicBezTo>
                  <a:pt x="8000612" y="376117"/>
                  <a:pt x="8142762" y="5291"/>
                  <a:pt x="8561036" y="5291"/>
                </a:cubicBezTo>
                <a:close/>
              </a:path>
            </a:pathLst>
          </a:custGeom>
          <a:solidFill>
            <a:srgbClr val="B9C9E7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6FCD24E6-8AEA-4337-B9F7-31775FE36E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2315619" y="4189540"/>
            <a:ext cx="523810" cy="546530"/>
          </a:xfrm>
          <a:prstGeom prst="rect">
            <a:avLst/>
          </a:prstGeom>
        </p:spPr>
      </p:pic>
      <p:pic>
        <p:nvPicPr>
          <p:cNvPr id="164" name="图片 163">
            <a:extLst>
              <a:ext uri="{FF2B5EF4-FFF2-40B4-BE49-F238E27FC236}">
                <a16:creationId xmlns:a16="http://schemas.microsoft.com/office/drawing/2014/main" id="{AEB65FF9-C4A8-4900-9962-1ECA85B563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25993">
            <a:off x="9179197" y="2686273"/>
            <a:ext cx="523810" cy="54653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C70A0651-EFF0-4756-BDF3-50AE16EADF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6072" y="3255864"/>
            <a:ext cx="335129" cy="330584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DF2FE307-7408-43AB-AC5F-ACEEFDEB798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biLevel thresh="75000"/>
          </a:blip>
          <a:srcRect b="82089"/>
          <a:stretch/>
        </p:blipFill>
        <p:spPr>
          <a:xfrm flipV="1">
            <a:off x="7218728" y="5333845"/>
            <a:ext cx="1776786" cy="3207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3C01FA-03EA-4E32-B7BD-5DCE4A2E79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7889" y="694151"/>
            <a:ext cx="3737172" cy="7071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DCB125-F7F2-494A-A288-3D2D293C44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46782" y="2040552"/>
            <a:ext cx="5822185" cy="19386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F97382-B50B-47A8-B253-F16A9496034E}"/>
              </a:ext>
            </a:extLst>
          </p:cNvPr>
          <p:cNvSpPr txBox="1"/>
          <p:nvPr/>
        </p:nvSpPr>
        <p:spPr>
          <a:xfrm>
            <a:off x="3409950" y="104775"/>
            <a:ext cx="6915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Thứ</a:t>
            </a:r>
            <a:r>
              <a:rPr lang="en-US" sz="3200" dirty="0"/>
              <a:t>…..</a:t>
            </a:r>
            <a:r>
              <a:rPr lang="en-US" sz="3200" dirty="0" err="1"/>
              <a:t>ngày</a:t>
            </a:r>
            <a:r>
              <a:rPr lang="en-US" sz="3200" dirty="0"/>
              <a:t>…..</a:t>
            </a:r>
            <a:r>
              <a:rPr lang="en-US" sz="3200" dirty="0" err="1"/>
              <a:t>tháng</a:t>
            </a:r>
            <a:r>
              <a:rPr lang="en-US" sz="3200" dirty="0"/>
              <a:t>…..</a:t>
            </a:r>
            <a:r>
              <a:rPr lang="en-US" sz="3200" dirty="0" err="1"/>
              <a:t>năm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617178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AACD066-DB49-4D14-B546-BB51EF3AA282}"/>
              </a:ext>
            </a:extLst>
          </p:cNvPr>
          <p:cNvGrpSpPr/>
          <p:nvPr/>
        </p:nvGrpSpPr>
        <p:grpSpPr>
          <a:xfrm flipV="1">
            <a:off x="0" y="0"/>
            <a:ext cx="12192000" cy="6858000"/>
            <a:chOff x="0" y="0"/>
            <a:chExt cx="12192000" cy="6858000"/>
          </a:xfrm>
        </p:grpSpPr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A930CCF0-9E89-4140-AD33-07F2728B33E2}"/>
                </a:ext>
              </a:extLst>
            </p:cNvPr>
            <p:cNvSpPr/>
            <p:nvPr/>
          </p:nvSpPr>
          <p:spPr>
            <a:xfrm flipH="1" flipV="1">
              <a:off x="7587370" y="0"/>
              <a:ext cx="4604630" cy="6858000"/>
            </a:xfrm>
            <a:custGeom>
              <a:avLst/>
              <a:gdLst>
                <a:gd name="connsiteX0" fmla="*/ 4604630 w 4604630"/>
                <a:gd name="connsiteY0" fmla="*/ 6858000 h 6858000"/>
                <a:gd name="connsiteX1" fmla="*/ 0 w 4604630"/>
                <a:gd name="connsiteY1" fmla="*/ 6858000 h 6858000"/>
                <a:gd name="connsiteX2" fmla="*/ 0 w 4604630"/>
                <a:gd name="connsiteY2" fmla="*/ 0 h 6858000"/>
                <a:gd name="connsiteX3" fmla="*/ 367240 w 460463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4630" h="6858000">
                  <a:moveTo>
                    <a:pt x="4604630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367240" y="0"/>
                  </a:lnTo>
                  <a:close/>
                </a:path>
              </a:pathLst>
            </a:custGeom>
            <a:solidFill>
              <a:srgbClr val="F882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E1520E44-6728-4433-A1D7-6AA661A1133F}"/>
                </a:ext>
              </a:extLst>
            </p:cNvPr>
            <p:cNvSpPr/>
            <p:nvPr/>
          </p:nvSpPr>
          <p:spPr>
            <a:xfrm>
              <a:off x="0" y="0"/>
              <a:ext cx="11260582" cy="6858000"/>
            </a:xfrm>
            <a:custGeom>
              <a:avLst/>
              <a:gdLst>
                <a:gd name="connsiteX0" fmla="*/ 0 w 11260582"/>
                <a:gd name="connsiteY0" fmla="*/ 0 h 6858000"/>
                <a:gd name="connsiteX1" fmla="*/ 3204522 w 11260582"/>
                <a:gd name="connsiteY1" fmla="*/ 0 h 6858000"/>
                <a:gd name="connsiteX2" fmla="*/ 11260582 w 11260582"/>
                <a:gd name="connsiteY2" fmla="*/ 6858000 h 6858000"/>
                <a:gd name="connsiteX3" fmla="*/ 0 w 1126058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6858000">
                  <a:moveTo>
                    <a:pt x="0" y="0"/>
                  </a:moveTo>
                  <a:lnTo>
                    <a:pt x="3204522" y="0"/>
                  </a:lnTo>
                  <a:lnTo>
                    <a:pt x="1126058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3C9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22267BB3-C7A0-4D71-809F-0BAD1676ADDE}"/>
                </a:ext>
              </a:extLst>
            </p:cNvPr>
            <p:cNvSpPr/>
            <p:nvPr/>
          </p:nvSpPr>
          <p:spPr>
            <a:xfrm>
              <a:off x="0" y="1867238"/>
              <a:ext cx="11260582" cy="4990762"/>
            </a:xfrm>
            <a:custGeom>
              <a:avLst/>
              <a:gdLst>
                <a:gd name="connsiteX0" fmla="*/ 5406732 w 11260582"/>
                <a:gd name="connsiteY0" fmla="*/ 0 h 4990762"/>
                <a:gd name="connsiteX1" fmla="*/ 11260582 w 11260582"/>
                <a:gd name="connsiteY1" fmla="*/ 4990762 h 4990762"/>
                <a:gd name="connsiteX2" fmla="*/ 0 w 11260582"/>
                <a:gd name="connsiteY2" fmla="*/ 4990762 h 4990762"/>
                <a:gd name="connsiteX3" fmla="*/ 0 w 11260582"/>
                <a:gd name="connsiteY3" fmla="*/ 4609567 h 499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4990762">
                  <a:moveTo>
                    <a:pt x="5406732" y="0"/>
                  </a:moveTo>
                  <a:lnTo>
                    <a:pt x="11260582" y="4990762"/>
                  </a:lnTo>
                  <a:lnTo>
                    <a:pt x="0" y="4990762"/>
                  </a:lnTo>
                  <a:lnTo>
                    <a:pt x="0" y="4609567"/>
                  </a:lnTo>
                  <a:close/>
                </a:path>
              </a:pathLst>
            </a:custGeom>
            <a:solidFill>
              <a:srgbClr val="B9C9E7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F943CFD-86D3-46E0-A20B-E9D43FDF0D06}"/>
              </a:ext>
            </a:extLst>
          </p:cNvPr>
          <p:cNvGrpSpPr/>
          <p:nvPr/>
        </p:nvGrpSpPr>
        <p:grpSpPr>
          <a:xfrm rot="5400000">
            <a:off x="3259587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pic>
        <p:nvPicPr>
          <p:cNvPr id="329" name="图片 328">
            <a:extLst>
              <a:ext uri="{FF2B5EF4-FFF2-40B4-BE49-F238E27FC236}">
                <a16:creationId xmlns:a16="http://schemas.microsoft.com/office/drawing/2014/main" id="{C6E3D7F1-1671-4925-B335-943B542D86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</a:blip>
          <a:srcRect b="82089"/>
          <a:stretch/>
        </p:blipFill>
        <p:spPr>
          <a:xfrm flipV="1">
            <a:off x="5049411" y="6116067"/>
            <a:ext cx="1776786" cy="320796"/>
          </a:xfrm>
          <a:prstGeom prst="rect">
            <a:avLst/>
          </a:prstGeom>
        </p:spPr>
      </p:pic>
      <p:sp>
        <p:nvSpPr>
          <p:cNvPr id="171" name="矩形: 圆角 170">
            <a:extLst>
              <a:ext uri="{FF2B5EF4-FFF2-40B4-BE49-F238E27FC236}">
                <a16:creationId xmlns:a16="http://schemas.microsoft.com/office/drawing/2014/main" id="{2B62B09B-F356-4687-A592-40993E72C81F}"/>
              </a:ext>
            </a:extLst>
          </p:cNvPr>
          <p:cNvSpPr/>
          <p:nvPr/>
        </p:nvSpPr>
        <p:spPr>
          <a:xfrm>
            <a:off x="3505200" y="1439011"/>
            <a:ext cx="8010525" cy="42350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172" name="文本框 171">
            <a:extLst>
              <a:ext uri="{FF2B5EF4-FFF2-40B4-BE49-F238E27FC236}">
                <a16:creationId xmlns:a16="http://schemas.microsoft.com/office/drawing/2014/main" id="{7A108F2F-0376-4BA9-91F0-CA99A590ADDD}"/>
              </a:ext>
            </a:extLst>
          </p:cNvPr>
          <p:cNvSpPr txBox="1"/>
          <p:nvPr/>
        </p:nvSpPr>
        <p:spPr>
          <a:xfrm>
            <a:off x="3495675" y="2349391"/>
            <a:ext cx="7962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400" b="1" dirty="0" err="1">
                <a:solidFill>
                  <a:srgbClr val="FF0000"/>
                </a:solidFill>
                <a:ea typeface="字魂100号-方方先锋体" panose="00000500000000000000" pitchFamily="2" charset="-122"/>
              </a:rPr>
              <a:t>Tham</a:t>
            </a:r>
            <a:r>
              <a:rPr lang="en-US" altLang="zh-CN" sz="4400" b="1" dirty="0">
                <a:solidFill>
                  <a:srgbClr val="FF0000"/>
                </a:solidFill>
                <a:ea typeface="字魂100号-方方先锋体" panose="00000500000000000000" pitchFamily="2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a typeface="字魂100号-方方先锋体" panose="00000500000000000000" pitchFamily="2" charset="-122"/>
              </a:rPr>
              <a:t>gia</a:t>
            </a:r>
            <a:r>
              <a:rPr lang="en-US" altLang="zh-CN" sz="4400" b="1" dirty="0">
                <a:solidFill>
                  <a:srgbClr val="FF0000"/>
                </a:solidFill>
                <a:ea typeface="字魂100号-方方先锋体" panose="00000500000000000000" pitchFamily="2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a typeface="字魂100号-方方先锋体" panose="00000500000000000000" pitchFamily="2" charset="-122"/>
              </a:rPr>
              <a:t>cuộc</a:t>
            </a:r>
            <a:r>
              <a:rPr lang="en-US" altLang="zh-CN" sz="4400" b="1" dirty="0">
                <a:solidFill>
                  <a:srgbClr val="FF0000"/>
                </a:solidFill>
                <a:ea typeface="字魂100号-方方先锋体" panose="00000500000000000000" pitchFamily="2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a typeface="字魂100号-方方先锋体" panose="00000500000000000000" pitchFamily="2" charset="-122"/>
              </a:rPr>
              <a:t>thi</a:t>
            </a:r>
            <a:r>
              <a:rPr lang="en-US" altLang="zh-CN" sz="4400" b="1" dirty="0">
                <a:solidFill>
                  <a:srgbClr val="FF0000"/>
                </a:solidFill>
                <a:ea typeface="字魂100号-方方先锋体" panose="00000500000000000000" pitchFamily="2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a typeface="字魂100号-方方先锋体" panose="00000500000000000000" pitchFamily="2" charset="-122"/>
              </a:rPr>
              <a:t>gấp</a:t>
            </a:r>
            <a:r>
              <a:rPr lang="en-US" altLang="zh-CN" sz="4400" b="1" dirty="0">
                <a:solidFill>
                  <a:srgbClr val="FF0000"/>
                </a:solidFill>
                <a:ea typeface="字魂100号-方方先锋体" panose="00000500000000000000" pitchFamily="2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a typeface="字魂100号-方方先锋体" panose="00000500000000000000" pitchFamily="2" charset="-122"/>
              </a:rPr>
              <a:t>chăn</a:t>
            </a:r>
            <a:r>
              <a:rPr lang="en-US" altLang="zh-CN" sz="4400" b="1" dirty="0">
                <a:solidFill>
                  <a:srgbClr val="FF0000"/>
                </a:solidFill>
                <a:ea typeface="字魂100号-方方先锋体" panose="00000500000000000000" pitchFamily="2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a typeface="字魂100号-方方先锋体" panose="00000500000000000000" pitchFamily="2" charset="-122"/>
              </a:rPr>
              <a:t>theo</a:t>
            </a:r>
            <a:r>
              <a:rPr lang="en-US" altLang="zh-CN" sz="4400" b="1" dirty="0">
                <a:solidFill>
                  <a:srgbClr val="FF0000"/>
                </a:solidFill>
                <a:ea typeface="字魂100号-方方先锋体" panose="00000500000000000000" pitchFamily="2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a typeface="字魂100号-方方先锋体" panose="00000500000000000000" pitchFamily="2" charset="-122"/>
              </a:rPr>
              <a:t>tác</a:t>
            </a:r>
            <a:r>
              <a:rPr lang="en-US" altLang="zh-CN" sz="4400" b="1" dirty="0">
                <a:solidFill>
                  <a:srgbClr val="FF0000"/>
                </a:solidFill>
                <a:ea typeface="字魂100号-方方先锋体" panose="00000500000000000000" pitchFamily="2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a typeface="字魂100号-方方先锋体" panose="00000500000000000000" pitchFamily="2" charset="-122"/>
              </a:rPr>
              <a:t>phong</a:t>
            </a:r>
            <a:r>
              <a:rPr lang="en-US" altLang="zh-CN" sz="4400" b="1" dirty="0">
                <a:solidFill>
                  <a:srgbClr val="FF0000"/>
                </a:solidFill>
                <a:ea typeface="字魂100号-方方先锋体" panose="00000500000000000000" pitchFamily="2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a typeface="字魂100号-方方先锋体" panose="00000500000000000000" pitchFamily="2" charset="-122"/>
              </a:rPr>
              <a:t>chú</a:t>
            </a:r>
            <a:r>
              <a:rPr lang="en-US" altLang="zh-CN" sz="4400" b="1" dirty="0">
                <a:solidFill>
                  <a:srgbClr val="FF0000"/>
                </a:solidFill>
                <a:ea typeface="字魂100号-方方先锋体" panose="00000500000000000000" pitchFamily="2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a typeface="字魂100号-方方先锋体" panose="00000500000000000000" pitchFamily="2" charset="-122"/>
              </a:rPr>
              <a:t>bộ</a:t>
            </a:r>
            <a:r>
              <a:rPr lang="en-US" altLang="zh-CN" sz="4400" b="1" dirty="0">
                <a:solidFill>
                  <a:srgbClr val="FF0000"/>
                </a:solidFill>
                <a:ea typeface="字魂100号-方方先锋体" panose="00000500000000000000" pitchFamily="2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a typeface="字魂100号-方方先锋体" panose="00000500000000000000" pitchFamily="2" charset="-122"/>
              </a:rPr>
              <a:t>đội</a:t>
            </a:r>
            <a:r>
              <a:rPr lang="en-US" altLang="zh-CN" sz="4400" b="1" dirty="0">
                <a:solidFill>
                  <a:srgbClr val="FF0000"/>
                </a:solidFill>
                <a:ea typeface="字魂100号-方方先锋体" panose="00000500000000000000" pitchFamily="2" charset="-122"/>
              </a:rPr>
              <a:t>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173" name="组合 172">
            <a:extLst>
              <a:ext uri="{FF2B5EF4-FFF2-40B4-BE49-F238E27FC236}">
                <a16:creationId xmlns:a16="http://schemas.microsoft.com/office/drawing/2014/main" id="{65B12C96-250B-4A63-BC7F-8C46437EB06A}"/>
              </a:ext>
            </a:extLst>
          </p:cNvPr>
          <p:cNvGrpSpPr/>
          <p:nvPr/>
        </p:nvGrpSpPr>
        <p:grpSpPr>
          <a:xfrm>
            <a:off x="6387376" y="4171183"/>
            <a:ext cx="2040600" cy="671422"/>
            <a:chOff x="1222973" y="4859763"/>
            <a:chExt cx="3437681" cy="1131106"/>
          </a:xfrm>
        </p:grpSpPr>
        <p:grpSp>
          <p:nvGrpSpPr>
            <p:cNvPr id="174" name="组合 173">
              <a:extLst>
                <a:ext uri="{FF2B5EF4-FFF2-40B4-BE49-F238E27FC236}">
                  <a16:creationId xmlns:a16="http://schemas.microsoft.com/office/drawing/2014/main" id="{A4D16749-596B-44BC-BF1C-1E4F4EC256DE}"/>
                </a:ext>
              </a:extLst>
            </p:cNvPr>
            <p:cNvGrpSpPr/>
            <p:nvPr/>
          </p:nvGrpSpPr>
          <p:grpSpPr>
            <a:xfrm flipV="1">
              <a:off x="1222973" y="4859763"/>
              <a:ext cx="3437681" cy="119100"/>
              <a:chOff x="4143737" y="-536918"/>
              <a:chExt cx="3006813" cy="104172"/>
            </a:xfrm>
          </p:grpSpPr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id="{E0482A97-96CE-41B7-84D5-D4FD0C9EDC30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3" name="椭圆 292">
                <a:extLst>
                  <a:ext uri="{FF2B5EF4-FFF2-40B4-BE49-F238E27FC236}">
                    <a16:creationId xmlns:a16="http://schemas.microsoft.com/office/drawing/2014/main" id="{B8DE070D-F5F4-4DBB-B729-3E5C988D54C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id="{3D690AE4-BD78-44F3-8AB8-9372200EBBB6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5" name="椭圆 294">
                <a:extLst>
                  <a:ext uri="{FF2B5EF4-FFF2-40B4-BE49-F238E27FC236}">
                    <a16:creationId xmlns:a16="http://schemas.microsoft.com/office/drawing/2014/main" id="{212DE18C-E2B7-4CC1-8493-54280135D2C6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6" name="椭圆 295">
                <a:extLst>
                  <a:ext uri="{FF2B5EF4-FFF2-40B4-BE49-F238E27FC236}">
                    <a16:creationId xmlns:a16="http://schemas.microsoft.com/office/drawing/2014/main" id="{DA66D552-F948-4EC7-9B4E-8EC65062FE2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7" name="椭圆 296">
                <a:extLst>
                  <a:ext uri="{FF2B5EF4-FFF2-40B4-BE49-F238E27FC236}">
                    <a16:creationId xmlns:a16="http://schemas.microsoft.com/office/drawing/2014/main" id="{77D5FAC4-C638-4177-B43D-B6A2998E1533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id="{0C269ECB-0EE4-466D-AFD4-5640204023B5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id="{DAFE652D-6B67-41D2-BAFE-DDF4D0FD2427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id="{C71EFD45-FAAB-4C3A-9A18-11F053925E2C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1" name="椭圆 300">
                <a:extLst>
                  <a:ext uri="{FF2B5EF4-FFF2-40B4-BE49-F238E27FC236}">
                    <a16:creationId xmlns:a16="http://schemas.microsoft.com/office/drawing/2014/main" id="{E5E26984-EB4E-4672-923D-436BFF6850BE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id="{ACD51AFE-B8D6-4875-A80B-CC32467712BE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3" name="椭圆 302">
                <a:extLst>
                  <a:ext uri="{FF2B5EF4-FFF2-40B4-BE49-F238E27FC236}">
                    <a16:creationId xmlns:a16="http://schemas.microsoft.com/office/drawing/2014/main" id="{CA5F03DF-F7D9-4DA4-AF3A-5CFBE8E78F0B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id="{EA3E87D8-8332-490C-B370-138E5796D314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5" name="椭圆 304">
                <a:extLst>
                  <a:ext uri="{FF2B5EF4-FFF2-40B4-BE49-F238E27FC236}">
                    <a16:creationId xmlns:a16="http://schemas.microsoft.com/office/drawing/2014/main" id="{1EE8945F-CC07-4770-A964-013006CDF1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id="{3746640A-80E5-424E-BE2B-C9CFA94C1AC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7" name="椭圆 306">
                <a:extLst>
                  <a:ext uri="{FF2B5EF4-FFF2-40B4-BE49-F238E27FC236}">
                    <a16:creationId xmlns:a16="http://schemas.microsoft.com/office/drawing/2014/main" id="{3E54F574-BEDB-49CB-BDB7-4FC9401EB5FE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8" name="椭圆 307">
                <a:extLst>
                  <a:ext uri="{FF2B5EF4-FFF2-40B4-BE49-F238E27FC236}">
                    <a16:creationId xmlns:a16="http://schemas.microsoft.com/office/drawing/2014/main" id="{6175D4DC-614C-4B6D-9A46-3D139FD82327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9" name="椭圆 308">
                <a:extLst>
                  <a:ext uri="{FF2B5EF4-FFF2-40B4-BE49-F238E27FC236}">
                    <a16:creationId xmlns:a16="http://schemas.microsoft.com/office/drawing/2014/main" id="{F9545B38-1935-41DE-9D85-F3E29FE75EB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id="{98F1B932-C0C8-46C4-88EC-F36E8994FA9D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:a16="http://schemas.microsoft.com/office/drawing/2014/main" id="{23D17B51-E8D8-4B5E-9E80-AB9681EA3A37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id="{A837042D-2E60-473F-BF07-7CB92C128BDB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3" name="椭圆 312">
                <a:extLst>
                  <a:ext uri="{FF2B5EF4-FFF2-40B4-BE49-F238E27FC236}">
                    <a16:creationId xmlns:a16="http://schemas.microsoft.com/office/drawing/2014/main" id="{4C5D540F-07C1-423F-A55F-CC758CC59E0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5" name="组合 174">
              <a:extLst>
                <a:ext uri="{FF2B5EF4-FFF2-40B4-BE49-F238E27FC236}">
                  <a16:creationId xmlns:a16="http://schemas.microsoft.com/office/drawing/2014/main" id="{691DC913-5F01-40BA-8B4E-54684514536F}"/>
                </a:ext>
              </a:extLst>
            </p:cNvPr>
            <p:cNvGrpSpPr/>
            <p:nvPr/>
          </p:nvGrpSpPr>
          <p:grpSpPr>
            <a:xfrm flipV="1">
              <a:off x="1222973" y="5112764"/>
              <a:ext cx="3437681" cy="119100"/>
              <a:chOff x="4143737" y="-536918"/>
              <a:chExt cx="3006813" cy="104172"/>
            </a:xfrm>
          </p:grpSpPr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id="{1AEEEF60-3AFD-4BD5-83EA-08579FCF9954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1" name="椭圆 270">
                <a:extLst>
                  <a:ext uri="{FF2B5EF4-FFF2-40B4-BE49-F238E27FC236}">
                    <a16:creationId xmlns:a16="http://schemas.microsoft.com/office/drawing/2014/main" id="{E230473C-CD3D-4479-8D30-D8F099EEFEB3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id="{B517435D-D6EB-4ABC-9C27-A22A5C2E4264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id="{A1F551FE-B61B-4757-9D6D-C5CEAD3E0533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id="{70B1932B-2FCD-4378-97A5-33F5FBDFB0D8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id="{2EC527AF-D2DC-4190-9AE4-0C4126EB5D8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6" name="椭圆 275">
                <a:extLst>
                  <a:ext uri="{FF2B5EF4-FFF2-40B4-BE49-F238E27FC236}">
                    <a16:creationId xmlns:a16="http://schemas.microsoft.com/office/drawing/2014/main" id="{3F42839B-CFCF-421F-82E8-4C5EA9DBE6F9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7" name="椭圆 276">
                <a:extLst>
                  <a:ext uri="{FF2B5EF4-FFF2-40B4-BE49-F238E27FC236}">
                    <a16:creationId xmlns:a16="http://schemas.microsoft.com/office/drawing/2014/main" id="{CED0CAE0-E1CE-4016-8ECC-7C679AE1F2BC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id="{9292CC0E-F573-45EE-85E5-F0A774367C81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9" name="椭圆 278">
                <a:extLst>
                  <a:ext uri="{FF2B5EF4-FFF2-40B4-BE49-F238E27FC236}">
                    <a16:creationId xmlns:a16="http://schemas.microsoft.com/office/drawing/2014/main" id="{FE6307CA-13BA-4C5F-A10D-03A23B9AA4A3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id="{8502CADD-8503-4716-B25F-237B5A5D67A7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id="{2CDC2444-F730-4E66-A83E-1F94378966B1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id="{A66722BF-8628-4B8E-ACD6-A1D12FC0FC8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id="{5A872C5E-D523-42BF-879F-294AAA32CC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id="{7BD22A22-F108-4759-9A40-2C1CBDDB205E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5" name="椭圆 284">
                <a:extLst>
                  <a:ext uri="{FF2B5EF4-FFF2-40B4-BE49-F238E27FC236}">
                    <a16:creationId xmlns:a16="http://schemas.microsoft.com/office/drawing/2014/main" id="{159C45CA-4645-4FC4-9B36-1C2A81A2047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6" name="椭圆 285">
                <a:extLst>
                  <a:ext uri="{FF2B5EF4-FFF2-40B4-BE49-F238E27FC236}">
                    <a16:creationId xmlns:a16="http://schemas.microsoft.com/office/drawing/2014/main" id="{9713D972-7093-40E2-BC36-630C54122F00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7" name="椭圆 286">
                <a:extLst>
                  <a:ext uri="{FF2B5EF4-FFF2-40B4-BE49-F238E27FC236}">
                    <a16:creationId xmlns:a16="http://schemas.microsoft.com/office/drawing/2014/main" id="{3BFEEC0E-506E-4EA8-BFC9-C6764D29BA91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id="{47E61571-74EB-489B-9C37-150B9A948A75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9" name="椭圆 288">
                <a:extLst>
                  <a:ext uri="{FF2B5EF4-FFF2-40B4-BE49-F238E27FC236}">
                    <a16:creationId xmlns:a16="http://schemas.microsoft.com/office/drawing/2014/main" id="{F8E291E7-75DD-4CEB-9CF0-137C7D0FB9B2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0" name="椭圆 289">
                <a:extLst>
                  <a:ext uri="{FF2B5EF4-FFF2-40B4-BE49-F238E27FC236}">
                    <a16:creationId xmlns:a16="http://schemas.microsoft.com/office/drawing/2014/main" id="{431BF27F-21D1-446B-A089-628EFFD66AA9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1" name="椭圆 290">
                <a:extLst>
                  <a:ext uri="{FF2B5EF4-FFF2-40B4-BE49-F238E27FC236}">
                    <a16:creationId xmlns:a16="http://schemas.microsoft.com/office/drawing/2014/main" id="{CD963951-7673-4B54-B000-2D8D09572C1C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6" name="组合 175">
              <a:extLst>
                <a:ext uri="{FF2B5EF4-FFF2-40B4-BE49-F238E27FC236}">
                  <a16:creationId xmlns:a16="http://schemas.microsoft.com/office/drawing/2014/main" id="{95468902-5571-4487-A831-6F0132A2592A}"/>
                </a:ext>
              </a:extLst>
            </p:cNvPr>
            <p:cNvGrpSpPr/>
            <p:nvPr/>
          </p:nvGrpSpPr>
          <p:grpSpPr>
            <a:xfrm flipV="1">
              <a:off x="1222973" y="5365765"/>
              <a:ext cx="3437681" cy="119100"/>
              <a:chOff x="4143737" y="-536918"/>
              <a:chExt cx="3006813" cy="104172"/>
            </a:xfrm>
          </p:grpSpPr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id="{6675E96E-1B3D-4011-9F31-0F8ECE04FC55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9" name="椭圆 248">
                <a:extLst>
                  <a:ext uri="{FF2B5EF4-FFF2-40B4-BE49-F238E27FC236}">
                    <a16:creationId xmlns:a16="http://schemas.microsoft.com/office/drawing/2014/main" id="{CF249DBA-3425-453A-AEE9-434EAF63ED52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id="{A4D2D714-B300-41D7-B354-3CC802B75930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1" name="椭圆 250">
                <a:extLst>
                  <a:ext uri="{FF2B5EF4-FFF2-40B4-BE49-F238E27FC236}">
                    <a16:creationId xmlns:a16="http://schemas.microsoft.com/office/drawing/2014/main" id="{4C97AFEC-BFFC-4C62-A7C4-5A0D93C89A9C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2" name="椭圆 251">
                <a:extLst>
                  <a:ext uri="{FF2B5EF4-FFF2-40B4-BE49-F238E27FC236}">
                    <a16:creationId xmlns:a16="http://schemas.microsoft.com/office/drawing/2014/main" id="{317599F4-1A7F-4D90-BF98-404FFE1C4136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3" name="椭圆 252">
                <a:extLst>
                  <a:ext uri="{FF2B5EF4-FFF2-40B4-BE49-F238E27FC236}">
                    <a16:creationId xmlns:a16="http://schemas.microsoft.com/office/drawing/2014/main" id="{4A369E0E-D0DE-406A-95F3-F47D69E3F68D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4" name="椭圆 253">
                <a:extLst>
                  <a:ext uri="{FF2B5EF4-FFF2-40B4-BE49-F238E27FC236}">
                    <a16:creationId xmlns:a16="http://schemas.microsoft.com/office/drawing/2014/main" id="{89DA11A6-C65F-4F93-829C-3A8B24891F60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5" name="椭圆 254">
                <a:extLst>
                  <a:ext uri="{FF2B5EF4-FFF2-40B4-BE49-F238E27FC236}">
                    <a16:creationId xmlns:a16="http://schemas.microsoft.com/office/drawing/2014/main" id="{0E513F37-8ECE-43A0-9060-9A3D46FD08C6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id="{DE18EA64-8E35-49DE-AB4E-D1B1A40191C8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7" name="椭圆 256">
                <a:extLst>
                  <a:ext uri="{FF2B5EF4-FFF2-40B4-BE49-F238E27FC236}">
                    <a16:creationId xmlns:a16="http://schemas.microsoft.com/office/drawing/2014/main" id="{FE601325-4074-46D6-A32D-81AAE7C77F1C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8" name="椭圆 257">
                <a:extLst>
                  <a:ext uri="{FF2B5EF4-FFF2-40B4-BE49-F238E27FC236}">
                    <a16:creationId xmlns:a16="http://schemas.microsoft.com/office/drawing/2014/main" id="{45F9A1A7-F160-4763-A1D2-5E8B1A606C44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9" name="椭圆 258">
                <a:extLst>
                  <a:ext uri="{FF2B5EF4-FFF2-40B4-BE49-F238E27FC236}">
                    <a16:creationId xmlns:a16="http://schemas.microsoft.com/office/drawing/2014/main" id="{A354B2AB-1F74-47C9-8454-7C72D8E2DB8F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0" name="椭圆 259">
                <a:extLst>
                  <a:ext uri="{FF2B5EF4-FFF2-40B4-BE49-F238E27FC236}">
                    <a16:creationId xmlns:a16="http://schemas.microsoft.com/office/drawing/2014/main" id="{265148D8-9299-44A5-9257-418173BA2582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1" name="椭圆 260">
                <a:extLst>
                  <a:ext uri="{FF2B5EF4-FFF2-40B4-BE49-F238E27FC236}">
                    <a16:creationId xmlns:a16="http://schemas.microsoft.com/office/drawing/2014/main" id="{249A827A-33C4-4396-BD02-272010975EA9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2" name="椭圆 261">
                <a:extLst>
                  <a:ext uri="{FF2B5EF4-FFF2-40B4-BE49-F238E27FC236}">
                    <a16:creationId xmlns:a16="http://schemas.microsoft.com/office/drawing/2014/main" id="{4AC490C1-C23C-4E60-BC28-C9D1E792277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id="{B1D9686A-8968-43B2-9F72-519782E200EF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4" name="椭圆 263">
                <a:extLst>
                  <a:ext uri="{FF2B5EF4-FFF2-40B4-BE49-F238E27FC236}">
                    <a16:creationId xmlns:a16="http://schemas.microsoft.com/office/drawing/2014/main" id="{CE228618-CE87-4451-B477-4DB6F1C1A11F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5" name="椭圆 264">
                <a:extLst>
                  <a:ext uri="{FF2B5EF4-FFF2-40B4-BE49-F238E27FC236}">
                    <a16:creationId xmlns:a16="http://schemas.microsoft.com/office/drawing/2014/main" id="{D3B7BF10-D609-47ED-91E4-B8C284115610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id="{DB60F3E6-DD83-4F5D-97C8-4A8F0B3EEC7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7" name="椭圆 266">
                <a:extLst>
                  <a:ext uri="{FF2B5EF4-FFF2-40B4-BE49-F238E27FC236}">
                    <a16:creationId xmlns:a16="http://schemas.microsoft.com/office/drawing/2014/main" id="{DAD16967-FF88-4A9B-B71C-FC87E37257A9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id="{E8AC4B43-AACB-4631-A98E-7E9808D5C02A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id="{C6C13614-A80F-4736-9F24-BCBD7576BD98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7" name="组合 176">
              <a:extLst>
                <a:ext uri="{FF2B5EF4-FFF2-40B4-BE49-F238E27FC236}">
                  <a16:creationId xmlns:a16="http://schemas.microsoft.com/office/drawing/2014/main" id="{87CC7E1A-A3D3-4152-BCDA-78A82033435C}"/>
                </a:ext>
              </a:extLst>
            </p:cNvPr>
            <p:cNvGrpSpPr/>
            <p:nvPr/>
          </p:nvGrpSpPr>
          <p:grpSpPr>
            <a:xfrm flipV="1">
              <a:off x="1222973" y="5618766"/>
              <a:ext cx="3437681" cy="119100"/>
              <a:chOff x="4143737" y="-536918"/>
              <a:chExt cx="3006813" cy="104172"/>
            </a:xfrm>
          </p:grpSpPr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id="{64F959A9-BFBF-4EB3-AEDE-8CDD509756CD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id="{01A956B6-CB39-4332-B298-891C5A1A670C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id="{F120F2AA-E8A7-4B7E-A97C-D21F5CD0ADA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id="{72E05104-9DAE-4F44-937C-1804BDA36A7B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id="{BA1D8B6D-CD7F-4E9D-A0E8-C00BF6D7257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id="{A22408F5-B232-42BE-99E4-1F5A9347DC8E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id="{67534B87-D676-4514-883A-57E57A169D51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3" name="椭圆 232">
                <a:extLst>
                  <a:ext uri="{FF2B5EF4-FFF2-40B4-BE49-F238E27FC236}">
                    <a16:creationId xmlns:a16="http://schemas.microsoft.com/office/drawing/2014/main" id="{4E2162D6-C583-4C3D-9390-BD97E457A540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id="{945E421E-8A2C-4728-AEF6-D6333760436A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id="{21B02937-F347-425E-8C0F-0DC70D0AB678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id="{70C4D6E4-F9CA-49C9-AC54-AAF3ABCDB339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id="{4CEF151F-A9E4-4F30-9FF1-752AD6F26889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id="{4276D38F-B6AD-495C-A3D4-E37CB70E854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id="{C08AEE5A-D7A8-4B56-9E24-DB094DF04A05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id="{70FBD8FD-782D-4B39-B36C-4585B8DF2EE7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id="{376FCE3D-3D1F-449E-9EA3-5C4B6F562764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id="{DF93E954-68A1-4E48-931C-5593A3F157A3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id="{2A2C6C32-40F2-435C-BD08-A65D2EE14D0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id="{BA0E7B91-4F9A-49AF-963C-D4CDD3DA9393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id="{F55EB223-A2B7-4D9F-BBA2-1B0B7B01110A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id="{4CBB4F2C-94C4-4C79-9F3C-773B79BAF4AE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7" name="椭圆 246">
                <a:extLst>
                  <a:ext uri="{FF2B5EF4-FFF2-40B4-BE49-F238E27FC236}">
                    <a16:creationId xmlns:a16="http://schemas.microsoft.com/office/drawing/2014/main" id="{D5C1B7BF-5378-4BAB-91FB-4FC8E52A6256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id="{E71AB8B5-B6EF-4632-927E-D30F5C665686}"/>
                </a:ext>
              </a:extLst>
            </p:cNvPr>
            <p:cNvGrpSpPr/>
            <p:nvPr/>
          </p:nvGrpSpPr>
          <p:grpSpPr>
            <a:xfrm flipV="1">
              <a:off x="1222973" y="5871769"/>
              <a:ext cx="3437681" cy="119100"/>
              <a:chOff x="4143737" y="-536918"/>
              <a:chExt cx="3006813" cy="104172"/>
            </a:xfrm>
          </p:grpSpPr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id="{EA621BC2-6CB2-49B1-8262-17A56FB00CC1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2584B535-28F5-41A1-99B4-AD76EF6AE5A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id="{DD4D7FBE-5187-49B0-B1B0-66E06DA1CDB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id="{EE09FC75-091C-4DBF-AE41-E4B5AE130FA0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id="{DDB4896D-FE92-4964-9186-C23E4D61D8AF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6090F3DD-670A-4F29-A19C-8D5672E018B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id="{FF12FAE4-1C5E-4AC6-8AFA-DF59827E26D3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3B2EFEE4-F1A8-4363-A324-DCB1A774F721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id="{85295A5B-FABF-4B02-A06C-EDB212F30376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983F4014-B19B-4339-88CE-C8EE60036E8B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id="{147622BA-7652-4A31-9E27-825A4373C99B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id="{E4577FC7-1E4F-401C-A279-EADE55FD07B0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id="{22BABA7D-F3FC-4AE4-9633-8690CB6EF676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id="{58E69727-D59F-4393-BEAA-CD355EFF1006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id="{FC3A32CE-B98F-46D7-9C63-4EDD5227BC8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id="{87FBCAF8-41C1-4D3F-A5F5-C7CDC6EB965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id="{D76DA7BE-4D1B-4F55-9C20-5355FC1B8F3A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id="{D5DC18F6-1578-4293-9504-C7DFF709EDCF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id="{E52F120F-D771-40BF-B81A-7F084588909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id="{6AE31DF5-FE48-4E89-86AF-2082446887F8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id="{A04AB7F6-6D77-4434-A3BC-E3C29DE6A933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id="{F95FBBA8-09BC-46D4-B3F0-25ED31B7D6D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</p:grpSp>
      <p:pic>
        <p:nvPicPr>
          <p:cNvPr id="327" name="图片 326">
            <a:extLst>
              <a:ext uri="{FF2B5EF4-FFF2-40B4-BE49-F238E27FC236}">
                <a16:creationId xmlns:a16="http://schemas.microsoft.com/office/drawing/2014/main" id="{0A1C4415-B6A1-40C9-94C1-69074FBBD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5275182" y="4526930"/>
            <a:ext cx="523810" cy="546530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B2852509-AADA-4CC4-8B46-215EAD9CFE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9185390" y="1757969"/>
            <a:ext cx="523810" cy="546530"/>
          </a:xfrm>
          <a:prstGeom prst="rect">
            <a:avLst/>
          </a:prstGeom>
        </p:spPr>
      </p:pic>
      <p:sp>
        <p:nvSpPr>
          <p:cNvPr id="330" name="椭圆 329">
            <a:extLst>
              <a:ext uri="{FF2B5EF4-FFF2-40B4-BE49-F238E27FC236}">
                <a16:creationId xmlns:a16="http://schemas.microsoft.com/office/drawing/2014/main" id="{983A27B3-6AF7-4F7F-9A34-FE3D4E998AA3}"/>
              </a:ext>
            </a:extLst>
          </p:cNvPr>
          <p:cNvSpPr/>
          <p:nvPr/>
        </p:nvSpPr>
        <p:spPr>
          <a:xfrm>
            <a:off x="676603" y="2257430"/>
            <a:ext cx="2350584" cy="23505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331" name="文本框 330">
            <a:extLst>
              <a:ext uri="{FF2B5EF4-FFF2-40B4-BE49-F238E27FC236}">
                <a16:creationId xmlns:a16="http://schemas.microsoft.com/office/drawing/2014/main" id="{FE8B0AF5-8CA6-4B3E-A5B7-4A76DBE180C5}"/>
              </a:ext>
            </a:extLst>
          </p:cNvPr>
          <p:cNvSpPr txBox="1"/>
          <p:nvPr/>
        </p:nvSpPr>
        <p:spPr>
          <a:xfrm>
            <a:off x="1202888" y="2665747"/>
            <a:ext cx="15087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rPr>
              <a:t>04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7618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172" grpId="0"/>
      <p:bldP spid="3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E01897-58B1-4EBF-8B8D-1E5268B83E20}"/>
              </a:ext>
            </a:extLst>
          </p:cNvPr>
          <p:cNvSpPr txBox="1"/>
          <p:nvPr/>
        </p:nvSpPr>
        <p:spPr>
          <a:xfrm>
            <a:off x="1428750" y="457200"/>
            <a:ext cx="9744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Các nhóm cùng nhau luyện gấp quần áo </a:t>
            </a:r>
            <a:endParaRPr lang="en-US" sz="4400" b="1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9883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id="{99B64AA7-7BC3-4A2B-85C5-452AA7095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56765" y="320894"/>
            <a:ext cx="4842400" cy="729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Hộp Văn bản 4">
            <a:extLst>
              <a:ext uri="{FF2B5EF4-FFF2-40B4-BE49-F238E27FC236}">
                <a16:creationId xmlns:a16="http://schemas.microsoft.com/office/drawing/2014/main" id="{3067A20F-ABEA-4254-B601-6F982BC6BC0B}"/>
              </a:ext>
            </a:extLst>
          </p:cNvPr>
          <p:cNvSpPr txBox="1"/>
          <p:nvPr/>
        </p:nvSpPr>
        <p:spPr>
          <a:xfrm>
            <a:off x="2919934" y="2357708"/>
            <a:ext cx="65877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lnSpc>
                <a:spcPct val="150000"/>
              </a:lnSpc>
              <a:buFont typeface="Symbol" panose="05050102010706020507" pitchFamily="18" charset="2"/>
              <a:buChar char=""/>
              <a:defRPr sz="1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defRPr>
            </a:lvl1pPr>
          </a:lstStyle>
          <a:p>
            <a:pPr marL="380990" lvl="0" indent="-380990" algn="just" defTabSz="1219170">
              <a:lnSpc>
                <a:spcPct val="10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Việc nào cũng phải làm nhiều mới quen tay, làm mới nhanh và đẹp. Chúng ta có thể luyện tập thêm ở nhà để tham gia cuộc thi này vào cuối năm.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52EED7F3-C3EF-4B5C-9E86-97046E885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8121" y1="31915" x2="39894" y2="49468"/>
                        <a14:foregroundMark x1="57447" y1="34929" x2="59752" y2="47695"/>
                        <a14:foregroundMark x1="52482" y1="45922" x2="50355" y2="55496"/>
                        <a14:foregroundMark x1="30674" y1="84574" x2="45745" y2="84574"/>
                        <a14:foregroundMark x1="53191" y1="83333" x2="63121" y2="83333"/>
                        <a14:foregroundMark x1="66135" y1="83333" x2="74468" y2="84043"/>
                        <a14:foregroundMark x1="45567" y1="78014" x2="45567" y2="82092"/>
                        <a14:foregroundMark x1="41312" y1="79965" x2="43085" y2="83511"/>
                        <a14:foregroundMark x1="40957" y1="78901" x2="39184" y2="84397"/>
                        <a14:foregroundMark x1="39362" y1="79965" x2="37589" y2="85638"/>
                        <a14:foregroundMark x1="38298" y1="79078" x2="37943" y2="84752"/>
                        <a14:foregroundMark x1="37943" y1="79433" x2="36879" y2="84574"/>
                        <a14:foregroundMark x1="37943" y1="79610" x2="36348" y2="83865"/>
                        <a14:foregroundMark x1="46277" y1="78191" x2="49291" y2="84043"/>
                        <a14:foregroundMark x1="50532" y1="80496" x2="54610" y2="83333"/>
                        <a14:foregroundMark x1="56206" y1="78546" x2="59397" y2="81560"/>
                        <a14:foregroundMark x1="60461" y1="79255" x2="61348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2023" y="2870728"/>
            <a:ext cx="4148457" cy="414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231DBD95-6680-4286-8472-144E3E9EF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2012" y1="34911" x2="36095" y2="52367"/>
                        <a14:foregroundMark x1="54734" y1="35503" x2="59467" y2="473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943" y="2860482"/>
            <a:ext cx="3997519" cy="399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724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AACD066-DB49-4D14-B546-BB51EF3AA282}"/>
              </a:ext>
            </a:extLst>
          </p:cNvPr>
          <p:cNvGrpSpPr/>
          <p:nvPr/>
        </p:nvGrpSpPr>
        <p:grpSpPr>
          <a:xfrm flipV="1">
            <a:off x="0" y="0"/>
            <a:ext cx="12192000" cy="6858000"/>
            <a:chOff x="0" y="0"/>
            <a:chExt cx="12192000" cy="6858000"/>
          </a:xfrm>
        </p:grpSpPr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A930CCF0-9E89-4140-AD33-07F2728B33E2}"/>
                </a:ext>
              </a:extLst>
            </p:cNvPr>
            <p:cNvSpPr/>
            <p:nvPr/>
          </p:nvSpPr>
          <p:spPr>
            <a:xfrm flipH="1" flipV="1">
              <a:off x="7587370" y="0"/>
              <a:ext cx="4604630" cy="6858000"/>
            </a:xfrm>
            <a:custGeom>
              <a:avLst/>
              <a:gdLst>
                <a:gd name="connsiteX0" fmla="*/ 4604630 w 4604630"/>
                <a:gd name="connsiteY0" fmla="*/ 6858000 h 6858000"/>
                <a:gd name="connsiteX1" fmla="*/ 0 w 4604630"/>
                <a:gd name="connsiteY1" fmla="*/ 6858000 h 6858000"/>
                <a:gd name="connsiteX2" fmla="*/ 0 w 4604630"/>
                <a:gd name="connsiteY2" fmla="*/ 0 h 6858000"/>
                <a:gd name="connsiteX3" fmla="*/ 367240 w 460463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4630" h="6858000">
                  <a:moveTo>
                    <a:pt x="4604630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367240" y="0"/>
                  </a:lnTo>
                  <a:close/>
                </a:path>
              </a:pathLst>
            </a:custGeom>
            <a:solidFill>
              <a:srgbClr val="F882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E1520E44-6728-4433-A1D7-6AA661A1133F}"/>
                </a:ext>
              </a:extLst>
            </p:cNvPr>
            <p:cNvSpPr/>
            <p:nvPr/>
          </p:nvSpPr>
          <p:spPr>
            <a:xfrm>
              <a:off x="0" y="0"/>
              <a:ext cx="11260582" cy="6858000"/>
            </a:xfrm>
            <a:custGeom>
              <a:avLst/>
              <a:gdLst>
                <a:gd name="connsiteX0" fmla="*/ 0 w 11260582"/>
                <a:gd name="connsiteY0" fmla="*/ 0 h 6858000"/>
                <a:gd name="connsiteX1" fmla="*/ 3204522 w 11260582"/>
                <a:gd name="connsiteY1" fmla="*/ 0 h 6858000"/>
                <a:gd name="connsiteX2" fmla="*/ 11260582 w 11260582"/>
                <a:gd name="connsiteY2" fmla="*/ 6858000 h 6858000"/>
                <a:gd name="connsiteX3" fmla="*/ 0 w 1126058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6858000">
                  <a:moveTo>
                    <a:pt x="0" y="0"/>
                  </a:moveTo>
                  <a:lnTo>
                    <a:pt x="3204522" y="0"/>
                  </a:lnTo>
                  <a:lnTo>
                    <a:pt x="1126058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3C9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22267BB3-C7A0-4D71-809F-0BAD1676ADDE}"/>
                </a:ext>
              </a:extLst>
            </p:cNvPr>
            <p:cNvSpPr/>
            <p:nvPr/>
          </p:nvSpPr>
          <p:spPr>
            <a:xfrm>
              <a:off x="0" y="1867238"/>
              <a:ext cx="11260582" cy="4990762"/>
            </a:xfrm>
            <a:custGeom>
              <a:avLst/>
              <a:gdLst>
                <a:gd name="connsiteX0" fmla="*/ 5406732 w 11260582"/>
                <a:gd name="connsiteY0" fmla="*/ 0 h 4990762"/>
                <a:gd name="connsiteX1" fmla="*/ 11260582 w 11260582"/>
                <a:gd name="connsiteY1" fmla="*/ 4990762 h 4990762"/>
                <a:gd name="connsiteX2" fmla="*/ 0 w 11260582"/>
                <a:gd name="connsiteY2" fmla="*/ 4990762 h 4990762"/>
                <a:gd name="connsiteX3" fmla="*/ 0 w 11260582"/>
                <a:gd name="connsiteY3" fmla="*/ 4609567 h 499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4990762">
                  <a:moveTo>
                    <a:pt x="5406732" y="0"/>
                  </a:moveTo>
                  <a:lnTo>
                    <a:pt x="11260582" y="4990762"/>
                  </a:lnTo>
                  <a:lnTo>
                    <a:pt x="0" y="4990762"/>
                  </a:lnTo>
                  <a:lnTo>
                    <a:pt x="0" y="4609567"/>
                  </a:lnTo>
                  <a:close/>
                </a:path>
              </a:pathLst>
            </a:custGeom>
            <a:solidFill>
              <a:srgbClr val="B9C9E7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F943CFD-86D3-46E0-A20B-E9D43FDF0D06}"/>
              </a:ext>
            </a:extLst>
          </p:cNvPr>
          <p:cNvGrpSpPr/>
          <p:nvPr/>
        </p:nvGrpSpPr>
        <p:grpSpPr>
          <a:xfrm rot="5400000">
            <a:off x="3259587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pic>
        <p:nvPicPr>
          <p:cNvPr id="329" name="图片 328">
            <a:extLst>
              <a:ext uri="{FF2B5EF4-FFF2-40B4-BE49-F238E27FC236}">
                <a16:creationId xmlns:a16="http://schemas.microsoft.com/office/drawing/2014/main" id="{C6E3D7F1-1671-4925-B335-943B542D86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</a:blip>
          <a:srcRect b="82089"/>
          <a:stretch/>
        </p:blipFill>
        <p:spPr>
          <a:xfrm flipV="1">
            <a:off x="5049411" y="6116067"/>
            <a:ext cx="1776786" cy="320796"/>
          </a:xfrm>
          <a:prstGeom prst="rect">
            <a:avLst/>
          </a:prstGeom>
        </p:spPr>
      </p:pic>
      <p:sp>
        <p:nvSpPr>
          <p:cNvPr id="171" name="矩形: 圆角 170">
            <a:extLst>
              <a:ext uri="{FF2B5EF4-FFF2-40B4-BE49-F238E27FC236}">
                <a16:creationId xmlns:a16="http://schemas.microsoft.com/office/drawing/2014/main" id="{2B62B09B-F356-4687-A592-40993E72C81F}"/>
              </a:ext>
            </a:extLst>
          </p:cNvPr>
          <p:cNvSpPr/>
          <p:nvPr/>
        </p:nvSpPr>
        <p:spPr>
          <a:xfrm>
            <a:off x="3505200" y="1439011"/>
            <a:ext cx="8343900" cy="42350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172" name="文本框 171">
            <a:extLst>
              <a:ext uri="{FF2B5EF4-FFF2-40B4-BE49-F238E27FC236}">
                <a16:creationId xmlns:a16="http://schemas.microsoft.com/office/drawing/2014/main" id="{7A108F2F-0376-4BA9-91F0-CA99A590ADDD}"/>
              </a:ext>
            </a:extLst>
          </p:cNvPr>
          <p:cNvSpPr txBox="1"/>
          <p:nvPr/>
        </p:nvSpPr>
        <p:spPr>
          <a:xfrm>
            <a:off x="3667125" y="2349391"/>
            <a:ext cx="8124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3600" b="1" dirty="0">
                <a:solidFill>
                  <a:srgbClr val="FF0000"/>
                </a:solidFill>
                <a:ea typeface="字魂100号-方方先锋体" panose="00000500000000000000" pitchFamily="2" charset="-122"/>
              </a:rPr>
              <a:t>Chọn làm đồ trang trí cho tổ ấm của mình như: dây trang trí, hoa giấy, tranh lá treo tường, cắm hoa, làm khung ảnh,...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字魂100号-方方先锋体" panose="00000500000000000000" pitchFamily="2" charset="-122"/>
            </a:endParaRPr>
          </a:p>
        </p:txBody>
      </p:sp>
      <p:grpSp>
        <p:nvGrpSpPr>
          <p:cNvPr id="173" name="组合 172">
            <a:extLst>
              <a:ext uri="{FF2B5EF4-FFF2-40B4-BE49-F238E27FC236}">
                <a16:creationId xmlns:a16="http://schemas.microsoft.com/office/drawing/2014/main" id="{65B12C96-250B-4A63-BC7F-8C46437EB06A}"/>
              </a:ext>
            </a:extLst>
          </p:cNvPr>
          <p:cNvGrpSpPr/>
          <p:nvPr/>
        </p:nvGrpSpPr>
        <p:grpSpPr>
          <a:xfrm>
            <a:off x="6387376" y="4171183"/>
            <a:ext cx="2040600" cy="671422"/>
            <a:chOff x="1222973" y="4859763"/>
            <a:chExt cx="3437681" cy="1131106"/>
          </a:xfrm>
        </p:grpSpPr>
        <p:grpSp>
          <p:nvGrpSpPr>
            <p:cNvPr id="174" name="组合 173">
              <a:extLst>
                <a:ext uri="{FF2B5EF4-FFF2-40B4-BE49-F238E27FC236}">
                  <a16:creationId xmlns:a16="http://schemas.microsoft.com/office/drawing/2014/main" id="{A4D16749-596B-44BC-BF1C-1E4F4EC256DE}"/>
                </a:ext>
              </a:extLst>
            </p:cNvPr>
            <p:cNvGrpSpPr/>
            <p:nvPr/>
          </p:nvGrpSpPr>
          <p:grpSpPr>
            <a:xfrm flipV="1">
              <a:off x="1222973" y="4859763"/>
              <a:ext cx="3437681" cy="119100"/>
              <a:chOff x="4143737" y="-536918"/>
              <a:chExt cx="3006813" cy="104172"/>
            </a:xfrm>
          </p:grpSpPr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id="{E0482A97-96CE-41B7-84D5-D4FD0C9EDC30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3" name="椭圆 292">
                <a:extLst>
                  <a:ext uri="{FF2B5EF4-FFF2-40B4-BE49-F238E27FC236}">
                    <a16:creationId xmlns:a16="http://schemas.microsoft.com/office/drawing/2014/main" id="{B8DE070D-F5F4-4DBB-B729-3E5C988D54C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id="{3D690AE4-BD78-44F3-8AB8-9372200EBBB6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5" name="椭圆 294">
                <a:extLst>
                  <a:ext uri="{FF2B5EF4-FFF2-40B4-BE49-F238E27FC236}">
                    <a16:creationId xmlns:a16="http://schemas.microsoft.com/office/drawing/2014/main" id="{212DE18C-E2B7-4CC1-8493-54280135D2C6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6" name="椭圆 295">
                <a:extLst>
                  <a:ext uri="{FF2B5EF4-FFF2-40B4-BE49-F238E27FC236}">
                    <a16:creationId xmlns:a16="http://schemas.microsoft.com/office/drawing/2014/main" id="{DA66D552-F948-4EC7-9B4E-8EC65062FE2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7" name="椭圆 296">
                <a:extLst>
                  <a:ext uri="{FF2B5EF4-FFF2-40B4-BE49-F238E27FC236}">
                    <a16:creationId xmlns:a16="http://schemas.microsoft.com/office/drawing/2014/main" id="{77D5FAC4-C638-4177-B43D-B6A2998E1533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id="{0C269ECB-0EE4-466D-AFD4-5640204023B5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id="{DAFE652D-6B67-41D2-BAFE-DDF4D0FD2427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id="{C71EFD45-FAAB-4C3A-9A18-11F053925E2C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1" name="椭圆 300">
                <a:extLst>
                  <a:ext uri="{FF2B5EF4-FFF2-40B4-BE49-F238E27FC236}">
                    <a16:creationId xmlns:a16="http://schemas.microsoft.com/office/drawing/2014/main" id="{E5E26984-EB4E-4672-923D-436BFF6850BE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id="{ACD51AFE-B8D6-4875-A80B-CC32467712BE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3" name="椭圆 302">
                <a:extLst>
                  <a:ext uri="{FF2B5EF4-FFF2-40B4-BE49-F238E27FC236}">
                    <a16:creationId xmlns:a16="http://schemas.microsoft.com/office/drawing/2014/main" id="{CA5F03DF-F7D9-4DA4-AF3A-5CFBE8E78F0B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id="{EA3E87D8-8332-490C-B370-138E5796D314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5" name="椭圆 304">
                <a:extLst>
                  <a:ext uri="{FF2B5EF4-FFF2-40B4-BE49-F238E27FC236}">
                    <a16:creationId xmlns:a16="http://schemas.microsoft.com/office/drawing/2014/main" id="{1EE8945F-CC07-4770-A964-013006CDF1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id="{3746640A-80E5-424E-BE2B-C9CFA94C1AC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7" name="椭圆 306">
                <a:extLst>
                  <a:ext uri="{FF2B5EF4-FFF2-40B4-BE49-F238E27FC236}">
                    <a16:creationId xmlns:a16="http://schemas.microsoft.com/office/drawing/2014/main" id="{3E54F574-BEDB-49CB-BDB7-4FC9401EB5FE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8" name="椭圆 307">
                <a:extLst>
                  <a:ext uri="{FF2B5EF4-FFF2-40B4-BE49-F238E27FC236}">
                    <a16:creationId xmlns:a16="http://schemas.microsoft.com/office/drawing/2014/main" id="{6175D4DC-614C-4B6D-9A46-3D139FD82327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9" name="椭圆 308">
                <a:extLst>
                  <a:ext uri="{FF2B5EF4-FFF2-40B4-BE49-F238E27FC236}">
                    <a16:creationId xmlns:a16="http://schemas.microsoft.com/office/drawing/2014/main" id="{F9545B38-1935-41DE-9D85-F3E29FE75EB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id="{98F1B932-C0C8-46C4-88EC-F36E8994FA9D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:a16="http://schemas.microsoft.com/office/drawing/2014/main" id="{23D17B51-E8D8-4B5E-9E80-AB9681EA3A37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id="{A837042D-2E60-473F-BF07-7CB92C128BDB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3" name="椭圆 312">
                <a:extLst>
                  <a:ext uri="{FF2B5EF4-FFF2-40B4-BE49-F238E27FC236}">
                    <a16:creationId xmlns:a16="http://schemas.microsoft.com/office/drawing/2014/main" id="{4C5D540F-07C1-423F-A55F-CC758CC59E0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5" name="组合 174">
              <a:extLst>
                <a:ext uri="{FF2B5EF4-FFF2-40B4-BE49-F238E27FC236}">
                  <a16:creationId xmlns:a16="http://schemas.microsoft.com/office/drawing/2014/main" id="{691DC913-5F01-40BA-8B4E-54684514536F}"/>
                </a:ext>
              </a:extLst>
            </p:cNvPr>
            <p:cNvGrpSpPr/>
            <p:nvPr/>
          </p:nvGrpSpPr>
          <p:grpSpPr>
            <a:xfrm flipV="1">
              <a:off x="1222973" y="5112764"/>
              <a:ext cx="3437681" cy="119100"/>
              <a:chOff x="4143737" y="-536918"/>
              <a:chExt cx="3006813" cy="104172"/>
            </a:xfrm>
          </p:grpSpPr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id="{1AEEEF60-3AFD-4BD5-83EA-08579FCF9954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1" name="椭圆 270">
                <a:extLst>
                  <a:ext uri="{FF2B5EF4-FFF2-40B4-BE49-F238E27FC236}">
                    <a16:creationId xmlns:a16="http://schemas.microsoft.com/office/drawing/2014/main" id="{E230473C-CD3D-4479-8D30-D8F099EEFEB3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id="{B517435D-D6EB-4ABC-9C27-A22A5C2E4264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id="{A1F551FE-B61B-4757-9D6D-C5CEAD3E0533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id="{70B1932B-2FCD-4378-97A5-33F5FBDFB0D8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id="{2EC527AF-D2DC-4190-9AE4-0C4126EB5D8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6" name="椭圆 275">
                <a:extLst>
                  <a:ext uri="{FF2B5EF4-FFF2-40B4-BE49-F238E27FC236}">
                    <a16:creationId xmlns:a16="http://schemas.microsoft.com/office/drawing/2014/main" id="{3F42839B-CFCF-421F-82E8-4C5EA9DBE6F9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7" name="椭圆 276">
                <a:extLst>
                  <a:ext uri="{FF2B5EF4-FFF2-40B4-BE49-F238E27FC236}">
                    <a16:creationId xmlns:a16="http://schemas.microsoft.com/office/drawing/2014/main" id="{CED0CAE0-E1CE-4016-8ECC-7C679AE1F2BC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id="{9292CC0E-F573-45EE-85E5-F0A774367C81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9" name="椭圆 278">
                <a:extLst>
                  <a:ext uri="{FF2B5EF4-FFF2-40B4-BE49-F238E27FC236}">
                    <a16:creationId xmlns:a16="http://schemas.microsoft.com/office/drawing/2014/main" id="{FE6307CA-13BA-4C5F-A10D-03A23B9AA4A3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id="{8502CADD-8503-4716-B25F-237B5A5D67A7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id="{2CDC2444-F730-4E66-A83E-1F94378966B1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id="{A66722BF-8628-4B8E-ACD6-A1D12FC0FC8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id="{5A872C5E-D523-42BF-879F-294AAA32CC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id="{7BD22A22-F108-4759-9A40-2C1CBDDB205E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5" name="椭圆 284">
                <a:extLst>
                  <a:ext uri="{FF2B5EF4-FFF2-40B4-BE49-F238E27FC236}">
                    <a16:creationId xmlns:a16="http://schemas.microsoft.com/office/drawing/2014/main" id="{159C45CA-4645-4FC4-9B36-1C2A81A2047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6" name="椭圆 285">
                <a:extLst>
                  <a:ext uri="{FF2B5EF4-FFF2-40B4-BE49-F238E27FC236}">
                    <a16:creationId xmlns:a16="http://schemas.microsoft.com/office/drawing/2014/main" id="{9713D972-7093-40E2-BC36-630C54122F00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7" name="椭圆 286">
                <a:extLst>
                  <a:ext uri="{FF2B5EF4-FFF2-40B4-BE49-F238E27FC236}">
                    <a16:creationId xmlns:a16="http://schemas.microsoft.com/office/drawing/2014/main" id="{3BFEEC0E-506E-4EA8-BFC9-C6764D29BA91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id="{47E61571-74EB-489B-9C37-150B9A948A75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9" name="椭圆 288">
                <a:extLst>
                  <a:ext uri="{FF2B5EF4-FFF2-40B4-BE49-F238E27FC236}">
                    <a16:creationId xmlns:a16="http://schemas.microsoft.com/office/drawing/2014/main" id="{F8E291E7-75DD-4CEB-9CF0-137C7D0FB9B2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0" name="椭圆 289">
                <a:extLst>
                  <a:ext uri="{FF2B5EF4-FFF2-40B4-BE49-F238E27FC236}">
                    <a16:creationId xmlns:a16="http://schemas.microsoft.com/office/drawing/2014/main" id="{431BF27F-21D1-446B-A089-628EFFD66AA9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1" name="椭圆 290">
                <a:extLst>
                  <a:ext uri="{FF2B5EF4-FFF2-40B4-BE49-F238E27FC236}">
                    <a16:creationId xmlns:a16="http://schemas.microsoft.com/office/drawing/2014/main" id="{CD963951-7673-4B54-B000-2D8D09572C1C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6" name="组合 175">
              <a:extLst>
                <a:ext uri="{FF2B5EF4-FFF2-40B4-BE49-F238E27FC236}">
                  <a16:creationId xmlns:a16="http://schemas.microsoft.com/office/drawing/2014/main" id="{95468902-5571-4487-A831-6F0132A2592A}"/>
                </a:ext>
              </a:extLst>
            </p:cNvPr>
            <p:cNvGrpSpPr/>
            <p:nvPr/>
          </p:nvGrpSpPr>
          <p:grpSpPr>
            <a:xfrm flipV="1">
              <a:off x="1222973" y="5365765"/>
              <a:ext cx="3437681" cy="119100"/>
              <a:chOff x="4143737" y="-536918"/>
              <a:chExt cx="3006813" cy="104172"/>
            </a:xfrm>
          </p:grpSpPr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id="{6675E96E-1B3D-4011-9F31-0F8ECE04FC55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9" name="椭圆 248">
                <a:extLst>
                  <a:ext uri="{FF2B5EF4-FFF2-40B4-BE49-F238E27FC236}">
                    <a16:creationId xmlns:a16="http://schemas.microsoft.com/office/drawing/2014/main" id="{CF249DBA-3425-453A-AEE9-434EAF63ED52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id="{A4D2D714-B300-41D7-B354-3CC802B75930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1" name="椭圆 250">
                <a:extLst>
                  <a:ext uri="{FF2B5EF4-FFF2-40B4-BE49-F238E27FC236}">
                    <a16:creationId xmlns:a16="http://schemas.microsoft.com/office/drawing/2014/main" id="{4C97AFEC-BFFC-4C62-A7C4-5A0D93C89A9C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2" name="椭圆 251">
                <a:extLst>
                  <a:ext uri="{FF2B5EF4-FFF2-40B4-BE49-F238E27FC236}">
                    <a16:creationId xmlns:a16="http://schemas.microsoft.com/office/drawing/2014/main" id="{317599F4-1A7F-4D90-BF98-404FFE1C4136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3" name="椭圆 252">
                <a:extLst>
                  <a:ext uri="{FF2B5EF4-FFF2-40B4-BE49-F238E27FC236}">
                    <a16:creationId xmlns:a16="http://schemas.microsoft.com/office/drawing/2014/main" id="{4A369E0E-D0DE-406A-95F3-F47D69E3F68D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4" name="椭圆 253">
                <a:extLst>
                  <a:ext uri="{FF2B5EF4-FFF2-40B4-BE49-F238E27FC236}">
                    <a16:creationId xmlns:a16="http://schemas.microsoft.com/office/drawing/2014/main" id="{89DA11A6-C65F-4F93-829C-3A8B24891F60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5" name="椭圆 254">
                <a:extLst>
                  <a:ext uri="{FF2B5EF4-FFF2-40B4-BE49-F238E27FC236}">
                    <a16:creationId xmlns:a16="http://schemas.microsoft.com/office/drawing/2014/main" id="{0E513F37-8ECE-43A0-9060-9A3D46FD08C6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id="{DE18EA64-8E35-49DE-AB4E-D1B1A40191C8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7" name="椭圆 256">
                <a:extLst>
                  <a:ext uri="{FF2B5EF4-FFF2-40B4-BE49-F238E27FC236}">
                    <a16:creationId xmlns:a16="http://schemas.microsoft.com/office/drawing/2014/main" id="{FE601325-4074-46D6-A32D-81AAE7C77F1C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8" name="椭圆 257">
                <a:extLst>
                  <a:ext uri="{FF2B5EF4-FFF2-40B4-BE49-F238E27FC236}">
                    <a16:creationId xmlns:a16="http://schemas.microsoft.com/office/drawing/2014/main" id="{45F9A1A7-F160-4763-A1D2-5E8B1A606C44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9" name="椭圆 258">
                <a:extLst>
                  <a:ext uri="{FF2B5EF4-FFF2-40B4-BE49-F238E27FC236}">
                    <a16:creationId xmlns:a16="http://schemas.microsoft.com/office/drawing/2014/main" id="{A354B2AB-1F74-47C9-8454-7C72D8E2DB8F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0" name="椭圆 259">
                <a:extLst>
                  <a:ext uri="{FF2B5EF4-FFF2-40B4-BE49-F238E27FC236}">
                    <a16:creationId xmlns:a16="http://schemas.microsoft.com/office/drawing/2014/main" id="{265148D8-9299-44A5-9257-418173BA2582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1" name="椭圆 260">
                <a:extLst>
                  <a:ext uri="{FF2B5EF4-FFF2-40B4-BE49-F238E27FC236}">
                    <a16:creationId xmlns:a16="http://schemas.microsoft.com/office/drawing/2014/main" id="{249A827A-33C4-4396-BD02-272010975EA9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2" name="椭圆 261">
                <a:extLst>
                  <a:ext uri="{FF2B5EF4-FFF2-40B4-BE49-F238E27FC236}">
                    <a16:creationId xmlns:a16="http://schemas.microsoft.com/office/drawing/2014/main" id="{4AC490C1-C23C-4E60-BC28-C9D1E792277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id="{B1D9686A-8968-43B2-9F72-519782E200EF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4" name="椭圆 263">
                <a:extLst>
                  <a:ext uri="{FF2B5EF4-FFF2-40B4-BE49-F238E27FC236}">
                    <a16:creationId xmlns:a16="http://schemas.microsoft.com/office/drawing/2014/main" id="{CE228618-CE87-4451-B477-4DB6F1C1A11F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5" name="椭圆 264">
                <a:extLst>
                  <a:ext uri="{FF2B5EF4-FFF2-40B4-BE49-F238E27FC236}">
                    <a16:creationId xmlns:a16="http://schemas.microsoft.com/office/drawing/2014/main" id="{D3B7BF10-D609-47ED-91E4-B8C284115610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id="{DB60F3E6-DD83-4F5D-97C8-4A8F0B3EEC7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7" name="椭圆 266">
                <a:extLst>
                  <a:ext uri="{FF2B5EF4-FFF2-40B4-BE49-F238E27FC236}">
                    <a16:creationId xmlns:a16="http://schemas.microsoft.com/office/drawing/2014/main" id="{DAD16967-FF88-4A9B-B71C-FC87E37257A9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id="{E8AC4B43-AACB-4631-A98E-7E9808D5C02A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id="{C6C13614-A80F-4736-9F24-BCBD7576BD98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7" name="组合 176">
              <a:extLst>
                <a:ext uri="{FF2B5EF4-FFF2-40B4-BE49-F238E27FC236}">
                  <a16:creationId xmlns:a16="http://schemas.microsoft.com/office/drawing/2014/main" id="{87CC7E1A-A3D3-4152-BCDA-78A82033435C}"/>
                </a:ext>
              </a:extLst>
            </p:cNvPr>
            <p:cNvGrpSpPr/>
            <p:nvPr/>
          </p:nvGrpSpPr>
          <p:grpSpPr>
            <a:xfrm flipV="1">
              <a:off x="1222973" y="5618766"/>
              <a:ext cx="3437681" cy="119100"/>
              <a:chOff x="4143737" y="-536918"/>
              <a:chExt cx="3006813" cy="104172"/>
            </a:xfrm>
          </p:grpSpPr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id="{64F959A9-BFBF-4EB3-AEDE-8CDD509756CD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id="{01A956B6-CB39-4332-B298-891C5A1A670C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id="{F120F2AA-E8A7-4B7E-A97C-D21F5CD0ADA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id="{72E05104-9DAE-4F44-937C-1804BDA36A7B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id="{BA1D8B6D-CD7F-4E9D-A0E8-C00BF6D7257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id="{A22408F5-B232-42BE-99E4-1F5A9347DC8E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id="{67534B87-D676-4514-883A-57E57A169D51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3" name="椭圆 232">
                <a:extLst>
                  <a:ext uri="{FF2B5EF4-FFF2-40B4-BE49-F238E27FC236}">
                    <a16:creationId xmlns:a16="http://schemas.microsoft.com/office/drawing/2014/main" id="{4E2162D6-C583-4C3D-9390-BD97E457A540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id="{945E421E-8A2C-4728-AEF6-D6333760436A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id="{21B02937-F347-425E-8C0F-0DC70D0AB678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id="{70C4D6E4-F9CA-49C9-AC54-AAF3ABCDB339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id="{4CEF151F-A9E4-4F30-9FF1-752AD6F26889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id="{4276D38F-B6AD-495C-A3D4-E37CB70E854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id="{C08AEE5A-D7A8-4B56-9E24-DB094DF04A05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id="{70FBD8FD-782D-4B39-B36C-4585B8DF2EE7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id="{376FCE3D-3D1F-449E-9EA3-5C4B6F562764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id="{DF93E954-68A1-4E48-931C-5593A3F157A3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id="{2A2C6C32-40F2-435C-BD08-A65D2EE14D0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id="{BA0E7B91-4F9A-49AF-963C-D4CDD3DA9393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id="{F55EB223-A2B7-4D9F-BBA2-1B0B7B01110A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id="{4CBB4F2C-94C4-4C79-9F3C-773B79BAF4AE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7" name="椭圆 246">
                <a:extLst>
                  <a:ext uri="{FF2B5EF4-FFF2-40B4-BE49-F238E27FC236}">
                    <a16:creationId xmlns:a16="http://schemas.microsoft.com/office/drawing/2014/main" id="{D5C1B7BF-5378-4BAB-91FB-4FC8E52A6256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id="{E71AB8B5-B6EF-4632-927E-D30F5C665686}"/>
                </a:ext>
              </a:extLst>
            </p:cNvPr>
            <p:cNvGrpSpPr/>
            <p:nvPr/>
          </p:nvGrpSpPr>
          <p:grpSpPr>
            <a:xfrm flipV="1">
              <a:off x="1222973" y="5871769"/>
              <a:ext cx="3437681" cy="119100"/>
              <a:chOff x="4143737" y="-536918"/>
              <a:chExt cx="3006813" cy="104172"/>
            </a:xfrm>
          </p:grpSpPr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id="{EA621BC2-6CB2-49B1-8262-17A56FB00CC1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2584B535-28F5-41A1-99B4-AD76EF6AE5A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id="{DD4D7FBE-5187-49B0-B1B0-66E06DA1CDB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id="{EE09FC75-091C-4DBF-AE41-E4B5AE130FA0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id="{DDB4896D-FE92-4964-9186-C23E4D61D8AF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6090F3DD-670A-4F29-A19C-8D5672E018B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id="{FF12FAE4-1C5E-4AC6-8AFA-DF59827E26D3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3B2EFEE4-F1A8-4363-A324-DCB1A774F721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id="{85295A5B-FABF-4B02-A06C-EDB212F30376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983F4014-B19B-4339-88CE-C8EE60036E8B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id="{147622BA-7652-4A31-9E27-825A4373C99B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id="{E4577FC7-1E4F-401C-A279-EADE55FD07B0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id="{22BABA7D-F3FC-4AE4-9633-8690CB6EF676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id="{58E69727-D59F-4393-BEAA-CD355EFF1006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id="{FC3A32CE-B98F-46D7-9C63-4EDD5227BC8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id="{87FBCAF8-41C1-4D3F-A5F5-C7CDC6EB965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id="{D76DA7BE-4D1B-4F55-9C20-5355FC1B8F3A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id="{D5DC18F6-1578-4293-9504-C7DFF709EDCF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id="{E52F120F-D771-40BF-B81A-7F084588909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id="{6AE31DF5-FE48-4E89-86AF-2082446887F8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id="{A04AB7F6-6D77-4434-A3BC-E3C29DE6A933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id="{F95FBBA8-09BC-46D4-B3F0-25ED31B7D6D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</p:grpSp>
      <p:pic>
        <p:nvPicPr>
          <p:cNvPr id="327" name="图片 326">
            <a:extLst>
              <a:ext uri="{FF2B5EF4-FFF2-40B4-BE49-F238E27FC236}">
                <a16:creationId xmlns:a16="http://schemas.microsoft.com/office/drawing/2014/main" id="{0A1C4415-B6A1-40C9-94C1-69074FBBD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5275182" y="4526930"/>
            <a:ext cx="523810" cy="546530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B2852509-AADA-4CC4-8B46-215EAD9CFE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9185390" y="1757969"/>
            <a:ext cx="523810" cy="546530"/>
          </a:xfrm>
          <a:prstGeom prst="rect">
            <a:avLst/>
          </a:prstGeom>
        </p:spPr>
      </p:pic>
      <p:sp>
        <p:nvSpPr>
          <p:cNvPr id="330" name="椭圆 329">
            <a:extLst>
              <a:ext uri="{FF2B5EF4-FFF2-40B4-BE49-F238E27FC236}">
                <a16:creationId xmlns:a16="http://schemas.microsoft.com/office/drawing/2014/main" id="{983A27B3-6AF7-4F7F-9A34-FE3D4E998AA3}"/>
              </a:ext>
            </a:extLst>
          </p:cNvPr>
          <p:cNvSpPr/>
          <p:nvPr/>
        </p:nvSpPr>
        <p:spPr>
          <a:xfrm>
            <a:off x="295276" y="2257430"/>
            <a:ext cx="3095624" cy="23505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字魂100号-方方先锋体" panose="00000500000000000000" pitchFamily="2" charset="-122"/>
                <a:cs typeface="+mn-cs"/>
              </a:rPr>
              <a:t>Về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字魂100号-方方先锋体" panose="00000500000000000000" pitchFamily="2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字魂100号-方方先锋体" panose="00000500000000000000" pitchFamily="2" charset="-122"/>
                <a:cs typeface="+mn-cs"/>
              </a:rPr>
              <a:t>nhà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8844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  <p:bldP spid="3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id="{A930CCF0-9E89-4140-AD33-07F2728B33E2}"/>
              </a:ext>
            </a:extLst>
          </p:cNvPr>
          <p:cNvSpPr/>
          <p:nvPr/>
        </p:nvSpPr>
        <p:spPr>
          <a:xfrm flipH="1" flipV="1">
            <a:off x="7587370" y="0"/>
            <a:ext cx="4604630" cy="6858000"/>
          </a:xfrm>
          <a:custGeom>
            <a:avLst/>
            <a:gdLst>
              <a:gd name="connsiteX0" fmla="*/ 4604630 w 4604630"/>
              <a:gd name="connsiteY0" fmla="*/ 6858000 h 6858000"/>
              <a:gd name="connsiteX1" fmla="*/ 0 w 4604630"/>
              <a:gd name="connsiteY1" fmla="*/ 6858000 h 6858000"/>
              <a:gd name="connsiteX2" fmla="*/ 0 w 4604630"/>
              <a:gd name="connsiteY2" fmla="*/ 0 h 6858000"/>
              <a:gd name="connsiteX3" fmla="*/ 367240 w 460463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4630" h="6858000">
                <a:moveTo>
                  <a:pt x="460463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67240" y="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E1520E44-6728-4433-A1D7-6AA661A1133F}"/>
              </a:ext>
            </a:extLst>
          </p:cNvPr>
          <p:cNvSpPr/>
          <p:nvPr/>
        </p:nvSpPr>
        <p:spPr>
          <a:xfrm>
            <a:off x="0" y="0"/>
            <a:ext cx="11260582" cy="6858000"/>
          </a:xfrm>
          <a:custGeom>
            <a:avLst/>
            <a:gdLst>
              <a:gd name="connsiteX0" fmla="*/ 0 w 11260582"/>
              <a:gd name="connsiteY0" fmla="*/ 0 h 6858000"/>
              <a:gd name="connsiteX1" fmla="*/ 3204522 w 11260582"/>
              <a:gd name="connsiteY1" fmla="*/ 0 h 6858000"/>
              <a:gd name="connsiteX2" fmla="*/ 11260582 w 11260582"/>
              <a:gd name="connsiteY2" fmla="*/ 6858000 h 6858000"/>
              <a:gd name="connsiteX3" fmla="*/ 0 w 1126058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6858000">
                <a:moveTo>
                  <a:pt x="0" y="0"/>
                </a:moveTo>
                <a:lnTo>
                  <a:pt x="3204522" y="0"/>
                </a:lnTo>
                <a:lnTo>
                  <a:pt x="1126058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sp>
        <p:nvSpPr>
          <p:cNvPr id="74" name="任意多边形: 形状 73">
            <a:extLst>
              <a:ext uri="{FF2B5EF4-FFF2-40B4-BE49-F238E27FC236}">
                <a16:creationId xmlns:a16="http://schemas.microsoft.com/office/drawing/2014/main" id="{22267BB3-C7A0-4D71-809F-0BAD1676ADDE}"/>
              </a:ext>
            </a:extLst>
          </p:cNvPr>
          <p:cNvSpPr/>
          <p:nvPr/>
        </p:nvSpPr>
        <p:spPr>
          <a:xfrm>
            <a:off x="0" y="1867238"/>
            <a:ext cx="11260582" cy="4990762"/>
          </a:xfrm>
          <a:custGeom>
            <a:avLst/>
            <a:gdLst>
              <a:gd name="connsiteX0" fmla="*/ 5406732 w 11260582"/>
              <a:gd name="connsiteY0" fmla="*/ 0 h 4990762"/>
              <a:gd name="connsiteX1" fmla="*/ 11260582 w 11260582"/>
              <a:gd name="connsiteY1" fmla="*/ 4990762 h 4990762"/>
              <a:gd name="connsiteX2" fmla="*/ 0 w 11260582"/>
              <a:gd name="connsiteY2" fmla="*/ 4990762 h 4990762"/>
              <a:gd name="connsiteX3" fmla="*/ 0 w 11260582"/>
              <a:gd name="connsiteY3" fmla="*/ 4609567 h 499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4990762">
                <a:moveTo>
                  <a:pt x="5406732" y="0"/>
                </a:moveTo>
                <a:lnTo>
                  <a:pt x="11260582" y="4990762"/>
                </a:lnTo>
                <a:lnTo>
                  <a:pt x="0" y="4990762"/>
                </a:lnTo>
                <a:lnTo>
                  <a:pt x="0" y="4609567"/>
                </a:lnTo>
                <a:close/>
              </a:path>
            </a:pathLst>
          </a:custGeom>
          <a:solidFill>
            <a:srgbClr val="F3C9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E585B5D6-9992-40F6-B3D0-858D0986D71B}"/>
              </a:ext>
            </a:extLst>
          </p:cNvPr>
          <p:cNvSpPr/>
          <p:nvPr/>
        </p:nvSpPr>
        <p:spPr>
          <a:xfrm>
            <a:off x="1414041" y="853633"/>
            <a:ext cx="9363919" cy="51507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F943CFD-86D3-46E0-A20B-E9D43FDF0D06}"/>
              </a:ext>
            </a:extLst>
          </p:cNvPr>
          <p:cNvGrpSpPr/>
          <p:nvPr/>
        </p:nvGrpSpPr>
        <p:grpSpPr>
          <a:xfrm rot="5400000">
            <a:off x="329630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sp>
        <p:nvSpPr>
          <p:cNvPr id="92" name="矩形: 圆角 91">
            <a:extLst>
              <a:ext uri="{FF2B5EF4-FFF2-40B4-BE49-F238E27FC236}">
                <a16:creationId xmlns:a16="http://schemas.microsoft.com/office/drawing/2014/main" id="{AE62C07E-54A4-4022-A579-44B52E5A69F2}"/>
              </a:ext>
            </a:extLst>
          </p:cNvPr>
          <p:cNvSpPr/>
          <p:nvPr/>
        </p:nvSpPr>
        <p:spPr>
          <a:xfrm>
            <a:off x="1898544" y="1314532"/>
            <a:ext cx="8394912" cy="42289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90" name="图片 89">
            <a:extLst>
              <a:ext uri="{FF2B5EF4-FFF2-40B4-BE49-F238E27FC236}">
                <a16:creationId xmlns:a16="http://schemas.microsoft.com/office/drawing/2014/main" id="{23F737CC-7930-4493-A9B2-EBDC855453EF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9889685" y="126678"/>
            <a:ext cx="1664097" cy="1575173"/>
          </a:xfrm>
          <a:prstGeom prst="rect">
            <a:avLst/>
          </a:prstGeom>
        </p:spPr>
      </p:pic>
      <p:pic>
        <p:nvPicPr>
          <p:cNvPr id="96" name="图片 95">
            <a:extLst>
              <a:ext uri="{FF2B5EF4-FFF2-40B4-BE49-F238E27FC236}">
                <a16:creationId xmlns:a16="http://schemas.microsoft.com/office/drawing/2014/main" id="{57AA8D6E-01A1-45A5-A037-C87404BDE8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7" t="46922" r="1330" b="8050"/>
          <a:stretch/>
        </p:blipFill>
        <p:spPr>
          <a:xfrm>
            <a:off x="6517849" y="1314450"/>
            <a:ext cx="3763570" cy="4456053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0F2DEED4-6EC6-4402-A0F9-DDD16B1F9535}"/>
              </a:ext>
            </a:extLst>
          </p:cNvPr>
          <p:cNvGrpSpPr/>
          <p:nvPr/>
        </p:nvGrpSpPr>
        <p:grpSpPr>
          <a:xfrm>
            <a:off x="1570728" y="1709625"/>
            <a:ext cx="172707" cy="3438751"/>
            <a:chOff x="1611368" y="1646445"/>
            <a:chExt cx="172707" cy="3438751"/>
          </a:xfrm>
          <a:solidFill>
            <a:schemeClr val="bg1">
              <a:lumMod val="65000"/>
            </a:schemeClr>
          </a:solidFill>
        </p:grpSpPr>
        <p:sp>
          <p:nvSpPr>
            <p:cNvPr id="143" name="椭圆 142">
              <a:extLst>
                <a:ext uri="{FF2B5EF4-FFF2-40B4-BE49-F238E27FC236}">
                  <a16:creationId xmlns:a16="http://schemas.microsoft.com/office/drawing/2014/main" id="{35DB8F72-4160-4962-A63D-5A478C0886A4}"/>
                </a:ext>
              </a:extLst>
            </p:cNvPr>
            <p:cNvSpPr/>
            <p:nvPr/>
          </p:nvSpPr>
          <p:spPr>
            <a:xfrm rot="5400000">
              <a:off x="1611368" y="1646445"/>
              <a:ext cx="172707" cy="1727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id="{8B9CE240-FB86-40C6-96D5-BB906F6E3B1E}"/>
                </a:ext>
              </a:extLst>
            </p:cNvPr>
            <p:cNvSpPr/>
            <p:nvPr/>
          </p:nvSpPr>
          <p:spPr>
            <a:xfrm rot="5400000">
              <a:off x="1611368" y="2299654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5" name="椭圆 144">
              <a:extLst>
                <a:ext uri="{FF2B5EF4-FFF2-40B4-BE49-F238E27FC236}">
                  <a16:creationId xmlns:a16="http://schemas.microsoft.com/office/drawing/2014/main" id="{A5AF2950-8DD7-4C36-A355-B0AAC10C7BD1}"/>
                </a:ext>
              </a:extLst>
            </p:cNvPr>
            <p:cNvSpPr/>
            <p:nvPr/>
          </p:nvSpPr>
          <p:spPr>
            <a:xfrm rot="5400000">
              <a:off x="1611368" y="2952863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6" name="椭圆 145">
              <a:extLst>
                <a:ext uri="{FF2B5EF4-FFF2-40B4-BE49-F238E27FC236}">
                  <a16:creationId xmlns:a16="http://schemas.microsoft.com/office/drawing/2014/main" id="{D8035FBD-716F-4EAC-A177-AA1CD55B5DB9}"/>
                </a:ext>
              </a:extLst>
            </p:cNvPr>
            <p:cNvSpPr/>
            <p:nvPr/>
          </p:nvSpPr>
          <p:spPr>
            <a:xfrm rot="5400000">
              <a:off x="1611368" y="3606071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9AC063D8-DDDF-442B-A29B-69E1A31D7299}"/>
                </a:ext>
              </a:extLst>
            </p:cNvPr>
            <p:cNvSpPr/>
            <p:nvPr/>
          </p:nvSpPr>
          <p:spPr>
            <a:xfrm rot="5400000">
              <a:off x="1611368" y="4259280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8" name="椭圆 147">
              <a:extLst>
                <a:ext uri="{FF2B5EF4-FFF2-40B4-BE49-F238E27FC236}">
                  <a16:creationId xmlns:a16="http://schemas.microsoft.com/office/drawing/2014/main" id="{EB6127AE-0C60-4188-BDCB-B977BE52BD0D}"/>
                </a:ext>
              </a:extLst>
            </p:cNvPr>
            <p:cNvSpPr/>
            <p:nvPr/>
          </p:nvSpPr>
          <p:spPr>
            <a:xfrm rot="5400000">
              <a:off x="1611368" y="4912489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2F0753BC-7468-4554-81D0-7B40AEE52592}"/>
              </a:ext>
            </a:extLst>
          </p:cNvPr>
          <p:cNvGrpSpPr/>
          <p:nvPr/>
        </p:nvGrpSpPr>
        <p:grpSpPr>
          <a:xfrm>
            <a:off x="10408926" y="1709625"/>
            <a:ext cx="172707" cy="3438751"/>
            <a:chOff x="1611368" y="1646445"/>
            <a:chExt cx="172707" cy="3438751"/>
          </a:xfrm>
          <a:solidFill>
            <a:schemeClr val="bg1">
              <a:lumMod val="65000"/>
            </a:schemeClr>
          </a:solidFill>
        </p:grpSpPr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12BA7A56-7AF8-48FC-9575-307193CE1AB5}"/>
                </a:ext>
              </a:extLst>
            </p:cNvPr>
            <p:cNvSpPr/>
            <p:nvPr/>
          </p:nvSpPr>
          <p:spPr>
            <a:xfrm rot="5400000">
              <a:off x="1611368" y="1646445"/>
              <a:ext cx="172707" cy="1727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57" name="椭圆 156">
              <a:extLst>
                <a:ext uri="{FF2B5EF4-FFF2-40B4-BE49-F238E27FC236}">
                  <a16:creationId xmlns:a16="http://schemas.microsoft.com/office/drawing/2014/main" id="{D92E709E-7B72-40A5-B4E9-A7F52DE51C95}"/>
                </a:ext>
              </a:extLst>
            </p:cNvPr>
            <p:cNvSpPr/>
            <p:nvPr/>
          </p:nvSpPr>
          <p:spPr>
            <a:xfrm rot="5400000">
              <a:off x="1611368" y="2299654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58" name="椭圆 157">
              <a:extLst>
                <a:ext uri="{FF2B5EF4-FFF2-40B4-BE49-F238E27FC236}">
                  <a16:creationId xmlns:a16="http://schemas.microsoft.com/office/drawing/2014/main" id="{8598004A-E9C6-4D58-84FC-CDE742F6C52A}"/>
                </a:ext>
              </a:extLst>
            </p:cNvPr>
            <p:cNvSpPr/>
            <p:nvPr/>
          </p:nvSpPr>
          <p:spPr>
            <a:xfrm rot="5400000">
              <a:off x="1611368" y="2952863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60D06F4E-05F3-4E97-A51B-B935099E0A64}"/>
                </a:ext>
              </a:extLst>
            </p:cNvPr>
            <p:cNvSpPr/>
            <p:nvPr/>
          </p:nvSpPr>
          <p:spPr>
            <a:xfrm rot="5400000">
              <a:off x="1611368" y="3606071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E781FF4A-692B-472D-9623-0553E392F4CF}"/>
                </a:ext>
              </a:extLst>
            </p:cNvPr>
            <p:cNvSpPr/>
            <p:nvPr/>
          </p:nvSpPr>
          <p:spPr>
            <a:xfrm rot="5400000">
              <a:off x="1611368" y="4259280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id="{45DB70DE-EAC8-4FD9-941E-8EDC7C047E23}"/>
                </a:ext>
              </a:extLst>
            </p:cNvPr>
            <p:cNvSpPr/>
            <p:nvPr/>
          </p:nvSpPr>
          <p:spPr>
            <a:xfrm rot="5400000">
              <a:off x="1611368" y="4912489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id="{75C7F911-0F7A-4410-B786-3D88FE37896E}"/>
              </a:ext>
            </a:extLst>
          </p:cNvPr>
          <p:cNvSpPr/>
          <p:nvPr/>
        </p:nvSpPr>
        <p:spPr>
          <a:xfrm flipH="1">
            <a:off x="2563227" y="4984121"/>
            <a:ext cx="8797195" cy="1020245"/>
          </a:xfrm>
          <a:custGeom>
            <a:avLst/>
            <a:gdLst>
              <a:gd name="connsiteX0" fmla="*/ 5012747 w 8797195"/>
              <a:gd name="connsiteY0" fmla="*/ 0 h 1125760"/>
              <a:gd name="connsiteX1" fmla="*/ 4944692 w 8797195"/>
              <a:gd name="connsiteY1" fmla="*/ 5100 h 1125760"/>
              <a:gd name="connsiteX2" fmla="*/ 896139 w 8797195"/>
              <a:gd name="connsiteY2" fmla="*/ 0 h 1125760"/>
              <a:gd name="connsiteX3" fmla="*/ 0 w 8797195"/>
              <a:gd name="connsiteY3" fmla="*/ 562880 h 1125760"/>
              <a:gd name="connsiteX4" fmla="*/ 896139 w 8797195"/>
              <a:gd name="connsiteY4" fmla="*/ 1125760 h 1125760"/>
              <a:gd name="connsiteX5" fmla="*/ 5012747 w 8797195"/>
              <a:gd name="connsiteY5" fmla="*/ 1125760 h 1125760"/>
              <a:gd name="connsiteX6" fmla="*/ 5375757 w 8797195"/>
              <a:gd name="connsiteY6" fmla="*/ 1125760 h 1125760"/>
              <a:gd name="connsiteX7" fmla="*/ 8797195 w 8797195"/>
              <a:gd name="connsiteY7" fmla="*/ 1125760 h 1125760"/>
              <a:gd name="connsiteX8" fmla="*/ 8040123 w 8797195"/>
              <a:gd name="connsiteY8" fmla="*/ 562880 h 1125760"/>
              <a:gd name="connsiteX9" fmla="*/ 8561036 w 8797195"/>
              <a:gd name="connsiteY9" fmla="*/ 5291 h 11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97195" h="1125760">
                <a:moveTo>
                  <a:pt x="5012747" y="0"/>
                </a:moveTo>
                <a:lnTo>
                  <a:pt x="4944692" y="5100"/>
                </a:lnTo>
                <a:lnTo>
                  <a:pt x="896139" y="0"/>
                </a:lnTo>
                <a:cubicBezTo>
                  <a:pt x="401031" y="0"/>
                  <a:pt x="0" y="252058"/>
                  <a:pt x="0" y="562880"/>
                </a:cubicBezTo>
                <a:cubicBezTo>
                  <a:pt x="0" y="873703"/>
                  <a:pt x="401031" y="1125760"/>
                  <a:pt x="896139" y="1125760"/>
                </a:cubicBezTo>
                <a:lnTo>
                  <a:pt x="5012747" y="1125760"/>
                </a:lnTo>
                <a:lnTo>
                  <a:pt x="5375757" y="1125760"/>
                </a:lnTo>
                <a:lnTo>
                  <a:pt x="8797195" y="1125760"/>
                </a:lnTo>
                <a:cubicBezTo>
                  <a:pt x="8378921" y="1125760"/>
                  <a:pt x="8079635" y="749644"/>
                  <a:pt x="8040123" y="562880"/>
                </a:cubicBezTo>
                <a:cubicBezTo>
                  <a:pt x="8000612" y="376117"/>
                  <a:pt x="8142762" y="5291"/>
                  <a:pt x="8561036" y="5291"/>
                </a:cubicBezTo>
                <a:close/>
              </a:path>
            </a:pathLst>
          </a:custGeom>
          <a:solidFill>
            <a:srgbClr val="B9C9E7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6FCD24E6-8AEA-4337-B9F7-31775FE36E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2315619" y="4189540"/>
            <a:ext cx="523810" cy="546530"/>
          </a:xfrm>
          <a:prstGeom prst="rect">
            <a:avLst/>
          </a:prstGeom>
        </p:spPr>
      </p:pic>
      <p:pic>
        <p:nvPicPr>
          <p:cNvPr id="164" name="图片 163">
            <a:extLst>
              <a:ext uri="{FF2B5EF4-FFF2-40B4-BE49-F238E27FC236}">
                <a16:creationId xmlns:a16="http://schemas.microsoft.com/office/drawing/2014/main" id="{AEB65FF9-C4A8-4900-9962-1ECA85B563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25993">
            <a:off x="9179197" y="2686273"/>
            <a:ext cx="523810" cy="54653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C70A0651-EFF0-4756-BDF3-50AE16EADF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6072" y="3255864"/>
            <a:ext cx="335129" cy="330584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DF2FE307-7408-43AB-AC5F-ACEEFDEB798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biLevel thresh="75000"/>
          </a:blip>
          <a:srcRect b="82089"/>
          <a:stretch/>
        </p:blipFill>
        <p:spPr>
          <a:xfrm flipV="1">
            <a:off x="7218728" y="5333845"/>
            <a:ext cx="1776786" cy="320796"/>
          </a:xfrm>
          <a:prstGeom prst="rect">
            <a:avLst/>
          </a:prstGeom>
        </p:spPr>
      </p:pic>
      <p:pic>
        <p:nvPicPr>
          <p:cNvPr id="89" name="Picture 88" descr="Picture2">
            <a:extLst>
              <a:ext uri="{FF2B5EF4-FFF2-40B4-BE49-F238E27FC236}">
                <a16:creationId xmlns:a16="http://schemas.microsoft.com/office/drawing/2014/main" id="{BE867329-F3A9-49D1-9B40-C6327BA467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3740" y="1605532"/>
            <a:ext cx="5959260" cy="339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275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AACD066-DB49-4D14-B546-BB51EF3AA282}"/>
              </a:ext>
            </a:extLst>
          </p:cNvPr>
          <p:cNvGrpSpPr/>
          <p:nvPr/>
        </p:nvGrpSpPr>
        <p:grpSpPr>
          <a:xfrm flipV="1">
            <a:off x="0" y="0"/>
            <a:ext cx="12192000" cy="6858000"/>
            <a:chOff x="0" y="0"/>
            <a:chExt cx="12192000" cy="6858000"/>
          </a:xfrm>
        </p:grpSpPr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A930CCF0-9E89-4140-AD33-07F2728B33E2}"/>
                </a:ext>
              </a:extLst>
            </p:cNvPr>
            <p:cNvSpPr/>
            <p:nvPr/>
          </p:nvSpPr>
          <p:spPr>
            <a:xfrm flipH="1" flipV="1">
              <a:off x="7587370" y="0"/>
              <a:ext cx="4604630" cy="6858000"/>
            </a:xfrm>
            <a:custGeom>
              <a:avLst/>
              <a:gdLst>
                <a:gd name="connsiteX0" fmla="*/ 4604630 w 4604630"/>
                <a:gd name="connsiteY0" fmla="*/ 6858000 h 6858000"/>
                <a:gd name="connsiteX1" fmla="*/ 0 w 4604630"/>
                <a:gd name="connsiteY1" fmla="*/ 6858000 h 6858000"/>
                <a:gd name="connsiteX2" fmla="*/ 0 w 4604630"/>
                <a:gd name="connsiteY2" fmla="*/ 0 h 6858000"/>
                <a:gd name="connsiteX3" fmla="*/ 367240 w 460463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4630" h="6858000">
                  <a:moveTo>
                    <a:pt x="4604630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367240" y="0"/>
                  </a:lnTo>
                  <a:close/>
                </a:path>
              </a:pathLst>
            </a:custGeom>
            <a:solidFill>
              <a:srgbClr val="F882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E1520E44-6728-4433-A1D7-6AA661A1133F}"/>
                </a:ext>
              </a:extLst>
            </p:cNvPr>
            <p:cNvSpPr/>
            <p:nvPr/>
          </p:nvSpPr>
          <p:spPr>
            <a:xfrm>
              <a:off x="0" y="0"/>
              <a:ext cx="11260582" cy="6858000"/>
            </a:xfrm>
            <a:custGeom>
              <a:avLst/>
              <a:gdLst>
                <a:gd name="connsiteX0" fmla="*/ 0 w 11260582"/>
                <a:gd name="connsiteY0" fmla="*/ 0 h 6858000"/>
                <a:gd name="connsiteX1" fmla="*/ 3204522 w 11260582"/>
                <a:gd name="connsiteY1" fmla="*/ 0 h 6858000"/>
                <a:gd name="connsiteX2" fmla="*/ 11260582 w 11260582"/>
                <a:gd name="connsiteY2" fmla="*/ 6858000 h 6858000"/>
                <a:gd name="connsiteX3" fmla="*/ 0 w 1126058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6858000">
                  <a:moveTo>
                    <a:pt x="0" y="0"/>
                  </a:moveTo>
                  <a:lnTo>
                    <a:pt x="3204522" y="0"/>
                  </a:lnTo>
                  <a:lnTo>
                    <a:pt x="1126058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3C9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22267BB3-C7A0-4D71-809F-0BAD1676ADDE}"/>
                </a:ext>
              </a:extLst>
            </p:cNvPr>
            <p:cNvSpPr/>
            <p:nvPr/>
          </p:nvSpPr>
          <p:spPr>
            <a:xfrm>
              <a:off x="0" y="1867238"/>
              <a:ext cx="11260582" cy="4990762"/>
            </a:xfrm>
            <a:custGeom>
              <a:avLst/>
              <a:gdLst>
                <a:gd name="connsiteX0" fmla="*/ 5406732 w 11260582"/>
                <a:gd name="connsiteY0" fmla="*/ 0 h 4990762"/>
                <a:gd name="connsiteX1" fmla="*/ 11260582 w 11260582"/>
                <a:gd name="connsiteY1" fmla="*/ 4990762 h 4990762"/>
                <a:gd name="connsiteX2" fmla="*/ 0 w 11260582"/>
                <a:gd name="connsiteY2" fmla="*/ 4990762 h 4990762"/>
                <a:gd name="connsiteX3" fmla="*/ 0 w 11260582"/>
                <a:gd name="connsiteY3" fmla="*/ 4609567 h 499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4990762">
                  <a:moveTo>
                    <a:pt x="5406732" y="0"/>
                  </a:moveTo>
                  <a:lnTo>
                    <a:pt x="11260582" y="4990762"/>
                  </a:lnTo>
                  <a:lnTo>
                    <a:pt x="0" y="4990762"/>
                  </a:lnTo>
                  <a:lnTo>
                    <a:pt x="0" y="4609567"/>
                  </a:lnTo>
                  <a:close/>
                </a:path>
              </a:pathLst>
            </a:custGeom>
            <a:solidFill>
              <a:srgbClr val="B9C9E7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F943CFD-86D3-46E0-A20B-E9D43FDF0D06}"/>
              </a:ext>
            </a:extLst>
          </p:cNvPr>
          <p:cNvGrpSpPr/>
          <p:nvPr/>
        </p:nvGrpSpPr>
        <p:grpSpPr>
          <a:xfrm rot="5400000">
            <a:off x="3259587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pic>
        <p:nvPicPr>
          <p:cNvPr id="329" name="图片 328">
            <a:extLst>
              <a:ext uri="{FF2B5EF4-FFF2-40B4-BE49-F238E27FC236}">
                <a16:creationId xmlns:a16="http://schemas.microsoft.com/office/drawing/2014/main" id="{C6E3D7F1-1671-4925-B335-943B542D86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</a:blip>
          <a:srcRect b="82089"/>
          <a:stretch/>
        </p:blipFill>
        <p:spPr>
          <a:xfrm flipV="1">
            <a:off x="5049411" y="6116067"/>
            <a:ext cx="1776786" cy="320796"/>
          </a:xfrm>
          <a:prstGeom prst="rect">
            <a:avLst/>
          </a:prstGeom>
        </p:spPr>
      </p:pic>
      <p:sp>
        <p:nvSpPr>
          <p:cNvPr id="171" name="矩形: 圆角 170">
            <a:extLst>
              <a:ext uri="{FF2B5EF4-FFF2-40B4-BE49-F238E27FC236}">
                <a16:creationId xmlns:a16="http://schemas.microsoft.com/office/drawing/2014/main" id="{2B62B09B-F356-4687-A592-40993E72C81F}"/>
              </a:ext>
            </a:extLst>
          </p:cNvPr>
          <p:cNvSpPr/>
          <p:nvPr/>
        </p:nvSpPr>
        <p:spPr>
          <a:xfrm>
            <a:off x="3342640" y="1510131"/>
            <a:ext cx="8558202" cy="42350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172" name="文本框 171">
            <a:extLst>
              <a:ext uri="{FF2B5EF4-FFF2-40B4-BE49-F238E27FC236}">
                <a16:creationId xmlns:a16="http://schemas.microsoft.com/office/drawing/2014/main" id="{7A108F2F-0376-4BA9-91F0-CA99A590ADDD}"/>
              </a:ext>
            </a:extLst>
          </p:cNvPr>
          <p:cNvSpPr txBox="1"/>
          <p:nvPr/>
        </p:nvSpPr>
        <p:spPr>
          <a:xfrm>
            <a:off x="4902559" y="2692291"/>
            <a:ext cx="50433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字魂100号-方方先锋体" panose="00000500000000000000" pitchFamily="2" charset="-122"/>
                <a:cs typeface="+mn-cs"/>
              </a:rPr>
              <a:t>Khởi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字魂100号-方方先锋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字魂100号-方方先锋体" panose="00000500000000000000" pitchFamily="2" charset="-122"/>
                <a:cs typeface="+mn-cs"/>
              </a:rPr>
              <a:t>động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173" name="组合 172">
            <a:extLst>
              <a:ext uri="{FF2B5EF4-FFF2-40B4-BE49-F238E27FC236}">
                <a16:creationId xmlns:a16="http://schemas.microsoft.com/office/drawing/2014/main" id="{65B12C96-250B-4A63-BC7F-8C46437EB06A}"/>
              </a:ext>
            </a:extLst>
          </p:cNvPr>
          <p:cNvGrpSpPr/>
          <p:nvPr/>
        </p:nvGrpSpPr>
        <p:grpSpPr>
          <a:xfrm>
            <a:off x="6387376" y="4171183"/>
            <a:ext cx="2040600" cy="671422"/>
            <a:chOff x="1222973" y="4859763"/>
            <a:chExt cx="3437681" cy="1131106"/>
          </a:xfrm>
        </p:grpSpPr>
        <p:grpSp>
          <p:nvGrpSpPr>
            <p:cNvPr id="174" name="组合 173">
              <a:extLst>
                <a:ext uri="{FF2B5EF4-FFF2-40B4-BE49-F238E27FC236}">
                  <a16:creationId xmlns:a16="http://schemas.microsoft.com/office/drawing/2014/main" id="{A4D16749-596B-44BC-BF1C-1E4F4EC256DE}"/>
                </a:ext>
              </a:extLst>
            </p:cNvPr>
            <p:cNvGrpSpPr/>
            <p:nvPr/>
          </p:nvGrpSpPr>
          <p:grpSpPr>
            <a:xfrm flipV="1">
              <a:off x="1222973" y="4859763"/>
              <a:ext cx="3437681" cy="119100"/>
              <a:chOff x="4143737" y="-536918"/>
              <a:chExt cx="3006813" cy="104172"/>
            </a:xfrm>
          </p:grpSpPr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id="{E0482A97-96CE-41B7-84D5-D4FD0C9EDC30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3" name="椭圆 292">
                <a:extLst>
                  <a:ext uri="{FF2B5EF4-FFF2-40B4-BE49-F238E27FC236}">
                    <a16:creationId xmlns:a16="http://schemas.microsoft.com/office/drawing/2014/main" id="{B8DE070D-F5F4-4DBB-B729-3E5C988D54C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id="{3D690AE4-BD78-44F3-8AB8-9372200EBBB6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5" name="椭圆 294">
                <a:extLst>
                  <a:ext uri="{FF2B5EF4-FFF2-40B4-BE49-F238E27FC236}">
                    <a16:creationId xmlns:a16="http://schemas.microsoft.com/office/drawing/2014/main" id="{212DE18C-E2B7-4CC1-8493-54280135D2C6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6" name="椭圆 295">
                <a:extLst>
                  <a:ext uri="{FF2B5EF4-FFF2-40B4-BE49-F238E27FC236}">
                    <a16:creationId xmlns:a16="http://schemas.microsoft.com/office/drawing/2014/main" id="{DA66D552-F948-4EC7-9B4E-8EC65062FE2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7" name="椭圆 296">
                <a:extLst>
                  <a:ext uri="{FF2B5EF4-FFF2-40B4-BE49-F238E27FC236}">
                    <a16:creationId xmlns:a16="http://schemas.microsoft.com/office/drawing/2014/main" id="{77D5FAC4-C638-4177-B43D-B6A2998E1533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id="{0C269ECB-0EE4-466D-AFD4-5640204023B5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id="{DAFE652D-6B67-41D2-BAFE-DDF4D0FD2427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id="{C71EFD45-FAAB-4C3A-9A18-11F053925E2C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1" name="椭圆 300">
                <a:extLst>
                  <a:ext uri="{FF2B5EF4-FFF2-40B4-BE49-F238E27FC236}">
                    <a16:creationId xmlns:a16="http://schemas.microsoft.com/office/drawing/2014/main" id="{E5E26984-EB4E-4672-923D-436BFF6850BE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id="{ACD51AFE-B8D6-4875-A80B-CC32467712BE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3" name="椭圆 302">
                <a:extLst>
                  <a:ext uri="{FF2B5EF4-FFF2-40B4-BE49-F238E27FC236}">
                    <a16:creationId xmlns:a16="http://schemas.microsoft.com/office/drawing/2014/main" id="{CA5F03DF-F7D9-4DA4-AF3A-5CFBE8E78F0B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id="{EA3E87D8-8332-490C-B370-138E5796D314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5" name="椭圆 304">
                <a:extLst>
                  <a:ext uri="{FF2B5EF4-FFF2-40B4-BE49-F238E27FC236}">
                    <a16:creationId xmlns:a16="http://schemas.microsoft.com/office/drawing/2014/main" id="{1EE8945F-CC07-4770-A964-013006CDF1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id="{3746640A-80E5-424E-BE2B-C9CFA94C1AC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7" name="椭圆 306">
                <a:extLst>
                  <a:ext uri="{FF2B5EF4-FFF2-40B4-BE49-F238E27FC236}">
                    <a16:creationId xmlns:a16="http://schemas.microsoft.com/office/drawing/2014/main" id="{3E54F574-BEDB-49CB-BDB7-4FC9401EB5FE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8" name="椭圆 307">
                <a:extLst>
                  <a:ext uri="{FF2B5EF4-FFF2-40B4-BE49-F238E27FC236}">
                    <a16:creationId xmlns:a16="http://schemas.microsoft.com/office/drawing/2014/main" id="{6175D4DC-614C-4B6D-9A46-3D139FD82327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9" name="椭圆 308">
                <a:extLst>
                  <a:ext uri="{FF2B5EF4-FFF2-40B4-BE49-F238E27FC236}">
                    <a16:creationId xmlns:a16="http://schemas.microsoft.com/office/drawing/2014/main" id="{F9545B38-1935-41DE-9D85-F3E29FE75EB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id="{98F1B932-C0C8-46C4-88EC-F36E8994FA9D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:a16="http://schemas.microsoft.com/office/drawing/2014/main" id="{23D17B51-E8D8-4B5E-9E80-AB9681EA3A37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id="{A837042D-2E60-473F-BF07-7CB92C128BDB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3" name="椭圆 312">
                <a:extLst>
                  <a:ext uri="{FF2B5EF4-FFF2-40B4-BE49-F238E27FC236}">
                    <a16:creationId xmlns:a16="http://schemas.microsoft.com/office/drawing/2014/main" id="{4C5D540F-07C1-423F-A55F-CC758CC59E0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5" name="组合 174">
              <a:extLst>
                <a:ext uri="{FF2B5EF4-FFF2-40B4-BE49-F238E27FC236}">
                  <a16:creationId xmlns:a16="http://schemas.microsoft.com/office/drawing/2014/main" id="{691DC913-5F01-40BA-8B4E-54684514536F}"/>
                </a:ext>
              </a:extLst>
            </p:cNvPr>
            <p:cNvGrpSpPr/>
            <p:nvPr/>
          </p:nvGrpSpPr>
          <p:grpSpPr>
            <a:xfrm flipV="1">
              <a:off x="1222973" y="5112764"/>
              <a:ext cx="3437681" cy="119100"/>
              <a:chOff x="4143737" y="-536918"/>
              <a:chExt cx="3006813" cy="104172"/>
            </a:xfrm>
          </p:grpSpPr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id="{1AEEEF60-3AFD-4BD5-83EA-08579FCF9954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1" name="椭圆 270">
                <a:extLst>
                  <a:ext uri="{FF2B5EF4-FFF2-40B4-BE49-F238E27FC236}">
                    <a16:creationId xmlns:a16="http://schemas.microsoft.com/office/drawing/2014/main" id="{E230473C-CD3D-4479-8D30-D8F099EEFEB3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id="{B517435D-D6EB-4ABC-9C27-A22A5C2E4264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id="{A1F551FE-B61B-4757-9D6D-C5CEAD3E0533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id="{70B1932B-2FCD-4378-97A5-33F5FBDFB0D8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id="{2EC527AF-D2DC-4190-9AE4-0C4126EB5D8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6" name="椭圆 275">
                <a:extLst>
                  <a:ext uri="{FF2B5EF4-FFF2-40B4-BE49-F238E27FC236}">
                    <a16:creationId xmlns:a16="http://schemas.microsoft.com/office/drawing/2014/main" id="{3F42839B-CFCF-421F-82E8-4C5EA9DBE6F9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7" name="椭圆 276">
                <a:extLst>
                  <a:ext uri="{FF2B5EF4-FFF2-40B4-BE49-F238E27FC236}">
                    <a16:creationId xmlns:a16="http://schemas.microsoft.com/office/drawing/2014/main" id="{CED0CAE0-E1CE-4016-8ECC-7C679AE1F2BC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id="{9292CC0E-F573-45EE-85E5-F0A774367C81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9" name="椭圆 278">
                <a:extLst>
                  <a:ext uri="{FF2B5EF4-FFF2-40B4-BE49-F238E27FC236}">
                    <a16:creationId xmlns:a16="http://schemas.microsoft.com/office/drawing/2014/main" id="{FE6307CA-13BA-4C5F-A10D-03A23B9AA4A3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id="{8502CADD-8503-4716-B25F-237B5A5D67A7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id="{2CDC2444-F730-4E66-A83E-1F94378966B1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id="{A66722BF-8628-4B8E-ACD6-A1D12FC0FC8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id="{5A872C5E-D523-42BF-879F-294AAA32CC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id="{7BD22A22-F108-4759-9A40-2C1CBDDB205E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5" name="椭圆 284">
                <a:extLst>
                  <a:ext uri="{FF2B5EF4-FFF2-40B4-BE49-F238E27FC236}">
                    <a16:creationId xmlns:a16="http://schemas.microsoft.com/office/drawing/2014/main" id="{159C45CA-4645-4FC4-9B36-1C2A81A2047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6" name="椭圆 285">
                <a:extLst>
                  <a:ext uri="{FF2B5EF4-FFF2-40B4-BE49-F238E27FC236}">
                    <a16:creationId xmlns:a16="http://schemas.microsoft.com/office/drawing/2014/main" id="{9713D972-7093-40E2-BC36-630C54122F00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7" name="椭圆 286">
                <a:extLst>
                  <a:ext uri="{FF2B5EF4-FFF2-40B4-BE49-F238E27FC236}">
                    <a16:creationId xmlns:a16="http://schemas.microsoft.com/office/drawing/2014/main" id="{3BFEEC0E-506E-4EA8-BFC9-C6764D29BA91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id="{47E61571-74EB-489B-9C37-150B9A948A75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9" name="椭圆 288">
                <a:extLst>
                  <a:ext uri="{FF2B5EF4-FFF2-40B4-BE49-F238E27FC236}">
                    <a16:creationId xmlns:a16="http://schemas.microsoft.com/office/drawing/2014/main" id="{F8E291E7-75DD-4CEB-9CF0-137C7D0FB9B2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0" name="椭圆 289">
                <a:extLst>
                  <a:ext uri="{FF2B5EF4-FFF2-40B4-BE49-F238E27FC236}">
                    <a16:creationId xmlns:a16="http://schemas.microsoft.com/office/drawing/2014/main" id="{431BF27F-21D1-446B-A089-628EFFD66AA9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1" name="椭圆 290">
                <a:extLst>
                  <a:ext uri="{FF2B5EF4-FFF2-40B4-BE49-F238E27FC236}">
                    <a16:creationId xmlns:a16="http://schemas.microsoft.com/office/drawing/2014/main" id="{CD963951-7673-4B54-B000-2D8D09572C1C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6" name="组合 175">
              <a:extLst>
                <a:ext uri="{FF2B5EF4-FFF2-40B4-BE49-F238E27FC236}">
                  <a16:creationId xmlns:a16="http://schemas.microsoft.com/office/drawing/2014/main" id="{95468902-5571-4487-A831-6F0132A2592A}"/>
                </a:ext>
              </a:extLst>
            </p:cNvPr>
            <p:cNvGrpSpPr/>
            <p:nvPr/>
          </p:nvGrpSpPr>
          <p:grpSpPr>
            <a:xfrm flipV="1">
              <a:off x="1222973" y="5365765"/>
              <a:ext cx="3437681" cy="119100"/>
              <a:chOff x="4143737" y="-536918"/>
              <a:chExt cx="3006813" cy="104172"/>
            </a:xfrm>
          </p:grpSpPr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id="{6675E96E-1B3D-4011-9F31-0F8ECE04FC55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9" name="椭圆 248">
                <a:extLst>
                  <a:ext uri="{FF2B5EF4-FFF2-40B4-BE49-F238E27FC236}">
                    <a16:creationId xmlns:a16="http://schemas.microsoft.com/office/drawing/2014/main" id="{CF249DBA-3425-453A-AEE9-434EAF63ED52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id="{A4D2D714-B300-41D7-B354-3CC802B75930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1" name="椭圆 250">
                <a:extLst>
                  <a:ext uri="{FF2B5EF4-FFF2-40B4-BE49-F238E27FC236}">
                    <a16:creationId xmlns:a16="http://schemas.microsoft.com/office/drawing/2014/main" id="{4C97AFEC-BFFC-4C62-A7C4-5A0D93C89A9C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2" name="椭圆 251">
                <a:extLst>
                  <a:ext uri="{FF2B5EF4-FFF2-40B4-BE49-F238E27FC236}">
                    <a16:creationId xmlns:a16="http://schemas.microsoft.com/office/drawing/2014/main" id="{317599F4-1A7F-4D90-BF98-404FFE1C4136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3" name="椭圆 252">
                <a:extLst>
                  <a:ext uri="{FF2B5EF4-FFF2-40B4-BE49-F238E27FC236}">
                    <a16:creationId xmlns:a16="http://schemas.microsoft.com/office/drawing/2014/main" id="{4A369E0E-D0DE-406A-95F3-F47D69E3F68D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4" name="椭圆 253">
                <a:extLst>
                  <a:ext uri="{FF2B5EF4-FFF2-40B4-BE49-F238E27FC236}">
                    <a16:creationId xmlns:a16="http://schemas.microsoft.com/office/drawing/2014/main" id="{89DA11A6-C65F-4F93-829C-3A8B24891F60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5" name="椭圆 254">
                <a:extLst>
                  <a:ext uri="{FF2B5EF4-FFF2-40B4-BE49-F238E27FC236}">
                    <a16:creationId xmlns:a16="http://schemas.microsoft.com/office/drawing/2014/main" id="{0E513F37-8ECE-43A0-9060-9A3D46FD08C6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id="{DE18EA64-8E35-49DE-AB4E-D1B1A40191C8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7" name="椭圆 256">
                <a:extLst>
                  <a:ext uri="{FF2B5EF4-FFF2-40B4-BE49-F238E27FC236}">
                    <a16:creationId xmlns:a16="http://schemas.microsoft.com/office/drawing/2014/main" id="{FE601325-4074-46D6-A32D-81AAE7C77F1C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8" name="椭圆 257">
                <a:extLst>
                  <a:ext uri="{FF2B5EF4-FFF2-40B4-BE49-F238E27FC236}">
                    <a16:creationId xmlns:a16="http://schemas.microsoft.com/office/drawing/2014/main" id="{45F9A1A7-F160-4763-A1D2-5E8B1A606C44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9" name="椭圆 258">
                <a:extLst>
                  <a:ext uri="{FF2B5EF4-FFF2-40B4-BE49-F238E27FC236}">
                    <a16:creationId xmlns:a16="http://schemas.microsoft.com/office/drawing/2014/main" id="{A354B2AB-1F74-47C9-8454-7C72D8E2DB8F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0" name="椭圆 259">
                <a:extLst>
                  <a:ext uri="{FF2B5EF4-FFF2-40B4-BE49-F238E27FC236}">
                    <a16:creationId xmlns:a16="http://schemas.microsoft.com/office/drawing/2014/main" id="{265148D8-9299-44A5-9257-418173BA2582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1" name="椭圆 260">
                <a:extLst>
                  <a:ext uri="{FF2B5EF4-FFF2-40B4-BE49-F238E27FC236}">
                    <a16:creationId xmlns:a16="http://schemas.microsoft.com/office/drawing/2014/main" id="{249A827A-33C4-4396-BD02-272010975EA9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2" name="椭圆 261">
                <a:extLst>
                  <a:ext uri="{FF2B5EF4-FFF2-40B4-BE49-F238E27FC236}">
                    <a16:creationId xmlns:a16="http://schemas.microsoft.com/office/drawing/2014/main" id="{4AC490C1-C23C-4E60-BC28-C9D1E792277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id="{B1D9686A-8968-43B2-9F72-519782E200EF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4" name="椭圆 263">
                <a:extLst>
                  <a:ext uri="{FF2B5EF4-FFF2-40B4-BE49-F238E27FC236}">
                    <a16:creationId xmlns:a16="http://schemas.microsoft.com/office/drawing/2014/main" id="{CE228618-CE87-4451-B477-4DB6F1C1A11F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5" name="椭圆 264">
                <a:extLst>
                  <a:ext uri="{FF2B5EF4-FFF2-40B4-BE49-F238E27FC236}">
                    <a16:creationId xmlns:a16="http://schemas.microsoft.com/office/drawing/2014/main" id="{D3B7BF10-D609-47ED-91E4-B8C284115610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id="{DB60F3E6-DD83-4F5D-97C8-4A8F0B3EEC7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7" name="椭圆 266">
                <a:extLst>
                  <a:ext uri="{FF2B5EF4-FFF2-40B4-BE49-F238E27FC236}">
                    <a16:creationId xmlns:a16="http://schemas.microsoft.com/office/drawing/2014/main" id="{DAD16967-FF88-4A9B-B71C-FC87E37257A9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id="{E8AC4B43-AACB-4631-A98E-7E9808D5C02A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id="{C6C13614-A80F-4736-9F24-BCBD7576BD98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7" name="组合 176">
              <a:extLst>
                <a:ext uri="{FF2B5EF4-FFF2-40B4-BE49-F238E27FC236}">
                  <a16:creationId xmlns:a16="http://schemas.microsoft.com/office/drawing/2014/main" id="{87CC7E1A-A3D3-4152-BCDA-78A82033435C}"/>
                </a:ext>
              </a:extLst>
            </p:cNvPr>
            <p:cNvGrpSpPr/>
            <p:nvPr/>
          </p:nvGrpSpPr>
          <p:grpSpPr>
            <a:xfrm flipV="1">
              <a:off x="1222973" y="5618766"/>
              <a:ext cx="3437681" cy="119100"/>
              <a:chOff x="4143737" y="-536918"/>
              <a:chExt cx="3006813" cy="104172"/>
            </a:xfrm>
          </p:grpSpPr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id="{64F959A9-BFBF-4EB3-AEDE-8CDD509756CD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id="{01A956B6-CB39-4332-B298-891C5A1A670C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id="{F120F2AA-E8A7-4B7E-A97C-D21F5CD0ADA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id="{72E05104-9DAE-4F44-937C-1804BDA36A7B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id="{BA1D8B6D-CD7F-4E9D-A0E8-C00BF6D7257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id="{A22408F5-B232-42BE-99E4-1F5A9347DC8E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id="{67534B87-D676-4514-883A-57E57A169D51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3" name="椭圆 232">
                <a:extLst>
                  <a:ext uri="{FF2B5EF4-FFF2-40B4-BE49-F238E27FC236}">
                    <a16:creationId xmlns:a16="http://schemas.microsoft.com/office/drawing/2014/main" id="{4E2162D6-C583-4C3D-9390-BD97E457A540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id="{945E421E-8A2C-4728-AEF6-D6333760436A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id="{21B02937-F347-425E-8C0F-0DC70D0AB678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id="{70C4D6E4-F9CA-49C9-AC54-AAF3ABCDB339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id="{4CEF151F-A9E4-4F30-9FF1-752AD6F26889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id="{4276D38F-B6AD-495C-A3D4-E37CB70E854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id="{C08AEE5A-D7A8-4B56-9E24-DB094DF04A05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id="{70FBD8FD-782D-4B39-B36C-4585B8DF2EE7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id="{376FCE3D-3D1F-449E-9EA3-5C4B6F562764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id="{DF93E954-68A1-4E48-931C-5593A3F157A3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id="{2A2C6C32-40F2-435C-BD08-A65D2EE14D0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id="{BA0E7B91-4F9A-49AF-963C-D4CDD3DA9393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id="{F55EB223-A2B7-4D9F-BBA2-1B0B7B01110A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id="{4CBB4F2C-94C4-4C79-9F3C-773B79BAF4AE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7" name="椭圆 246">
                <a:extLst>
                  <a:ext uri="{FF2B5EF4-FFF2-40B4-BE49-F238E27FC236}">
                    <a16:creationId xmlns:a16="http://schemas.microsoft.com/office/drawing/2014/main" id="{D5C1B7BF-5378-4BAB-91FB-4FC8E52A6256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id="{E71AB8B5-B6EF-4632-927E-D30F5C665686}"/>
                </a:ext>
              </a:extLst>
            </p:cNvPr>
            <p:cNvGrpSpPr/>
            <p:nvPr/>
          </p:nvGrpSpPr>
          <p:grpSpPr>
            <a:xfrm flipV="1">
              <a:off x="1222973" y="5871769"/>
              <a:ext cx="3437681" cy="119100"/>
              <a:chOff x="4143737" y="-536918"/>
              <a:chExt cx="3006813" cy="104172"/>
            </a:xfrm>
          </p:grpSpPr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id="{EA621BC2-6CB2-49B1-8262-17A56FB00CC1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2584B535-28F5-41A1-99B4-AD76EF6AE5A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id="{DD4D7FBE-5187-49B0-B1B0-66E06DA1CDB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id="{EE09FC75-091C-4DBF-AE41-E4B5AE130FA0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id="{DDB4896D-FE92-4964-9186-C23E4D61D8AF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6090F3DD-670A-4F29-A19C-8D5672E018B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id="{FF12FAE4-1C5E-4AC6-8AFA-DF59827E26D3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3B2EFEE4-F1A8-4363-A324-DCB1A774F721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id="{85295A5B-FABF-4B02-A06C-EDB212F30376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983F4014-B19B-4339-88CE-C8EE60036E8B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id="{147622BA-7652-4A31-9E27-825A4373C99B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id="{E4577FC7-1E4F-401C-A279-EADE55FD07B0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id="{22BABA7D-F3FC-4AE4-9633-8690CB6EF676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id="{58E69727-D59F-4393-BEAA-CD355EFF1006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id="{FC3A32CE-B98F-46D7-9C63-4EDD5227BC8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id="{87FBCAF8-41C1-4D3F-A5F5-C7CDC6EB965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id="{D76DA7BE-4D1B-4F55-9C20-5355FC1B8F3A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id="{D5DC18F6-1578-4293-9504-C7DFF709EDCF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id="{E52F120F-D771-40BF-B81A-7F084588909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id="{6AE31DF5-FE48-4E89-86AF-2082446887F8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id="{A04AB7F6-6D77-4434-A3BC-E3C29DE6A933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id="{F95FBBA8-09BC-46D4-B3F0-25ED31B7D6D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314" name="组合 313">
            <a:extLst>
              <a:ext uri="{FF2B5EF4-FFF2-40B4-BE49-F238E27FC236}">
                <a16:creationId xmlns:a16="http://schemas.microsoft.com/office/drawing/2014/main" id="{E4B908C3-C05F-40BC-8D8E-121E53D9532F}"/>
              </a:ext>
            </a:extLst>
          </p:cNvPr>
          <p:cNvGrpSpPr/>
          <p:nvPr/>
        </p:nvGrpSpPr>
        <p:grpSpPr>
          <a:xfrm rot="5400000">
            <a:off x="7216310" y="1759106"/>
            <a:ext cx="288925" cy="1504950"/>
            <a:chOff x="7637463" y="3603626"/>
            <a:chExt cx="288925" cy="15049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15" name="Rectangle 28">
              <a:extLst>
                <a:ext uri="{FF2B5EF4-FFF2-40B4-BE49-F238E27FC236}">
                  <a16:creationId xmlns:a16="http://schemas.microsoft.com/office/drawing/2014/main" id="{59AF2D9D-EE46-4556-A85D-F7FBEE636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7463" y="3709988"/>
              <a:ext cx="288925" cy="71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316" name="Rectangle 29">
              <a:extLst>
                <a:ext uri="{FF2B5EF4-FFF2-40B4-BE49-F238E27FC236}">
                  <a16:creationId xmlns:a16="http://schemas.microsoft.com/office/drawing/2014/main" id="{7122C157-A4C8-489D-A19B-60B613009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5413" y="3603626"/>
              <a:ext cx="73025" cy="284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317" name="Rectangle 30">
              <a:extLst>
                <a:ext uri="{FF2B5EF4-FFF2-40B4-BE49-F238E27FC236}">
                  <a16:creationId xmlns:a16="http://schemas.microsoft.com/office/drawing/2014/main" id="{7E87CC79-5765-4204-BE49-6D4612A07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7463" y="3709988"/>
              <a:ext cx="288925" cy="714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318" name="Rectangle 31">
              <a:extLst>
                <a:ext uri="{FF2B5EF4-FFF2-40B4-BE49-F238E27FC236}">
                  <a16:creationId xmlns:a16="http://schemas.microsoft.com/office/drawing/2014/main" id="{87420240-ECAA-41A9-91D5-8D2037388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5413" y="3603626"/>
              <a:ext cx="73025" cy="2841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319" name="Rectangle 32">
              <a:extLst>
                <a:ext uri="{FF2B5EF4-FFF2-40B4-BE49-F238E27FC236}">
                  <a16:creationId xmlns:a16="http://schemas.microsoft.com/office/drawing/2014/main" id="{798BD989-7FB9-46F0-9D71-46049938C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7463" y="4116388"/>
              <a:ext cx="288925" cy="730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320" name="Rectangle 33">
              <a:extLst>
                <a:ext uri="{FF2B5EF4-FFF2-40B4-BE49-F238E27FC236}">
                  <a16:creationId xmlns:a16="http://schemas.microsoft.com/office/drawing/2014/main" id="{C3C8AB11-1D2E-4E49-A075-DB3DEBA2A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5413" y="4010026"/>
              <a:ext cx="73025" cy="2841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321" name="Rectangle 34">
              <a:extLst>
                <a:ext uri="{FF2B5EF4-FFF2-40B4-BE49-F238E27FC236}">
                  <a16:creationId xmlns:a16="http://schemas.microsoft.com/office/drawing/2014/main" id="{1192E1BB-6EBB-43EC-82DA-9DB5F6FF9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7463" y="4522788"/>
              <a:ext cx="288925" cy="730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322" name="Rectangle 35">
              <a:extLst>
                <a:ext uri="{FF2B5EF4-FFF2-40B4-BE49-F238E27FC236}">
                  <a16:creationId xmlns:a16="http://schemas.microsoft.com/office/drawing/2014/main" id="{DEC443C0-E79F-4DF1-9B2E-40650D141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5413" y="4418013"/>
              <a:ext cx="73025" cy="284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grpSp>
          <p:nvGrpSpPr>
            <p:cNvPr id="323" name="组合 322">
              <a:extLst>
                <a:ext uri="{FF2B5EF4-FFF2-40B4-BE49-F238E27FC236}">
                  <a16:creationId xmlns:a16="http://schemas.microsoft.com/office/drawing/2014/main" id="{D103D1C3-50BF-4743-A084-CA1657C132F9}"/>
                </a:ext>
              </a:extLst>
            </p:cNvPr>
            <p:cNvGrpSpPr/>
            <p:nvPr/>
          </p:nvGrpSpPr>
          <p:grpSpPr>
            <a:xfrm>
              <a:off x="7637463" y="4824413"/>
              <a:ext cx="288925" cy="284163"/>
              <a:chOff x="7637463" y="4824413"/>
              <a:chExt cx="288925" cy="284163"/>
            </a:xfrm>
            <a:grpFill/>
          </p:grpSpPr>
          <p:sp>
            <p:nvSpPr>
              <p:cNvPr id="324" name="Rectangle 36">
                <a:extLst>
                  <a:ext uri="{FF2B5EF4-FFF2-40B4-BE49-F238E27FC236}">
                    <a16:creationId xmlns:a16="http://schemas.microsoft.com/office/drawing/2014/main" id="{47946F5E-97CA-47DC-AD0C-DED273F0B7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37463" y="4930776"/>
                <a:ext cx="288925" cy="714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25" name="Rectangle 37">
                <a:extLst>
                  <a:ext uri="{FF2B5EF4-FFF2-40B4-BE49-F238E27FC236}">
                    <a16:creationId xmlns:a16="http://schemas.microsoft.com/office/drawing/2014/main" id="{5D08A0C6-9DCA-4D2E-833A-F42924201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5413" y="4824413"/>
                <a:ext cx="73025" cy="2841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</p:grpSp>
      <p:pic>
        <p:nvPicPr>
          <p:cNvPr id="327" name="图片 326">
            <a:extLst>
              <a:ext uri="{FF2B5EF4-FFF2-40B4-BE49-F238E27FC236}">
                <a16:creationId xmlns:a16="http://schemas.microsoft.com/office/drawing/2014/main" id="{0A1C4415-B6A1-40C9-94C1-69074FBBD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5275182" y="4526930"/>
            <a:ext cx="523810" cy="546530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B2852509-AADA-4CC4-8B46-215EAD9CFE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9013940" y="2015143"/>
            <a:ext cx="523810" cy="54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60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1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AACD066-DB49-4D14-B546-BB51EF3AA282}"/>
              </a:ext>
            </a:extLst>
          </p:cNvPr>
          <p:cNvGrpSpPr/>
          <p:nvPr/>
        </p:nvGrpSpPr>
        <p:grpSpPr>
          <a:xfrm flipV="1">
            <a:off x="0" y="0"/>
            <a:ext cx="12192000" cy="6858000"/>
            <a:chOff x="0" y="0"/>
            <a:chExt cx="12192000" cy="6858000"/>
          </a:xfrm>
        </p:grpSpPr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A930CCF0-9E89-4140-AD33-07F2728B33E2}"/>
                </a:ext>
              </a:extLst>
            </p:cNvPr>
            <p:cNvSpPr/>
            <p:nvPr/>
          </p:nvSpPr>
          <p:spPr>
            <a:xfrm flipH="1" flipV="1">
              <a:off x="7587370" y="0"/>
              <a:ext cx="4604630" cy="6858000"/>
            </a:xfrm>
            <a:custGeom>
              <a:avLst/>
              <a:gdLst>
                <a:gd name="connsiteX0" fmla="*/ 4604630 w 4604630"/>
                <a:gd name="connsiteY0" fmla="*/ 6858000 h 6858000"/>
                <a:gd name="connsiteX1" fmla="*/ 0 w 4604630"/>
                <a:gd name="connsiteY1" fmla="*/ 6858000 h 6858000"/>
                <a:gd name="connsiteX2" fmla="*/ 0 w 4604630"/>
                <a:gd name="connsiteY2" fmla="*/ 0 h 6858000"/>
                <a:gd name="connsiteX3" fmla="*/ 367240 w 460463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4630" h="6858000">
                  <a:moveTo>
                    <a:pt x="4604630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367240" y="0"/>
                  </a:lnTo>
                  <a:close/>
                </a:path>
              </a:pathLst>
            </a:custGeom>
            <a:solidFill>
              <a:srgbClr val="F882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E1520E44-6728-4433-A1D7-6AA661A1133F}"/>
                </a:ext>
              </a:extLst>
            </p:cNvPr>
            <p:cNvSpPr/>
            <p:nvPr/>
          </p:nvSpPr>
          <p:spPr>
            <a:xfrm>
              <a:off x="0" y="0"/>
              <a:ext cx="11260582" cy="6858000"/>
            </a:xfrm>
            <a:custGeom>
              <a:avLst/>
              <a:gdLst>
                <a:gd name="connsiteX0" fmla="*/ 0 w 11260582"/>
                <a:gd name="connsiteY0" fmla="*/ 0 h 6858000"/>
                <a:gd name="connsiteX1" fmla="*/ 3204522 w 11260582"/>
                <a:gd name="connsiteY1" fmla="*/ 0 h 6858000"/>
                <a:gd name="connsiteX2" fmla="*/ 11260582 w 11260582"/>
                <a:gd name="connsiteY2" fmla="*/ 6858000 h 6858000"/>
                <a:gd name="connsiteX3" fmla="*/ 0 w 1126058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6858000">
                  <a:moveTo>
                    <a:pt x="0" y="0"/>
                  </a:moveTo>
                  <a:lnTo>
                    <a:pt x="3204522" y="0"/>
                  </a:lnTo>
                  <a:lnTo>
                    <a:pt x="1126058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3C9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22267BB3-C7A0-4D71-809F-0BAD1676ADDE}"/>
                </a:ext>
              </a:extLst>
            </p:cNvPr>
            <p:cNvSpPr/>
            <p:nvPr/>
          </p:nvSpPr>
          <p:spPr>
            <a:xfrm>
              <a:off x="0" y="1867238"/>
              <a:ext cx="11260582" cy="4990762"/>
            </a:xfrm>
            <a:custGeom>
              <a:avLst/>
              <a:gdLst>
                <a:gd name="connsiteX0" fmla="*/ 5406732 w 11260582"/>
                <a:gd name="connsiteY0" fmla="*/ 0 h 4990762"/>
                <a:gd name="connsiteX1" fmla="*/ 11260582 w 11260582"/>
                <a:gd name="connsiteY1" fmla="*/ 4990762 h 4990762"/>
                <a:gd name="connsiteX2" fmla="*/ 0 w 11260582"/>
                <a:gd name="connsiteY2" fmla="*/ 4990762 h 4990762"/>
                <a:gd name="connsiteX3" fmla="*/ 0 w 11260582"/>
                <a:gd name="connsiteY3" fmla="*/ 4609567 h 499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4990762">
                  <a:moveTo>
                    <a:pt x="5406732" y="0"/>
                  </a:moveTo>
                  <a:lnTo>
                    <a:pt x="11260582" y="4990762"/>
                  </a:lnTo>
                  <a:lnTo>
                    <a:pt x="0" y="4990762"/>
                  </a:lnTo>
                  <a:lnTo>
                    <a:pt x="0" y="4609567"/>
                  </a:lnTo>
                  <a:close/>
                </a:path>
              </a:pathLst>
            </a:custGeom>
            <a:solidFill>
              <a:srgbClr val="B9C9E7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F943CFD-86D3-46E0-A20B-E9D43FDF0D06}"/>
              </a:ext>
            </a:extLst>
          </p:cNvPr>
          <p:cNvGrpSpPr/>
          <p:nvPr/>
        </p:nvGrpSpPr>
        <p:grpSpPr>
          <a:xfrm rot="5400000">
            <a:off x="3259587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pic>
        <p:nvPicPr>
          <p:cNvPr id="329" name="图片 328">
            <a:extLst>
              <a:ext uri="{FF2B5EF4-FFF2-40B4-BE49-F238E27FC236}">
                <a16:creationId xmlns:a16="http://schemas.microsoft.com/office/drawing/2014/main" id="{C6E3D7F1-1671-4925-B335-943B542D86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</a:blip>
          <a:srcRect b="82089"/>
          <a:stretch/>
        </p:blipFill>
        <p:spPr>
          <a:xfrm flipV="1">
            <a:off x="5049411" y="6116067"/>
            <a:ext cx="1776786" cy="320796"/>
          </a:xfrm>
          <a:prstGeom prst="rect">
            <a:avLst/>
          </a:prstGeom>
        </p:spPr>
      </p:pic>
      <p:sp>
        <p:nvSpPr>
          <p:cNvPr id="171" name="矩形: 圆角 170">
            <a:extLst>
              <a:ext uri="{FF2B5EF4-FFF2-40B4-BE49-F238E27FC236}">
                <a16:creationId xmlns:a16="http://schemas.microsoft.com/office/drawing/2014/main" id="{2B62B09B-F356-4687-A592-40993E72C81F}"/>
              </a:ext>
            </a:extLst>
          </p:cNvPr>
          <p:cNvSpPr/>
          <p:nvPr/>
        </p:nvSpPr>
        <p:spPr>
          <a:xfrm>
            <a:off x="3505200" y="1439011"/>
            <a:ext cx="8010525" cy="42350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172" name="文本框 171">
            <a:extLst>
              <a:ext uri="{FF2B5EF4-FFF2-40B4-BE49-F238E27FC236}">
                <a16:creationId xmlns:a16="http://schemas.microsoft.com/office/drawing/2014/main" id="{7A108F2F-0376-4BA9-91F0-CA99A590ADDD}"/>
              </a:ext>
            </a:extLst>
          </p:cNvPr>
          <p:cNvSpPr txBox="1"/>
          <p:nvPr/>
        </p:nvSpPr>
        <p:spPr>
          <a:xfrm>
            <a:off x="3667125" y="2349391"/>
            <a:ext cx="77914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6000" b="1" dirty="0" err="1">
                <a:solidFill>
                  <a:srgbClr val="FF0000"/>
                </a:solidFill>
                <a:latin typeface="+mj-lt"/>
                <a:ea typeface="字魂100号-方方先锋体" panose="00000500000000000000" pitchFamily="2" charset="-122"/>
              </a:rPr>
              <a:t>Đánh</a:t>
            </a:r>
            <a:r>
              <a:rPr lang="en-US" altLang="zh-CN" sz="6000" b="1" dirty="0">
                <a:solidFill>
                  <a:srgbClr val="FF0000"/>
                </a:solidFill>
                <a:latin typeface="+mj-lt"/>
                <a:ea typeface="字魂100号-方方先锋体" panose="00000500000000000000" pitchFamily="2" charset="-122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+mj-lt"/>
                <a:ea typeface="字魂100号-方方先锋体" panose="00000500000000000000" pitchFamily="2" charset="-122"/>
              </a:rPr>
              <a:t>giá</a:t>
            </a:r>
            <a:r>
              <a:rPr lang="en-US" altLang="zh-CN" sz="6000" b="1" dirty="0">
                <a:solidFill>
                  <a:srgbClr val="FF0000"/>
                </a:solidFill>
                <a:latin typeface="+mj-lt"/>
                <a:ea typeface="字魂100号-方方先锋体" panose="00000500000000000000" pitchFamily="2" charset="-122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+mj-lt"/>
                <a:ea typeface="字魂100号-方方先锋体" panose="00000500000000000000" pitchFamily="2" charset="-122"/>
              </a:rPr>
              <a:t>kết</a:t>
            </a:r>
            <a:r>
              <a:rPr lang="en-US" altLang="zh-CN" sz="6000" b="1" dirty="0">
                <a:solidFill>
                  <a:srgbClr val="FF0000"/>
                </a:solidFill>
                <a:latin typeface="+mj-lt"/>
                <a:ea typeface="字魂100号-方方先锋体" panose="00000500000000000000" pitchFamily="2" charset="-122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+mj-lt"/>
                <a:ea typeface="字魂100号-方方先锋体" panose="00000500000000000000" pitchFamily="2" charset="-122"/>
              </a:rPr>
              <a:t>quả</a:t>
            </a:r>
            <a:r>
              <a:rPr lang="en-US" altLang="zh-CN" sz="6000" b="1" dirty="0">
                <a:solidFill>
                  <a:srgbClr val="FF0000"/>
                </a:solidFill>
                <a:latin typeface="+mj-lt"/>
                <a:ea typeface="字魂100号-方方先锋体" panose="00000500000000000000" pitchFamily="2" charset="-122"/>
              </a:rPr>
              <a:t> </a:t>
            </a:r>
          </a:p>
          <a:p>
            <a:pPr lvl="0" algn="ctr"/>
            <a:r>
              <a:rPr lang="en-US" altLang="zh-CN" sz="6000" b="1" dirty="0" err="1">
                <a:solidFill>
                  <a:srgbClr val="FF0000"/>
                </a:solidFill>
                <a:latin typeface="+mj-lt"/>
                <a:ea typeface="字魂100号-方方先锋体" panose="00000500000000000000" pitchFamily="2" charset="-122"/>
              </a:rPr>
              <a:t>cuối</a:t>
            </a:r>
            <a:r>
              <a:rPr lang="en-US" altLang="zh-CN" sz="6000" b="1" dirty="0">
                <a:solidFill>
                  <a:srgbClr val="FF0000"/>
                </a:solidFill>
                <a:latin typeface="+mj-lt"/>
                <a:ea typeface="字魂100号-方方先锋体" panose="00000500000000000000" pitchFamily="2" charset="-122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+mj-lt"/>
                <a:ea typeface="字魂100号-方方先锋体" panose="00000500000000000000" pitchFamily="2" charset="-122"/>
              </a:rPr>
              <a:t>tuần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字魂100号-方方先锋体" panose="00000500000000000000" pitchFamily="2" charset="-122"/>
            </a:endParaRPr>
          </a:p>
        </p:txBody>
      </p:sp>
      <p:grpSp>
        <p:nvGrpSpPr>
          <p:cNvPr id="173" name="组合 172">
            <a:extLst>
              <a:ext uri="{FF2B5EF4-FFF2-40B4-BE49-F238E27FC236}">
                <a16:creationId xmlns:a16="http://schemas.microsoft.com/office/drawing/2014/main" id="{65B12C96-250B-4A63-BC7F-8C46437EB06A}"/>
              </a:ext>
            </a:extLst>
          </p:cNvPr>
          <p:cNvGrpSpPr/>
          <p:nvPr/>
        </p:nvGrpSpPr>
        <p:grpSpPr>
          <a:xfrm>
            <a:off x="6387376" y="4171183"/>
            <a:ext cx="2040600" cy="671422"/>
            <a:chOff x="1222973" y="4859763"/>
            <a:chExt cx="3437681" cy="1131106"/>
          </a:xfrm>
        </p:grpSpPr>
        <p:grpSp>
          <p:nvGrpSpPr>
            <p:cNvPr id="174" name="组合 173">
              <a:extLst>
                <a:ext uri="{FF2B5EF4-FFF2-40B4-BE49-F238E27FC236}">
                  <a16:creationId xmlns:a16="http://schemas.microsoft.com/office/drawing/2014/main" id="{A4D16749-596B-44BC-BF1C-1E4F4EC256DE}"/>
                </a:ext>
              </a:extLst>
            </p:cNvPr>
            <p:cNvGrpSpPr/>
            <p:nvPr/>
          </p:nvGrpSpPr>
          <p:grpSpPr>
            <a:xfrm flipV="1">
              <a:off x="1222973" y="4859763"/>
              <a:ext cx="3437681" cy="119100"/>
              <a:chOff x="4143737" y="-536918"/>
              <a:chExt cx="3006813" cy="104172"/>
            </a:xfrm>
          </p:grpSpPr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id="{E0482A97-96CE-41B7-84D5-D4FD0C9EDC30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3" name="椭圆 292">
                <a:extLst>
                  <a:ext uri="{FF2B5EF4-FFF2-40B4-BE49-F238E27FC236}">
                    <a16:creationId xmlns:a16="http://schemas.microsoft.com/office/drawing/2014/main" id="{B8DE070D-F5F4-4DBB-B729-3E5C988D54C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id="{3D690AE4-BD78-44F3-8AB8-9372200EBBB6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5" name="椭圆 294">
                <a:extLst>
                  <a:ext uri="{FF2B5EF4-FFF2-40B4-BE49-F238E27FC236}">
                    <a16:creationId xmlns:a16="http://schemas.microsoft.com/office/drawing/2014/main" id="{212DE18C-E2B7-4CC1-8493-54280135D2C6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6" name="椭圆 295">
                <a:extLst>
                  <a:ext uri="{FF2B5EF4-FFF2-40B4-BE49-F238E27FC236}">
                    <a16:creationId xmlns:a16="http://schemas.microsoft.com/office/drawing/2014/main" id="{DA66D552-F948-4EC7-9B4E-8EC65062FE2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7" name="椭圆 296">
                <a:extLst>
                  <a:ext uri="{FF2B5EF4-FFF2-40B4-BE49-F238E27FC236}">
                    <a16:creationId xmlns:a16="http://schemas.microsoft.com/office/drawing/2014/main" id="{77D5FAC4-C638-4177-B43D-B6A2998E1533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id="{0C269ECB-0EE4-466D-AFD4-5640204023B5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id="{DAFE652D-6B67-41D2-BAFE-DDF4D0FD2427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id="{C71EFD45-FAAB-4C3A-9A18-11F053925E2C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1" name="椭圆 300">
                <a:extLst>
                  <a:ext uri="{FF2B5EF4-FFF2-40B4-BE49-F238E27FC236}">
                    <a16:creationId xmlns:a16="http://schemas.microsoft.com/office/drawing/2014/main" id="{E5E26984-EB4E-4672-923D-436BFF6850BE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id="{ACD51AFE-B8D6-4875-A80B-CC32467712BE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3" name="椭圆 302">
                <a:extLst>
                  <a:ext uri="{FF2B5EF4-FFF2-40B4-BE49-F238E27FC236}">
                    <a16:creationId xmlns:a16="http://schemas.microsoft.com/office/drawing/2014/main" id="{CA5F03DF-F7D9-4DA4-AF3A-5CFBE8E78F0B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id="{EA3E87D8-8332-490C-B370-138E5796D314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5" name="椭圆 304">
                <a:extLst>
                  <a:ext uri="{FF2B5EF4-FFF2-40B4-BE49-F238E27FC236}">
                    <a16:creationId xmlns:a16="http://schemas.microsoft.com/office/drawing/2014/main" id="{1EE8945F-CC07-4770-A964-013006CDF1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id="{3746640A-80E5-424E-BE2B-C9CFA94C1AC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7" name="椭圆 306">
                <a:extLst>
                  <a:ext uri="{FF2B5EF4-FFF2-40B4-BE49-F238E27FC236}">
                    <a16:creationId xmlns:a16="http://schemas.microsoft.com/office/drawing/2014/main" id="{3E54F574-BEDB-49CB-BDB7-4FC9401EB5FE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8" name="椭圆 307">
                <a:extLst>
                  <a:ext uri="{FF2B5EF4-FFF2-40B4-BE49-F238E27FC236}">
                    <a16:creationId xmlns:a16="http://schemas.microsoft.com/office/drawing/2014/main" id="{6175D4DC-614C-4B6D-9A46-3D139FD82327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9" name="椭圆 308">
                <a:extLst>
                  <a:ext uri="{FF2B5EF4-FFF2-40B4-BE49-F238E27FC236}">
                    <a16:creationId xmlns:a16="http://schemas.microsoft.com/office/drawing/2014/main" id="{F9545B38-1935-41DE-9D85-F3E29FE75EB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id="{98F1B932-C0C8-46C4-88EC-F36E8994FA9D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:a16="http://schemas.microsoft.com/office/drawing/2014/main" id="{23D17B51-E8D8-4B5E-9E80-AB9681EA3A37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id="{A837042D-2E60-473F-BF07-7CB92C128BDB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3" name="椭圆 312">
                <a:extLst>
                  <a:ext uri="{FF2B5EF4-FFF2-40B4-BE49-F238E27FC236}">
                    <a16:creationId xmlns:a16="http://schemas.microsoft.com/office/drawing/2014/main" id="{4C5D540F-07C1-423F-A55F-CC758CC59E0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5" name="组合 174">
              <a:extLst>
                <a:ext uri="{FF2B5EF4-FFF2-40B4-BE49-F238E27FC236}">
                  <a16:creationId xmlns:a16="http://schemas.microsoft.com/office/drawing/2014/main" id="{691DC913-5F01-40BA-8B4E-54684514536F}"/>
                </a:ext>
              </a:extLst>
            </p:cNvPr>
            <p:cNvGrpSpPr/>
            <p:nvPr/>
          </p:nvGrpSpPr>
          <p:grpSpPr>
            <a:xfrm flipV="1">
              <a:off x="1222973" y="5112764"/>
              <a:ext cx="3437681" cy="119100"/>
              <a:chOff x="4143737" y="-536918"/>
              <a:chExt cx="3006813" cy="104172"/>
            </a:xfrm>
          </p:grpSpPr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id="{1AEEEF60-3AFD-4BD5-83EA-08579FCF9954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1" name="椭圆 270">
                <a:extLst>
                  <a:ext uri="{FF2B5EF4-FFF2-40B4-BE49-F238E27FC236}">
                    <a16:creationId xmlns:a16="http://schemas.microsoft.com/office/drawing/2014/main" id="{E230473C-CD3D-4479-8D30-D8F099EEFEB3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id="{B517435D-D6EB-4ABC-9C27-A22A5C2E4264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id="{A1F551FE-B61B-4757-9D6D-C5CEAD3E0533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id="{70B1932B-2FCD-4378-97A5-33F5FBDFB0D8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id="{2EC527AF-D2DC-4190-9AE4-0C4126EB5D8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6" name="椭圆 275">
                <a:extLst>
                  <a:ext uri="{FF2B5EF4-FFF2-40B4-BE49-F238E27FC236}">
                    <a16:creationId xmlns:a16="http://schemas.microsoft.com/office/drawing/2014/main" id="{3F42839B-CFCF-421F-82E8-4C5EA9DBE6F9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7" name="椭圆 276">
                <a:extLst>
                  <a:ext uri="{FF2B5EF4-FFF2-40B4-BE49-F238E27FC236}">
                    <a16:creationId xmlns:a16="http://schemas.microsoft.com/office/drawing/2014/main" id="{CED0CAE0-E1CE-4016-8ECC-7C679AE1F2BC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id="{9292CC0E-F573-45EE-85E5-F0A774367C81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9" name="椭圆 278">
                <a:extLst>
                  <a:ext uri="{FF2B5EF4-FFF2-40B4-BE49-F238E27FC236}">
                    <a16:creationId xmlns:a16="http://schemas.microsoft.com/office/drawing/2014/main" id="{FE6307CA-13BA-4C5F-A10D-03A23B9AA4A3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id="{8502CADD-8503-4716-B25F-237B5A5D67A7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id="{2CDC2444-F730-4E66-A83E-1F94378966B1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id="{A66722BF-8628-4B8E-ACD6-A1D12FC0FC8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id="{5A872C5E-D523-42BF-879F-294AAA32CC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id="{7BD22A22-F108-4759-9A40-2C1CBDDB205E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5" name="椭圆 284">
                <a:extLst>
                  <a:ext uri="{FF2B5EF4-FFF2-40B4-BE49-F238E27FC236}">
                    <a16:creationId xmlns:a16="http://schemas.microsoft.com/office/drawing/2014/main" id="{159C45CA-4645-4FC4-9B36-1C2A81A2047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6" name="椭圆 285">
                <a:extLst>
                  <a:ext uri="{FF2B5EF4-FFF2-40B4-BE49-F238E27FC236}">
                    <a16:creationId xmlns:a16="http://schemas.microsoft.com/office/drawing/2014/main" id="{9713D972-7093-40E2-BC36-630C54122F00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7" name="椭圆 286">
                <a:extLst>
                  <a:ext uri="{FF2B5EF4-FFF2-40B4-BE49-F238E27FC236}">
                    <a16:creationId xmlns:a16="http://schemas.microsoft.com/office/drawing/2014/main" id="{3BFEEC0E-506E-4EA8-BFC9-C6764D29BA91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id="{47E61571-74EB-489B-9C37-150B9A948A75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9" name="椭圆 288">
                <a:extLst>
                  <a:ext uri="{FF2B5EF4-FFF2-40B4-BE49-F238E27FC236}">
                    <a16:creationId xmlns:a16="http://schemas.microsoft.com/office/drawing/2014/main" id="{F8E291E7-75DD-4CEB-9CF0-137C7D0FB9B2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0" name="椭圆 289">
                <a:extLst>
                  <a:ext uri="{FF2B5EF4-FFF2-40B4-BE49-F238E27FC236}">
                    <a16:creationId xmlns:a16="http://schemas.microsoft.com/office/drawing/2014/main" id="{431BF27F-21D1-446B-A089-628EFFD66AA9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1" name="椭圆 290">
                <a:extLst>
                  <a:ext uri="{FF2B5EF4-FFF2-40B4-BE49-F238E27FC236}">
                    <a16:creationId xmlns:a16="http://schemas.microsoft.com/office/drawing/2014/main" id="{CD963951-7673-4B54-B000-2D8D09572C1C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6" name="组合 175">
              <a:extLst>
                <a:ext uri="{FF2B5EF4-FFF2-40B4-BE49-F238E27FC236}">
                  <a16:creationId xmlns:a16="http://schemas.microsoft.com/office/drawing/2014/main" id="{95468902-5571-4487-A831-6F0132A2592A}"/>
                </a:ext>
              </a:extLst>
            </p:cNvPr>
            <p:cNvGrpSpPr/>
            <p:nvPr/>
          </p:nvGrpSpPr>
          <p:grpSpPr>
            <a:xfrm flipV="1">
              <a:off x="1222973" y="5365765"/>
              <a:ext cx="3437681" cy="119100"/>
              <a:chOff x="4143737" y="-536918"/>
              <a:chExt cx="3006813" cy="104172"/>
            </a:xfrm>
          </p:grpSpPr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id="{6675E96E-1B3D-4011-9F31-0F8ECE04FC55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9" name="椭圆 248">
                <a:extLst>
                  <a:ext uri="{FF2B5EF4-FFF2-40B4-BE49-F238E27FC236}">
                    <a16:creationId xmlns:a16="http://schemas.microsoft.com/office/drawing/2014/main" id="{CF249DBA-3425-453A-AEE9-434EAF63ED52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id="{A4D2D714-B300-41D7-B354-3CC802B75930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1" name="椭圆 250">
                <a:extLst>
                  <a:ext uri="{FF2B5EF4-FFF2-40B4-BE49-F238E27FC236}">
                    <a16:creationId xmlns:a16="http://schemas.microsoft.com/office/drawing/2014/main" id="{4C97AFEC-BFFC-4C62-A7C4-5A0D93C89A9C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2" name="椭圆 251">
                <a:extLst>
                  <a:ext uri="{FF2B5EF4-FFF2-40B4-BE49-F238E27FC236}">
                    <a16:creationId xmlns:a16="http://schemas.microsoft.com/office/drawing/2014/main" id="{317599F4-1A7F-4D90-BF98-404FFE1C4136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3" name="椭圆 252">
                <a:extLst>
                  <a:ext uri="{FF2B5EF4-FFF2-40B4-BE49-F238E27FC236}">
                    <a16:creationId xmlns:a16="http://schemas.microsoft.com/office/drawing/2014/main" id="{4A369E0E-D0DE-406A-95F3-F47D69E3F68D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4" name="椭圆 253">
                <a:extLst>
                  <a:ext uri="{FF2B5EF4-FFF2-40B4-BE49-F238E27FC236}">
                    <a16:creationId xmlns:a16="http://schemas.microsoft.com/office/drawing/2014/main" id="{89DA11A6-C65F-4F93-829C-3A8B24891F60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5" name="椭圆 254">
                <a:extLst>
                  <a:ext uri="{FF2B5EF4-FFF2-40B4-BE49-F238E27FC236}">
                    <a16:creationId xmlns:a16="http://schemas.microsoft.com/office/drawing/2014/main" id="{0E513F37-8ECE-43A0-9060-9A3D46FD08C6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id="{DE18EA64-8E35-49DE-AB4E-D1B1A40191C8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7" name="椭圆 256">
                <a:extLst>
                  <a:ext uri="{FF2B5EF4-FFF2-40B4-BE49-F238E27FC236}">
                    <a16:creationId xmlns:a16="http://schemas.microsoft.com/office/drawing/2014/main" id="{FE601325-4074-46D6-A32D-81AAE7C77F1C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8" name="椭圆 257">
                <a:extLst>
                  <a:ext uri="{FF2B5EF4-FFF2-40B4-BE49-F238E27FC236}">
                    <a16:creationId xmlns:a16="http://schemas.microsoft.com/office/drawing/2014/main" id="{45F9A1A7-F160-4763-A1D2-5E8B1A606C44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9" name="椭圆 258">
                <a:extLst>
                  <a:ext uri="{FF2B5EF4-FFF2-40B4-BE49-F238E27FC236}">
                    <a16:creationId xmlns:a16="http://schemas.microsoft.com/office/drawing/2014/main" id="{A354B2AB-1F74-47C9-8454-7C72D8E2DB8F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0" name="椭圆 259">
                <a:extLst>
                  <a:ext uri="{FF2B5EF4-FFF2-40B4-BE49-F238E27FC236}">
                    <a16:creationId xmlns:a16="http://schemas.microsoft.com/office/drawing/2014/main" id="{265148D8-9299-44A5-9257-418173BA2582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1" name="椭圆 260">
                <a:extLst>
                  <a:ext uri="{FF2B5EF4-FFF2-40B4-BE49-F238E27FC236}">
                    <a16:creationId xmlns:a16="http://schemas.microsoft.com/office/drawing/2014/main" id="{249A827A-33C4-4396-BD02-272010975EA9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2" name="椭圆 261">
                <a:extLst>
                  <a:ext uri="{FF2B5EF4-FFF2-40B4-BE49-F238E27FC236}">
                    <a16:creationId xmlns:a16="http://schemas.microsoft.com/office/drawing/2014/main" id="{4AC490C1-C23C-4E60-BC28-C9D1E792277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id="{B1D9686A-8968-43B2-9F72-519782E200EF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4" name="椭圆 263">
                <a:extLst>
                  <a:ext uri="{FF2B5EF4-FFF2-40B4-BE49-F238E27FC236}">
                    <a16:creationId xmlns:a16="http://schemas.microsoft.com/office/drawing/2014/main" id="{CE228618-CE87-4451-B477-4DB6F1C1A11F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5" name="椭圆 264">
                <a:extLst>
                  <a:ext uri="{FF2B5EF4-FFF2-40B4-BE49-F238E27FC236}">
                    <a16:creationId xmlns:a16="http://schemas.microsoft.com/office/drawing/2014/main" id="{D3B7BF10-D609-47ED-91E4-B8C284115610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id="{DB60F3E6-DD83-4F5D-97C8-4A8F0B3EEC7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7" name="椭圆 266">
                <a:extLst>
                  <a:ext uri="{FF2B5EF4-FFF2-40B4-BE49-F238E27FC236}">
                    <a16:creationId xmlns:a16="http://schemas.microsoft.com/office/drawing/2014/main" id="{DAD16967-FF88-4A9B-B71C-FC87E37257A9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id="{E8AC4B43-AACB-4631-A98E-7E9808D5C02A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id="{C6C13614-A80F-4736-9F24-BCBD7576BD98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7" name="组合 176">
              <a:extLst>
                <a:ext uri="{FF2B5EF4-FFF2-40B4-BE49-F238E27FC236}">
                  <a16:creationId xmlns:a16="http://schemas.microsoft.com/office/drawing/2014/main" id="{87CC7E1A-A3D3-4152-BCDA-78A82033435C}"/>
                </a:ext>
              </a:extLst>
            </p:cNvPr>
            <p:cNvGrpSpPr/>
            <p:nvPr/>
          </p:nvGrpSpPr>
          <p:grpSpPr>
            <a:xfrm flipV="1">
              <a:off x="1222973" y="5618766"/>
              <a:ext cx="3437681" cy="119100"/>
              <a:chOff x="4143737" y="-536918"/>
              <a:chExt cx="3006813" cy="104172"/>
            </a:xfrm>
          </p:grpSpPr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id="{64F959A9-BFBF-4EB3-AEDE-8CDD509756CD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id="{01A956B6-CB39-4332-B298-891C5A1A670C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id="{F120F2AA-E8A7-4B7E-A97C-D21F5CD0ADA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id="{72E05104-9DAE-4F44-937C-1804BDA36A7B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id="{BA1D8B6D-CD7F-4E9D-A0E8-C00BF6D7257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id="{A22408F5-B232-42BE-99E4-1F5A9347DC8E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id="{67534B87-D676-4514-883A-57E57A169D51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3" name="椭圆 232">
                <a:extLst>
                  <a:ext uri="{FF2B5EF4-FFF2-40B4-BE49-F238E27FC236}">
                    <a16:creationId xmlns:a16="http://schemas.microsoft.com/office/drawing/2014/main" id="{4E2162D6-C583-4C3D-9390-BD97E457A540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id="{945E421E-8A2C-4728-AEF6-D6333760436A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id="{21B02937-F347-425E-8C0F-0DC70D0AB678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id="{70C4D6E4-F9CA-49C9-AC54-AAF3ABCDB339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id="{4CEF151F-A9E4-4F30-9FF1-752AD6F26889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id="{4276D38F-B6AD-495C-A3D4-E37CB70E854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id="{C08AEE5A-D7A8-4B56-9E24-DB094DF04A05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id="{70FBD8FD-782D-4B39-B36C-4585B8DF2EE7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id="{376FCE3D-3D1F-449E-9EA3-5C4B6F562764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id="{DF93E954-68A1-4E48-931C-5593A3F157A3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id="{2A2C6C32-40F2-435C-BD08-A65D2EE14D0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id="{BA0E7B91-4F9A-49AF-963C-D4CDD3DA9393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id="{F55EB223-A2B7-4D9F-BBA2-1B0B7B01110A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id="{4CBB4F2C-94C4-4C79-9F3C-773B79BAF4AE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7" name="椭圆 246">
                <a:extLst>
                  <a:ext uri="{FF2B5EF4-FFF2-40B4-BE49-F238E27FC236}">
                    <a16:creationId xmlns:a16="http://schemas.microsoft.com/office/drawing/2014/main" id="{D5C1B7BF-5378-4BAB-91FB-4FC8E52A6256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id="{E71AB8B5-B6EF-4632-927E-D30F5C665686}"/>
                </a:ext>
              </a:extLst>
            </p:cNvPr>
            <p:cNvGrpSpPr/>
            <p:nvPr/>
          </p:nvGrpSpPr>
          <p:grpSpPr>
            <a:xfrm flipV="1">
              <a:off x="1222973" y="5871769"/>
              <a:ext cx="3437681" cy="119100"/>
              <a:chOff x="4143737" y="-536918"/>
              <a:chExt cx="3006813" cy="104172"/>
            </a:xfrm>
          </p:grpSpPr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id="{EA621BC2-6CB2-49B1-8262-17A56FB00CC1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2584B535-28F5-41A1-99B4-AD76EF6AE5A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id="{DD4D7FBE-5187-49B0-B1B0-66E06DA1CDB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id="{EE09FC75-091C-4DBF-AE41-E4B5AE130FA0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id="{DDB4896D-FE92-4964-9186-C23E4D61D8AF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6090F3DD-670A-4F29-A19C-8D5672E018B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id="{FF12FAE4-1C5E-4AC6-8AFA-DF59827E26D3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3B2EFEE4-F1A8-4363-A324-DCB1A774F721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id="{85295A5B-FABF-4B02-A06C-EDB212F30376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983F4014-B19B-4339-88CE-C8EE60036E8B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id="{147622BA-7652-4A31-9E27-825A4373C99B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id="{E4577FC7-1E4F-401C-A279-EADE55FD07B0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id="{22BABA7D-F3FC-4AE4-9633-8690CB6EF676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id="{58E69727-D59F-4393-BEAA-CD355EFF1006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id="{FC3A32CE-B98F-46D7-9C63-4EDD5227BC8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id="{87FBCAF8-41C1-4D3F-A5F5-C7CDC6EB965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id="{D76DA7BE-4D1B-4F55-9C20-5355FC1B8F3A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id="{D5DC18F6-1578-4293-9504-C7DFF709EDCF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id="{E52F120F-D771-40BF-B81A-7F084588909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id="{6AE31DF5-FE48-4E89-86AF-2082446887F8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id="{A04AB7F6-6D77-4434-A3BC-E3C29DE6A933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id="{F95FBBA8-09BC-46D4-B3F0-25ED31B7D6D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</p:grpSp>
      <p:pic>
        <p:nvPicPr>
          <p:cNvPr id="327" name="图片 326">
            <a:extLst>
              <a:ext uri="{FF2B5EF4-FFF2-40B4-BE49-F238E27FC236}">
                <a16:creationId xmlns:a16="http://schemas.microsoft.com/office/drawing/2014/main" id="{0A1C4415-B6A1-40C9-94C1-69074FBBD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5275182" y="4526930"/>
            <a:ext cx="523810" cy="546530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B2852509-AADA-4CC4-8B46-215EAD9CFE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9185390" y="1757969"/>
            <a:ext cx="523810" cy="546530"/>
          </a:xfrm>
          <a:prstGeom prst="rect">
            <a:avLst/>
          </a:prstGeom>
        </p:spPr>
      </p:pic>
      <p:sp>
        <p:nvSpPr>
          <p:cNvPr id="330" name="椭圆 329">
            <a:extLst>
              <a:ext uri="{FF2B5EF4-FFF2-40B4-BE49-F238E27FC236}">
                <a16:creationId xmlns:a16="http://schemas.microsoft.com/office/drawing/2014/main" id="{983A27B3-6AF7-4F7F-9A34-FE3D4E998AA3}"/>
              </a:ext>
            </a:extLst>
          </p:cNvPr>
          <p:cNvSpPr/>
          <p:nvPr/>
        </p:nvSpPr>
        <p:spPr>
          <a:xfrm>
            <a:off x="676603" y="2257430"/>
            <a:ext cx="2350584" cy="23505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331" name="文本框 330">
            <a:extLst>
              <a:ext uri="{FF2B5EF4-FFF2-40B4-BE49-F238E27FC236}">
                <a16:creationId xmlns:a16="http://schemas.microsoft.com/office/drawing/2014/main" id="{FE8B0AF5-8CA6-4B3E-A5B7-4A76DBE180C5}"/>
              </a:ext>
            </a:extLst>
          </p:cNvPr>
          <p:cNvSpPr txBox="1"/>
          <p:nvPr/>
        </p:nvSpPr>
        <p:spPr>
          <a:xfrm>
            <a:off x="1202888" y="2665747"/>
            <a:ext cx="13115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rPr>
              <a:t>01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0375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172" grpId="0"/>
      <p:bldP spid="3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id="{A930CCF0-9E89-4140-AD33-07F2728B33E2}"/>
              </a:ext>
            </a:extLst>
          </p:cNvPr>
          <p:cNvSpPr/>
          <p:nvPr/>
        </p:nvSpPr>
        <p:spPr>
          <a:xfrm rot="10800000" flipH="1" flipV="1">
            <a:off x="1" y="-1"/>
            <a:ext cx="4604630" cy="6858000"/>
          </a:xfrm>
          <a:custGeom>
            <a:avLst/>
            <a:gdLst>
              <a:gd name="connsiteX0" fmla="*/ 4604630 w 4604630"/>
              <a:gd name="connsiteY0" fmla="*/ 6858000 h 6858000"/>
              <a:gd name="connsiteX1" fmla="*/ 0 w 4604630"/>
              <a:gd name="connsiteY1" fmla="*/ 6858000 h 6858000"/>
              <a:gd name="connsiteX2" fmla="*/ 0 w 4604630"/>
              <a:gd name="connsiteY2" fmla="*/ 0 h 6858000"/>
              <a:gd name="connsiteX3" fmla="*/ 367240 w 460463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4630" h="6858000">
                <a:moveTo>
                  <a:pt x="460463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67240" y="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sp>
        <p:nvSpPr>
          <p:cNvPr id="128" name="矩形: 圆角 127">
            <a:extLst>
              <a:ext uri="{FF2B5EF4-FFF2-40B4-BE49-F238E27FC236}">
                <a16:creationId xmlns:a16="http://schemas.microsoft.com/office/drawing/2014/main" id="{2AB760C4-5F03-4CE9-A083-E639315BAE53}"/>
              </a:ext>
            </a:extLst>
          </p:cNvPr>
          <p:cNvSpPr/>
          <p:nvPr/>
        </p:nvSpPr>
        <p:spPr>
          <a:xfrm>
            <a:off x="1414041" y="853632"/>
            <a:ext cx="9692109" cy="543286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80949B5A-12CF-4C1D-BEED-94FC7D6434A3}"/>
              </a:ext>
            </a:extLst>
          </p:cNvPr>
          <p:cNvGrpSpPr/>
          <p:nvPr/>
        </p:nvGrpSpPr>
        <p:grpSpPr>
          <a:xfrm>
            <a:off x="26807" y="4801582"/>
            <a:ext cx="1068196" cy="406144"/>
            <a:chOff x="5014913" y="3255963"/>
            <a:chExt cx="2163763" cy="568325"/>
          </a:xfrm>
        </p:grpSpPr>
        <p:sp>
          <p:nvSpPr>
            <p:cNvPr id="130" name="Freeform 6">
              <a:extLst>
                <a:ext uri="{FF2B5EF4-FFF2-40B4-BE49-F238E27FC236}">
                  <a16:creationId xmlns:a16="http://schemas.microsoft.com/office/drawing/2014/main" id="{D1696A87-69A0-4043-A2A4-FA96C4F97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31" name="Freeform 7">
              <a:extLst>
                <a:ext uri="{FF2B5EF4-FFF2-40B4-BE49-F238E27FC236}">
                  <a16:creationId xmlns:a16="http://schemas.microsoft.com/office/drawing/2014/main" id="{2265D4EF-05F8-4C4B-9287-9B74F7530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32" name="Freeform 8">
              <a:extLst>
                <a:ext uri="{FF2B5EF4-FFF2-40B4-BE49-F238E27FC236}">
                  <a16:creationId xmlns:a16="http://schemas.microsoft.com/office/drawing/2014/main" id="{EF9ABE71-F0E6-42E6-AE2F-CE81336F9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33" name="图片 132">
            <a:extLst>
              <a:ext uri="{FF2B5EF4-FFF2-40B4-BE49-F238E27FC236}">
                <a16:creationId xmlns:a16="http://schemas.microsoft.com/office/drawing/2014/main" id="{96EE03C4-C5CE-4FB6-80CF-95175BACFE88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9888605" y="463364"/>
            <a:ext cx="1664097" cy="1575173"/>
          </a:xfrm>
          <a:prstGeom prst="rect">
            <a:avLst/>
          </a:prstGeom>
        </p:spPr>
      </p:pic>
      <p:sp>
        <p:nvSpPr>
          <p:cNvPr id="92" name="Hộp Văn bản 37">
            <a:extLst>
              <a:ext uri="{FF2B5EF4-FFF2-40B4-BE49-F238E27FC236}">
                <a16:creationId xmlns:a16="http://schemas.microsoft.com/office/drawing/2014/main" id="{8982B24E-BA06-4103-BC72-4721FD2E7CD6}"/>
              </a:ext>
            </a:extLst>
          </p:cNvPr>
          <p:cNvSpPr txBox="1"/>
          <p:nvPr/>
        </p:nvSpPr>
        <p:spPr>
          <a:xfrm>
            <a:off x="1724025" y="1068428"/>
            <a:ext cx="84867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Thảo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luận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nhận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xét</a:t>
            </a:r>
            <a:endParaRPr lang="en-US" sz="4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  <a:p>
            <a:pPr algn="ctr" defTabSz="685800"/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các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nội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dung:</a:t>
            </a:r>
            <a:endParaRPr lang="vi-VN" sz="4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93" name="Hộp Văn bản 38">
            <a:extLst>
              <a:ext uri="{FF2B5EF4-FFF2-40B4-BE49-F238E27FC236}">
                <a16:creationId xmlns:a16="http://schemas.microsoft.com/office/drawing/2014/main" id="{F6E9FEDB-F82D-4113-8133-44BE35633AB2}"/>
              </a:ext>
            </a:extLst>
          </p:cNvPr>
          <p:cNvSpPr txBox="1"/>
          <p:nvPr/>
        </p:nvSpPr>
        <p:spPr>
          <a:xfrm>
            <a:off x="1969132" y="2536371"/>
            <a:ext cx="8260718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685800">
              <a:lnSpc>
                <a:spcPct val="150000"/>
              </a:lnSpc>
              <a:buFont typeface="Wingdings" panose="05000000000000000000" pitchFamily="2" charset="2"/>
              <a:buChar char="J"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nề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nếp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</a:p>
          <a:p>
            <a:pPr marL="285750" indent="-285750" defTabSz="685800">
              <a:lnSpc>
                <a:spcPct val="150000"/>
              </a:lnSpc>
              <a:buFont typeface="Wingdings" panose="05000000000000000000" pitchFamily="2" charset="2"/>
              <a:buChar char="J"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tập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  <a:p>
            <a:pPr marL="285750" indent="-285750" defTabSz="685800">
              <a:lnSpc>
                <a:spcPct val="150000"/>
              </a:lnSpc>
              <a:buFont typeface="Wingdings" panose="05000000000000000000" pitchFamily="2" charset="2"/>
              <a:buChar char="J"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phong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trào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94" name="图片 1" descr="C:/Users/ADMINI~1/AppData/Local/Temp/picturecompress_20210629082829/output_1.pngoutput_1">
            <a:extLst>
              <a:ext uri="{FF2B5EF4-FFF2-40B4-BE49-F238E27FC236}">
                <a16:creationId xmlns:a16="http://schemas.microsoft.com/office/drawing/2014/main" id="{76353AA0-C698-48A2-B916-5614787DD0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17015" y="4513906"/>
            <a:ext cx="5098415" cy="254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763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AACD066-DB49-4D14-B546-BB51EF3AA282}"/>
              </a:ext>
            </a:extLst>
          </p:cNvPr>
          <p:cNvGrpSpPr/>
          <p:nvPr/>
        </p:nvGrpSpPr>
        <p:grpSpPr>
          <a:xfrm flipV="1">
            <a:off x="0" y="0"/>
            <a:ext cx="12192000" cy="6858000"/>
            <a:chOff x="0" y="0"/>
            <a:chExt cx="12192000" cy="6858000"/>
          </a:xfrm>
        </p:grpSpPr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A930CCF0-9E89-4140-AD33-07F2728B33E2}"/>
                </a:ext>
              </a:extLst>
            </p:cNvPr>
            <p:cNvSpPr/>
            <p:nvPr/>
          </p:nvSpPr>
          <p:spPr>
            <a:xfrm flipH="1" flipV="1">
              <a:off x="7587370" y="0"/>
              <a:ext cx="4604630" cy="6858000"/>
            </a:xfrm>
            <a:custGeom>
              <a:avLst/>
              <a:gdLst>
                <a:gd name="connsiteX0" fmla="*/ 4604630 w 4604630"/>
                <a:gd name="connsiteY0" fmla="*/ 6858000 h 6858000"/>
                <a:gd name="connsiteX1" fmla="*/ 0 w 4604630"/>
                <a:gd name="connsiteY1" fmla="*/ 6858000 h 6858000"/>
                <a:gd name="connsiteX2" fmla="*/ 0 w 4604630"/>
                <a:gd name="connsiteY2" fmla="*/ 0 h 6858000"/>
                <a:gd name="connsiteX3" fmla="*/ 367240 w 460463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4630" h="6858000">
                  <a:moveTo>
                    <a:pt x="4604630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367240" y="0"/>
                  </a:lnTo>
                  <a:close/>
                </a:path>
              </a:pathLst>
            </a:custGeom>
            <a:solidFill>
              <a:srgbClr val="F882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E1520E44-6728-4433-A1D7-6AA661A1133F}"/>
                </a:ext>
              </a:extLst>
            </p:cNvPr>
            <p:cNvSpPr/>
            <p:nvPr/>
          </p:nvSpPr>
          <p:spPr>
            <a:xfrm>
              <a:off x="0" y="0"/>
              <a:ext cx="11260582" cy="6858000"/>
            </a:xfrm>
            <a:custGeom>
              <a:avLst/>
              <a:gdLst>
                <a:gd name="connsiteX0" fmla="*/ 0 w 11260582"/>
                <a:gd name="connsiteY0" fmla="*/ 0 h 6858000"/>
                <a:gd name="connsiteX1" fmla="*/ 3204522 w 11260582"/>
                <a:gd name="connsiteY1" fmla="*/ 0 h 6858000"/>
                <a:gd name="connsiteX2" fmla="*/ 11260582 w 11260582"/>
                <a:gd name="connsiteY2" fmla="*/ 6858000 h 6858000"/>
                <a:gd name="connsiteX3" fmla="*/ 0 w 1126058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6858000">
                  <a:moveTo>
                    <a:pt x="0" y="0"/>
                  </a:moveTo>
                  <a:lnTo>
                    <a:pt x="3204522" y="0"/>
                  </a:lnTo>
                  <a:lnTo>
                    <a:pt x="1126058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3C9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22267BB3-C7A0-4D71-809F-0BAD1676ADDE}"/>
                </a:ext>
              </a:extLst>
            </p:cNvPr>
            <p:cNvSpPr/>
            <p:nvPr/>
          </p:nvSpPr>
          <p:spPr>
            <a:xfrm>
              <a:off x="0" y="1867238"/>
              <a:ext cx="11260582" cy="4990762"/>
            </a:xfrm>
            <a:custGeom>
              <a:avLst/>
              <a:gdLst>
                <a:gd name="connsiteX0" fmla="*/ 5406732 w 11260582"/>
                <a:gd name="connsiteY0" fmla="*/ 0 h 4990762"/>
                <a:gd name="connsiteX1" fmla="*/ 11260582 w 11260582"/>
                <a:gd name="connsiteY1" fmla="*/ 4990762 h 4990762"/>
                <a:gd name="connsiteX2" fmla="*/ 0 w 11260582"/>
                <a:gd name="connsiteY2" fmla="*/ 4990762 h 4990762"/>
                <a:gd name="connsiteX3" fmla="*/ 0 w 11260582"/>
                <a:gd name="connsiteY3" fmla="*/ 4609567 h 499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4990762">
                  <a:moveTo>
                    <a:pt x="5406732" y="0"/>
                  </a:moveTo>
                  <a:lnTo>
                    <a:pt x="11260582" y="4990762"/>
                  </a:lnTo>
                  <a:lnTo>
                    <a:pt x="0" y="4990762"/>
                  </a:lnTo>
                  <a:lnTo>
                    <a:pt x="0" y="4609567"/>
                  </a:lnTo>
                  <a:close/>
                </a:path>
              </a:pathLst>
            </a:custGeom>
            <a:solidFill>
              <a:srgbClr val="B9C9E7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F943CFD-86D3-46E0-A20B-E9D43FDF0D06}"/>
              </a:ext>
            </a:extLst>
          </p:cNvPr>
          <p:cNvGrpSpPr/>
          <p:nvPr/>
        </p:nvGrpSpPr>
        <p:grpSpPr>
          <a:xfrm rot="5400000">
            <a:off x="3259587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pic>
        <p:nvPicPr>
          <p:cNvPr id="329" name="图片 328">
            <a:extLst>
              <a:ext uri="{FF2B5EF4-FFF2-40B4-BE49-F238E27FC236}">
                <a16:creationId xmlns:a16="http://schemas.microsoft.com/office/drawing/2014/main" id="{C6E3D7F1-1671-4925-B335-943B542D86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</a:blip>
          <a:srcRect b="82089"/>
          <a:stretch/>
        </p:blipFill>
        <p:spPr>
          <a:xfrm flipV="1">
            <a:off x="5049411" y="6116067"/>
            <a:ext cx="1776786" cy="320796"/>
          </a:xfrm>
          <a:prstGeom prst="rect">
            <a:avLst/>
          </a:prstGeom>
        </p:spPr>
      </p:pic>
      <p:sp>
        <p:nvSpPr>
          <p:cNvPr id="171" name="矩形: 圆角 170">
            <a:extLst>
              <a:ext uri="{FF2B5EF4-FFF2-40B4-BE49-F238E27FC236}">
                <a16:creationId xmlns:a16="http://schemas.microsoft.com/office/drawing/2014/main" id="{2B62B09B-F356-4687-A592-40993E72C81F}"/>
              </a:ext>
            </a:extLst>
          </p:cNvPr>
          <p:cNvSpPr/>
          <p:nvPr/>
        </p:nvSpPr>
        <p:spPr>
          <a:xfrm>
            <a:off x="3505200" y="1439011"/>
            <a:ext cx="8010525" cy="42350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172" name="文本框 171">
            <a:extLst>
              <a:ext uri="{FF2B5EF4-FFF2-40B4-BE49-F238E27FC236}">
                <a16:creationId xmlns:a16="http://schemas.microsoft.com/office/drawing/2014/main" id="{7A108F2F-0376-4BA9-91F0-CA99A590ADDD}"/>
              </a:ext>
            </a:extLst>
          </p:cNvPr>
          <p:cNvSpPr txBox="1"/>
          <p:nvPr/>
        </p:nvSpPr>
        <p:spPr>
          <a:xfrm>
            <a:off x="3667125" y="2349391"/>
            <a:ext cx="7791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字魂100号-方方先锋体" panose="00000500000000000000" pitchFamily="2" charset="-122"/>
                <a:cs typeface="+mn-cs"/>
              </a:rPr>
              <a:t>Kế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字魂100号-方方先锋体" panose="00000500000000000000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字魂100号-方方先锋体" panose="00000500000000000000" pitchFamily="2" charset="-122"/>
                <a:cs typeface="+mn-cs"/>
              </a:rPr>
              <a:t>hoạch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字魂100号-方方先锋体" panose="00000500000000000000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字魂100号-方方先锋体" panose="00000500000000000000" pitchFamily="2" charset="-122"/>
                <a:cs typeface="+mn-cs"/>
              </a:rPr>
              <a:t>tuần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字魂100号-方方先锋体" panose="00000500000000000000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字魂100号-方方先锋体" panose="00000500000000000000" pitchFamily="2" charset="-122"/>
                <a:cs typeface="+mn-cs"/>
              </a:rPr>
              <a:t>mới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173" name="组合 172">
            <a:extLst>
              <a:ext uri="{FF2B5EF4-FFF2-40B4-BE49-F238E27FC236}">
                <a16:creationId xmlns:a16="http://schemas.microsoft.com/office/drawing/2014/main" id="{65B12C96-250B-4A63-BC7F-8C46437EB06A}"/>
              </a:ext>
            </a:extLst>
          </p:cNvPr>
          <p:cNvGrpSpPr/>
          <p:nvPr/>
        </p:nvGrpSpPr>
        <p:grpSpPr>
          <a:xfrm>
            <a:off x="6387376" y="4171183"/>
            <a:ext cx="2040600" cy="671422"/>
            <a:chOff x="1222973" y="4859763"/>
            <a:chExt cx="3437681" cy="1131106"/>
          </a:xfrm>
        </p:grpSpPr>
        <p:grpSp>
          <p:nvGrpSpPr>
            <p:cNvPr id="174" name="组合 173">
              <a:extLst>
                <a:ext uri="{FF2B5EF4-FFF2-40B4-BE49-F238E27FC236}">
                  <a16:creationId xmlns:a16="http://schemas.microsoft.com/office/drawing/2014/main" id="{A4D16749-596B-44BC-BF1C-1E4F4EC256DE}"/>
                </a:ext>
              </a:extLst>
            </p:cNvPr>
            <p:cNvGrpSpPr/>
            <p:nvPr/>
          </p:nvGrpSpPr>
          <p:grpSpPr>
            <a:xfrm flipV="1">
              <a:off x="1222973" y="4859763"/>
              <a:ext cx="3437681" cy="119100"/>
              <a:chOff x="4143737" y="-536918"/>
              <a:chExt cx="3006813" cy="104172"/>
            </a:xfrm>
          </p:grpSpPr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id="{E0482A97-96CE-41B7-84D5-D4FD0C9EDC30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3" name="椭圆 292">
                <a:extLst>
                  <a:ext uri="{FF2B5EF4-FFF2-40B4-BE49-F238E27FC236}">
                    <a16:creationId xmlns:a16="http://schemas.microsoft.com/office/drawing/2014/main" id="{B8DE070D-F5F4-4DBB-B729-3E5C988D54C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id="{3D690AE4-BD78-44F3-8AB8-9372200EBBB6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5" name="椭圆 294">
                <a:extLst>
                  <a:ext uri="{FF2B5EF4-FFF2-40B4-BE49-F238E27FC236}">
                    <a16:creationId xmlns:a16="http://schemas.microsoft.com/office/drawing/2014/main" id="{212DE18C-E2B7-4CC1-8493-54280135D2C6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6" name="椭圆 295">
                <a:extLst>
                  <a:ext uri="{FF2B5EF4-FFF2-40B4-BE49-F238E27FC236}">
                    <a16:creationId xmlns:a16="http://schemas.microsoft.com/office/drawing/2014/main" id="{DA66D552-F948-4EC7-9B4E-8EC65062FE2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7" name="椭圆 296">
                <a:extLst>
                  <a:ext uri="{FF2B5EF4-FFF2-40B4-BE49-F238E27FC236}">
                    <a16:creationId xmlns:a16="http://schemas.microsoft.com/office/drawing/2014/main" id="{77D5FAC4-C638-4177-B43D-B6A2998E1533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id="{0C269ECB-0EE4-466D-AFD4-5640204023B5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id="{DAFE652D-6B67-41D2-BAFE-DDF4D0FD2427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id="{C71EFD45-FAAB-4C3A-9A18-11F053925E2C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1" name="椭圆 300">
                <a:extLst>
                  <a:ext uri="{FF2B5EF4-FFF2-40B4-BE49-F238E27FC236}">
                    <a16:creationId xmlns:a16="http://schemas.microsoft.com/office/drawing/2014/main" id="{E5E26984-EB4E-4672-923D-436BFF6850BE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id="{ACD51AFE-B8D6-4875-A80B-CC32467712BE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3" name="椭圆 302">
                <a:extLst>
                  <a:ext uri="{FF2B5EF4-FFF2-40B4-BE49-F238E27FC236}">
                    <a16:creationId xmlns:a16="http://schemas.microsoft.com/office/drawing/2014/main" id="{CA5F03DF-F7D9-4DA4-AF3A-5CFBE8E78F0B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id="{EA3E87D8-8332-490C-B370-138E5796D314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5" name="椭圆 304">
                <a:extLst>
                  <a:ext uri="{FF2B5EF4-FFF2-40B4-BE49-F238E27FC236}">
                    <a16:creationId xmlns:a16="http://schemas.microsoft.com/office/drawing/2014/main" id="{1EE8945F-CC07-4770-A964-013006CDF1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id="{3746640A-80E5-424E-BE2B-C9CFA94C1AC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7" name="椭圆 306">
                <a:extLst>
                  <a:ext uri="{FF2B5EF4-FFF2-40B4-BE49-F238E27FC236}">
                    <a16:creationId xmlns:a16="http://schemas.microsoft.com/office/drawing/2014/main" id="{3E54F574-BEDB-49CB-BDB7-4FC9401EB5FE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8" name="椭圆 307">
                <a:extLst>
                  <a:ext uri="{FF2B5EF4-FFF2-40B4-BE49-F238E27FC236}">
                    <a16:creationId xmlns:a16="http://schemas.microsoft.com/office/drawing/2014/main" id="{6175D4DC-614C-4B6D-9A46-3D139FD82327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9" name="椭圆 308">
                <a:extLst>
                  <a:ext uri="{FF2B5EF4-FFF2-40B4-BE49-F238E27FC236}">
                    <a16:creationId xmlns:a16="http://schemas.microsoft.com/office/drawing/2014/main" id="{F9545B38-1935-41DE-9D85-F3E29FE75EB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id="{98F1B932-C0C8-46C4-88EC-F36E8994FA9D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:a16="http://schemas.microsoft.com/office/drawing/2014/main" id="{23D17B51-E8D8-4B5E-9E80-AB9681EA3A37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id="{A837042D-2E60-473F-BF07-7CB92C128BDB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3" name="椭圆 312">
                <a:extLst>
                  <a:ext uri="{FF2B5EF4-FFF2-40B4-BE49-F238E27FC236}">
                    <a16:creationId xmlns:a16="http://schemas.microsoft.com/office/drawing/2014/main" id="{4C5D540F-07C1-423F-A55F-CC758CC59E0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5" name="组合 174">
              <a:extLst>
                <a:ext uri="{FF2B5EF4-FFF2-40B4-BE49-F238E27FC236}">
                  <a16:creationId xmlns:a16="http://schemas.microsoft.com/office/drawing/2014/main" id="{691DC913-5F01-40BA-8B4E-54684514536F}"/>
                </a:ext>
              </a:extLst>
            </p:cNvPr>
            <p:cNvGrpSpPr/>
            <p:nvPr/>
          </p:nvGrpSpPr>
          <p:grpSpPr>
            <a:xfrm flipV="1">
              <a:off x="1222973" y="5112764"/>
              <a:ext cx="3437681" cy="119100"/>
              <a:chOff x="4143737" y="-536918"/>
              <a:chExt cx="3006813" cy="104172"/>
            </a:xfrm>
          </p:grpSpPr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id="{1AEEEF60-3AFD-4BD5-83EA-08579FCF9954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1" name="椭圆 270">
                <a:extLst>
                  <a:ext uri="{FF2B5EF4-FFF2-40B4-BE49-F238E27FC236}">
                    <a16:creationId xmlns:a16="http://schemas.microsoft.com/office/drawing/2014/main" id="{E230473C-CD3D-4479-8D30-D8F099EEFEB3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id="{B517435D-D6EB-4ABC-9C27-A22A5C2E4264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id="{A1F551FE-B61B-4757-9D6D-C5CEAD3E0533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id="{70B1932B-2FCD-4378-97A5-33F5FBDFB0D8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id="{2EC527AF-D2DC-4190-9AE4-0C4126EB5D8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6" name="椭圆 275">
                <a:extLst>
                  <a:ext uri="{FF2B5EF4-FFF2-40B4-BE49-F238E27FC236}">
                    <a16:creationId xmlns:a16="http://schemas.microsoft.com/office/drawing/2014/main" id="{3F42839B-CFCF-421F-82E8-4C5EA9DBE6F9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7" name="椭圆 276">
                <a:extLst>
                  <a:ext uri="{FF2B5EF4-FFF2-40B4-BE49-F238E27FC236}">
                    <a16:creationId xmlns:a16="http://schemas.microsoft.com/office/drawing/2014/main" id="{CED0CAE0-E1CE-4016-8ECC-7C679AE1F2BC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id="{9292CC0E-F573-45EE-85E5-F0A774367C81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9" name="椭圆 278">
                <a:extLst>
                  <a:ext uri="{FF2B5EF4-FFF2-40B4-BE49-F238E27FC236}">
                    <a16:creationId xmlns:a16="http://schemas.microsoft.com/office/drawing/2014/main" id="{FE6307CA-13BA-4C5F-A10D-03A23B9AA4A3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id="{8502CADD-8503-4716-B25F-237B5A5D67A7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id="{2CDC2444-F730-4E66-A83E-1F94378966B1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id="{A66722BF-8628-4B8E-ACD6-A1D12FC0FC8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id="{5A872C5E-D523-42BF-879F-294AAA32CC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id="{7BD22A22-F108-4759-9A40-2C1CBDDB205E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5" name="椭圆 284">
                <a:extLst>
                  <a:ext uri="{FF2B5EF4-FFF2-40B4-BE49-F238E27FC236}">
                    <a16:creationId xmlns:a16="http://schemas.microsoft.com/office/drawing/2014/main" id="{159C45CA-4645-4FC4-9B36-1C2A81A2047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6" name="椭圆 285">
                <a:extLst>
                  <a:ext uri="{FF2B5EF4-FFF2-40B4-BE49-F238E27FC236}">
                    <a16:creationId xmlns:a16="http://schemas.microsoft.com/office/drawing/2014/main" id="{9713D972-7093-40E2-BC36-630C54122F00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7" name="椭圆 286">
                <a:extLst>
                  <a:ext uri="{FF2B5EF4-FFF2-40B4-BE49-F238E27FC236}">
                    <a16:creationId xmlns:a16="http://schemas.microsoft.com/office/drawing/2014/main" id="{3BFEEC0E-506E-4EA8-BFC9-C6764D29BA91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id="{47E61571-74EB-489B-9C37-150B9A948A75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9" name="椭圆 288">
                <a:extLst>
                  <a:ext uri="{FF2B5EF4-FFF2-40B4-BE49-F238E27FC236}">
                    <a16:creationId xmlns:a16="http://schemas.microsoft.com/office/drawing/2014/main" id="{F8E291E7-75DD-4CEB-9CF0-137C7D0FB9B2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0" name="椭圆 289">
                <a:extLst>
                  <a:ext uri="{FF2B5EF4-FFF2-40B4-BE49-F238E27FC236}">
                    <a16:creationId xmlns:a16="http://schemas.microsoft.com/office/drawing/2014/main" id="{431BF27F-21D1-446B-A089-628EFFD66AA9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1" name="椭圆 290">
                <a:extLst>
                  <a:ext uri="{FF2B5EF4-FFF2-40B4-BE49-F238E27FC236}">
                    <a16:creationId xmlns:a16="http://schemas.microsoft.com/office/drawing/2014/main" id="{CD963951-7673-4B54-B000-2D8D09572C1C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6" name="组合 175">
              <a:extLst>
                <a:ext uri="{FF2B5EF4-FFF2-40B4-BE49-F238E27FC236}">
                  <a16:creationId xmlns:a16="http://schemas.microsoft.com/office/drawing/2014/main" id="{95468902-5571-4487-A831-6F0132A2592A}"/>
                </a:ext>
              </a:extLst>
            </p:cNvPr>
            <p:cNvGrpSpPr/>
            <p:nvPr/>
          </p:nvGrpSpPr>
          <p:grpSpPr>
            <a:xfrm flipV="1">
              <a:off x="1222973" y="5365765"/>
              <a:ext cx="3437681" cy="119100"/>
              <a:chOff x="4143737" y="-536918"/>
              <a:chExt cx="3006813" cy="104172"/>
            </a:xfrm>
          </p:grpSpPr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id="{6675E96E-1B3D-4011-9F31-0F8ECE04FC55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9" name="椭圆 248">
                <a:extLst>
                  <a:ext uri="{FF2B5EF4-FFF2-40B4-BE49-F238E27FC236}">
                    <a16:creationId xmlns:a16="http://schemas.microsoft.com/office/drawing/2014/main" id="{CF249DBA-3425-453A-AEE9-434EAF63ED52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id="{A4D2D714-B300-41D7-B354-3CC802B75930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1" name="椭圆 250">
                <a:extLst>
                  <a:ext uri="{FF2B5EF4-FFF2-40B4-BE49-F238E27FC236}">
                    <a16:creationId xmlns:a16="http://schemas.microsoft.com/office/drawing/2014/main" id="{4C97AFEC-BFFC-4C62-A7C4-5A0D93C89A9C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2" name="椭圆 251">
                <a:extLst>
                  <a:ext uri="{FF2B5EF4-FFF2-40B4-BE49-F238E27FC236}">
                    <a16:creationId xmlns:a16="http://schemas.microsoft.com/office/drawing/2014/main" id="{317599F4-1A7F-4D90-BF98-404FFE1C4136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3" name="椭圆 252">
                <a:extLst>
                  <a:ext uri="{FF2B5EF4-FFF2-40B4-BE49-F238E27FC236}">
                    <a16:creationId xmlns:a16="http://schemas.microsoft.com/office/drawing/2014/main" id="{4A369E0E-D0DE-406A-95F3-F47D69E3F68D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4" name="椭圆 253">
                <a:extLst>
                  <a:ext uri="{FF2B5EF4-FFF2-40B4-BE49-F238E27FC236}">
                    <a16:creationId xmlns:a16="http://schemas.microsoft.com/office/drawing/2014/main" id="{89DA11A6-C65F-4F93-829C-3A8B24891F60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5" name="椭圆 254">
                <a:extLst>
                  <a:ext uri="{FF2B5EF4-FFF2-40B4-BE49-F238E27FC236}">
                    <a16:creationId xmlns:a16="http://schemas.microsoft.com/office/drawing/2014/main" id="{0E513F37-8ECE-43A0-9060-9A3D46FD08C6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id="{DE18EA64-8E35-49DE-AB4E-D1B1A40191C8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7" name="椭圆 256">
                <a:extLst>
                  <a:ext uri="{FF2B5EF4-FFF2-40B4-BE49-F238E27FC236}">
                    <a16:creationId xmlns:a16="http://schemas.microsoft.com/office/drawing/2014/main" id="{FE601325-4074-46D6-A32D-81AAE7C77F1C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8" name="椭圆 257">
                <a:extLst>
                  <a:ext uri="{FF2B5EF4-FFF2-40B4-BE49-F238E27FC236}">
                    <a16:creationId xmlns:a16="http://schemas.microsoft.com/office/drawing/2014/main" id="{45F9A1A7-F160-4763-A1D2-5E8B1A606C44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9" name="椭圆 258">
                <a:extLst>
                  <a:ext uri="{FF2B5EF4-FFF2-40B4-BE49-F238E27FC236}">
                    <a16:creationId xmlns:a16="http://schemas.microsoft.com/office/drawing/2014/main" id="{A354B2AB-1F74-47C9-8454-7C72D8E2DB8F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0" name="椭圆 259">
                <a:extLst>
                  <a:ext uri="{FF2B5EF4-FFF2-40B4-BE49-F238E27FC236}">
                    <a16:creationId xmlns:a16="http://schemas.microsoft.com/office/drawing/2014/main" id="{265148D8-9299-44A5-9257-418173BA2582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1" name="椭圆 260">
                <a:extLst>
                  <a:ext uri="{FF2B5EF4-FFF2-40B4-BE49-F238E27FC236}">
                    <a16:creationId xmlns:a16="http://schemas.microsoft.com/office/drawing/2014/main" id="{249A827A-33C4-4396-BD02-272010975EA9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2" name="椭圆 261">
                <a:extLst>
                  <a:ext uri="{FF2B5EF4-FFF2-40B4-BE49-F238E27FC236}">
                    <a16:creationId xmlns:a16="http://schemas.microsoft.com/office/drawing/2014/main" id="{4AC490C1-C23C-4E60-BC28-C9D1E792277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id="{B1D9686A-8968-43B2-9F72-519782E200EF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4" name="椭圆 263">
                <a:extLst>
                  <a:ext uri="{FF2B5EF4-FFF2-40B4-BE49-F238E27FC236}">
                    <a16:creationId xmlns:a16="http://schemas.microsoft.com/office/drawing/2014/main" id="{CE228618-CE87-4451-B477-4DB6F1C1A11F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5" name="椭圆 264">
                <a:extLst>
                  <a:ext uri="{FF2B5EF4-FFF2-40B4-BE49-F238E27FC236}">
                    <a16:creationId xmlns:a16="http://schemas.microsoft.com/office/drawing/2014/main" id="{D3B7BF10-D609-47ED-91E4-B8C284115610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id="{DB60F3E6-DD83-4F5D-97C8-4A8F0B3EEC7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7" name="椭圆 266">
                <a:extLst>
                  <a:ext uri="{FF2B5EF4-FFF2-40B4-BE49-F238E27FC236}">
                    <a16:creationId xmlns:a16="http://schemas.microsoft.com/office/drawing/2014/main" id="{DAD16967-FF88-4A9B-B71C-FC87E37257A9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id="{E8AC4B43-AACB-4631-A98E-7E9808D5C02A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id="{C6C13614-A80F-4736-9F24-BCBD7576BD98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7" name="组合 176">
              <a:extLst>
                <a:ext uri="{FF2B5EF4-FFF2-40B4-BE49-F238E27FC236}">
                  <a16:creationId xmlns:a16="http://schemas.microsoft.com/office/drawing/2014/main" id="{87CC7E1A-A3D3-4152-BCDA-78A82033435C}"/>
                </a:ext>
              </a:extLst>
            </p:cNvPr>
            <p:cNvGrpSpPr/>
            <p:nvPr/>
          </p:nvGrpSpPr>
          <p:grpSpPr>
            <a:xfrm flipV="1">
              <a:off x="1222973" y="5618766"/>
              <a:ext cx="3437681" cy="119100"/>
              <a:chOff x="4143737" y="-536918"/>
              <a:chExt cx="3006813" cy="104172"/>
            </a:xfrm>
          </p:grpSpPr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id="{64F959A9-BFBF-4EB3-AEDE-8CDD509756CD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id="{01A956B6-CB39-4332-B298-891C5A1A670C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id="{F120F2AA-E8A7-4B7E-A97C-D21F5CD0ADA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id="{72E05104-9DAE-4F44-937C-1804BDA36A7B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id="{BA1D8B6D-CD7F-4E9D-A0E8-C00BF6D7257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id="{A22408F5-B232-42BE-99E4-1F5A9347DC8E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id="{67534B87-D676-4514-883A-57E57A169D51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3" name="椭圆 232">
                <a:extLst>
                  <a:ext uri="{FF2B5EF4-FFF2-40B4-BE49-F238E27FC236}">
                    <a16:creationId xmlns:a16="http://schemas.microsoft.com/office/drawing/2014/main" id="{4E2162D6-C583-4C3D-9390-BD97E457A540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id="{945E421E-8A2C-4728-AEF6-D6333760436A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id="{21B02937-F347-425E-8C0F-0DC70D0AB678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id="{70C4D6E4-F9CA-49C9-AC54-AAF3ABCDB339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id="{4CEF151F-A9E4-4F30-9FF1-752AD6F26889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id="{4276D38F-B6AD-495C-A3D4-E37CB70E854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id="{C08AEE5A-D7A8-4B56-9E24-DB094DF04A05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id="{70FBD8FD-782D-4B39-B36C-4585B8DF2EE7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id="{376FCE3D-3D1F-449E-9EA3-5C4B6F562764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id="{DF93E954-68A1-4E48-931C-5593A3F157A3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id="{2A2C6C32-40F2-435C-BD08-A65D2EE14D0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id="{BA0E7B91-4F9A-49AF-963C-D4CDD3DA9393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id="{F55EB223-A2B7-4D9F-BBA2-1B0B7B01110A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id="{4CBB4F2C-94C4-4C79-9F3C-773B79BAF4AE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7" name="椭圆 246">
                <a:extLst>
                  <a:ext uri="{FF2B5EF4-FFF2-40B4-BE49-F238E27FC236}">
                    <a16:creationId xmlns:a16="http://schemas.microsoft.com/office/drawing/2014/main" id="{D5C1B7BF-5378-4BAB-91FB-4FC8E52A6256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id="{E71AB8B5-B6EF-4632-927E-D30F5C665686}"/>
                </a:ext>
              </a:extLst>
            </p:cNvPr>
            <p:cNvGrpSpPr/>
            <p:nvPr/>
          </p:nvGrpSpPr>
          <p:grpSpPr>
            <a:xfrm flipV="1">
              <a:off x="1222973" y="5871769"/>
              <a:ext cx="3437681" cy="119100"/>
              <a:chOff x="4143737" y="-536918"/>
              <a:chExt cx="3006813" cy="104172"/>
            </a:xfrm>
          </p:grpSpPr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id="{EA621BC2-6CB2-49B1-8262-17A56FB00CC1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2584B535-28F5-41A1-99B4-AD76EF6AE5A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id="{DD4D7FBE-5187-49B0-B1B0-66E06DA1CDB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id="{EE09FC75-091C-4DBF-AE41-E4B5AE130FA0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id="{DDB4896D-FE92-4964-9186-C23E4D61D8AF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6090F3DD-670A-4F29-A19C-8D5672E018B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id="{FF12FAE4-1C5E-4AC6-8AFA-DF59827E26D3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3B2EFEE4-F1A8-4363-A324-DCB1A774F721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id="{85295A5B-FABF-4B02-A06C-EDB212F30376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983F4014-B19B-4339-88CE-C8EE60036E8B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id="{147622BA-7652-4A31-9E27-825A4373C99B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id="{E4577FC7-1E4F-401C-A279-EADE55FD07B0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id="{22BABA7D-F3FC-4AE4-9633-8690CB6EF676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id="{58E69727-D59F-4393-BEAA-CD355EFF1006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id="{FC3A32CE-B98F-46D7-9C63-4EDD5227BC8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id="{87FBCAF8-41C1-4D3F-A5F5-C7CDC6EB965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id="{D76DA7BE-4D1B-4F55-9C20-5355FC1B8F3A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id="{D5DC18F6-1578-4293-9504-C7DFF709EDCF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id="{E52F120F-D771-40BF-B81A-7F084588909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id="{6AE31DF5-FE48-4E89-86AF-2082446887F8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id="{A04AB7F6-6D77-4434-A3BC-E3C29DE6A933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id="{F95FBBA8-09BC-46D4-B3F0-25ED31B7D6D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</p:grpSp>
      <p:pic>
        <p:nvPicPr>
          <p:cNvPr id="327" name="图片 326">
            <a:extLst>
              <a:ext uri="{FF2B5EF4-FFF2-40B4-BE49-F238E27FC236}">
                <a16:creationId xmlns:a16="http://schemas.microsoft.com/office/drawing/2014/main" id="{0A1C4415-B6A1-40C9-94C1-69074FBBD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5275182" y="4526930"/>
            <a:ext cx="523810" cy="546530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B2852509-AADA-4CC4-8B46-215EAD9CFE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9185390" y="1757969"/>
            <a:ext cx="523810" cy="546530"/>
          </a:xfrm>
          <a:prstGeom prst="rect">
            <a:avLst/>
          </a:prstGeom>
        </p:spPr>
      </p:pic>
      <p:sp>
        <p:nvSpPr>
          <p:cNvPr id="330" name="椭圆 329">
            <a:extLst>
              <a:ext uri="{FF2B5EF4-FFF2-40B4-BE49-F238E27FC236}">
                <a16:creationId xmlns:a16="http://schemas.microsoft.com/office/drawing/2014/main" id="{983A27B3-6AF7-4F7F-9A34-FE3D4E998AA3}"/>
              </a:ext>
            </a:extLst>
          </p:cNvPr>
          <p:cNvSpPr/>
          <p:nvPr/>
        </p:nvSpPr>
        <p:spPr>
          <a:xfrm>
            <a:off x="676603" y="2257430"/>
            <a:ext cx="2350584" cy="23505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331" name="文本框 330">
            <a:extLst>
              <a:ext uri="{FF2B5EF4-FFF2-40B4-BE49-F238E27FC236}">
                <a16:creationId xmlns:a16="http://schemas.microsoft.com/office/drawing/2014/main" id="{FE8B0AF5-8CA6-4B3E-A5B7-4A76DBE180C5}"/>
              </a:ext>
            </a:extLst>
          </p:cNvPr>
          <p:cNvSpPr txBox="1"/>
          <p:nvPr/>
        </p:nvSpPr>
        <p:spPr>
          <a:xfrm>
            <a:off x="1202888" y="2665747"/>
            <a:ext cx="15087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rPr>
              <a:t>02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1860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172" grpId="0"/>
      <p:bldP spid="3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">
            <a:extLst>
              <a:ext uri="{FF2B5EF4-FFF2-40B4-BE49-F238E27FC236}">
                <a16:creationId xmlns:a16="http://schemas.microsoft.com/office/drawing/2014/main" id="{101092A0-9D56-4722-87A8-DE3E8B06D495}"/>
              </a:ext>
            </a:extLst>
          </p:cNvPr>
          <p:cNvSpPr txBox="1"/>
          <p:nvPr/>
        </p:nvSpPr>
        <p:spPr>
          <a:xfrm>
            <a:off x="1333087" y="2262479"/>
            <a:ext cx="9963150" cy="2693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vi-VN" sz="30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Tiếp tục ổn định, duy trì nền nếp quy định.</a:t>
            </a:r>
          </a:p>
          <a:p>
            <a:pPr marL="457200" indent="-457200" algn="just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vi-VN" sz="30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Tiếp tục thực hiện tốt các nội quy của nhà trường đề ra.</a:t>
            </a:r>
          </a:p>
          <a:p>
            <a:pPr marL="457200" indent="-457200" algn="just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vi-VN" sz="30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 cực học tập để nâng cao chất lượng. </a:t>
            </a:r>
          </a:p>
          <a:p>
            <a:pPr marL="457200" indent="-457200" algn="just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vi-VN" sz="30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Tiếp tục duy trì các hoạt động: thể dục, vệ sinh trường, lớp xanh, sạch, đẹp và cả ý thức nói lời hay, làm việc tốt ...</a:t>
            </a:r>
          </a:p>
        </p:txBody>
      </p:sp>
      <p:sp>
        <p:nvSpPr>
          <p:cNvPr id="28" name="TextBox 1">
            <a:extLst>
              <a:ext uri="{FF2B5EF4-FFF2-40B4-BE49-F238E27FC236}">
                <a16:creationId xmlns:a16="http://schemas.microsoft.com/office/drawing/2014/main" id="{DB9136F0-2AB4-46B7-A171-0D5E4205C9FA}"/>
              </a:ext>
            </a:extLst>
          </p:cNvPr>
          <p:cNvSpPr txBox="1"/>
          <p:nvPr/>
        </p:nvSpPr>
        <p:spPr>
          <a:xfrm>
            <a:off x="2779260" y="1257100"/>
            <a:ext cx="6970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5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Phương</a:t>
            </a:r>
            <a:r>
              <a:rPr lang="en-US" altLang="zh-CN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5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hướng</a:t>
            </a:r>
            <a:r>
              <a:rPr lang="en-US" altLang="zh-CN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5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tuần</a:t>
            </a:r>
            <a:r>
              <a:rPr lang="en-US" altLang="zh-CN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16</a:t>
            </a:r>
            <a:endParaRPr lang="zh-CN" alt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30541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AACD066-DB49-4D14-B546-BB51EF3AA282}"/>
              </a:ext>
            </a:extLst>
          </p:cNvPr>
          <p:cNvGrpSpPr/>
          <p:nvPr/>
        </p:nvGrpSpPr>
        <p:grpSpPr>
          <a:xfrm flipV="1">
            <a:off x="0" y="0"/>
            <a:ext cx="12192000" cy="6858000"/>
            <a:chOff x="0" y="0"/>
            <a:chExt cx="12192000" cy="6858000"/>
          </a:xfrm>
        </p:grpSpPr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A930CCF0-9E89-4140-AD33-07F2728B33E2}"/>
                </a:ext>
              </a:extLst>
            </p:cNvPr>
            <p:cNvSpPr/>
            <p:nvPr/>
          </p:nvSpPr>
          <p:spPr>
            <a:xfrm flipH="1" flipV="1">
              <a:off x="7587370" y="0"/>
              <a:ext cx="4604630" cy="6858000"/>
            </a:xfrm>
            <a:custGeom>
              <a:avLst/>
              <a:gdLst>
                <a:gd name="connsiteX0" fmla="*/ 4604630 w 4604630"/>
                <a:gd name="connsiteY0" fmla="*/ 6858000 h 6858000"/>
                <a:gd name="connsiteX1" fmla="*/ 0 w 4604630"/>
                <a:gd name="connsiteY1" fmla="*/ 6858000 h 6858000"/>
                <a:gd name="connsiteX2" fmla="*/ 0 w 4604630"/>
                <a:gd name="connsiteY2" fmla="*/ 0 h 6858000"/>
                <a:gd name="connsiteX3" fmla="*/ 367240 w 460463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4630" h="6858000">
                  <a:moveTo>
                    <a:pt x="4604630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367240" y="0"/>
                  </a:lnTo>
                  <a:close/>
                </a:path>
              </a:pathLst>
            </a:custGeom>
            <a:solidFill>
              <a:srgbClr val="F882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E1520E44-6728-4433-A1D7-6AA661A1133F}"/>
                </a:ext>
              </a:extLst>
            </p:cNvPr>
            <p:cNvSpPr/>
            <p:nvPr/>
          </p:nvSpPr>
          <p:spPr>
            <a:xfrm>
              <a:off x="0" y="0"/>
              <a:ext cx="11260582" cy="6858000"/>
            </a:xfrm>
            <a:custGeom>
              <a:avLst/>
              <a:gdLst>
                <a:gd name="connsiteX0" fmla="*/ 0 w 11260582"/>
                <a:gd name="connsiteY0" fmla="*/ 0 h 6858000"/>
                <a:gd name="connsiteX1" fmla="*/ 3204522 w 11260582"/>
                <a:gd name="connsiteY1" fmla="*/ 0 h 6858000"/>
                <a:gd name="connsiteX2" fmla="*/ 11260582 w 11260582"/>
                <a:gd name="connsiteY2" fmla="*/ 6858000 h 6858000"/>
                <a:gd name="connsiteX3" fmla="*/ 0 w 1126058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6858000">
                  <a:moveTo>
                    <a:pt x="0" y="0"/>
                  </a:moveTo>
                  <a:lnTo>
                    <a:pt x="3204522" y="0"/>
                  </a:lnTo>
                  <a:lnTo>
                    <a:pt x="1126058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3C9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22267BB3-C7A0-4D71-809F-0BAD1676ADDE}"/>
                </a:ext>
              </a:extLst>
            </p:cNvPr>
            <p:cNvSpPr/>
            <p:nvPr/>
          </p:nvSpPr>
          <p:spPr>
            <a:xfrm>
              <a:off x="0" y="1867238"/>
              <a:ext cx="11260582" cy="4990762"/>
            </a:xfrm>
            <a:custGeom>
              <a:avLst/>
              <a:gdLst>
                <a:gd name="connsiteX0" fmla="*/ 5406732 w 11260582"/>
                <a:gd name="connsiteY0" fmla="*/ 0 h 4990762"/>
                <a:gd name="connsiteX1" fmla="*/ 11260582 w 11260582"/>
                <a:gd name="connsiteY1" fmla="*/ 4990762 h 4990762"/>
                <a:gd name="connsiteX2" fmla="*/ 0 w 11260582"/>
                <a:gd name="connsiteY2" fmla="*/ 4990762 h 4990762"/>
                <a:gd name="connsiteX3" fmla="*/ 0 w 11260582"/>
                <a:gd name="connsiteY3" fmla="*/ 4609567 h 499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4990762">
                  <a:moveTo>
                    <a:pt x="5406732" y="0"/>
                  </a:moveTo>
                  <a:lnTo>
                    <a:pt x="11260582" y="4990762"/>
                  </a:lnTo>
                  <a:lnTo>
                    <a:pt x="0" y="4990762"/>
                  </a:lnTo>
                  <a:lnTo>
                    <a:pt x="0" y="4609567"/>
                  </a:lnTo>
                  <a:close/>
                </a:path>
              </a:pathLst>
            </a:custGeom>
            <a:solidFill>
              <a:srgbClr val="B9C9E7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F943CFD-86D3-46E0-A20B-E9D43FDF0D06}"/>
              </a:ext>
            </a:extLst>
          </p:cNvPr>
          <p:cNvGrpSpPr/>
          <p:nvPr/>
        </p:nvGrpSpPr>
        <p:grpSpPr>
          <a:xfrm rot="5400000">
            <a:off x="3259587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pic>
        <p:nvPicPr>
          <p:cNvPr id="329" name="图片 328">
            <a:extLst>
              <a:ext uri="{FF2B5EF4-FFF2-40B4-BE49-F238E27FC236}">
                <a16:creationId xmlns:a16="http://schemas.microsoft.com/office/drawing/2014/main" id="{C6E3D7F1-1671-4925-B335-943B542D86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</a:blip>
          <a:srcRect b="82089"/>
          <a:stretch/>
        </p:blipFill>
        <p:spPr>
          <a:xfrm flipV="1">
            <a:off x="5049411" y="6116067"/>
            <a:ext cx="1776786" cy="320796"/>
          </a:xfrm>
          <a:prstGeom prst="rect">
            <a:avLst/>
          </a:prstGeom>
        </p:spPr>
      </p:pic>
      <p:sp>
        <p:nvSpPr>
          <p:cNvPr id="171" name="矩形: 圆角 170">
            <a:extLst>
              <a:ext uri="{FF2B5EF4-FFF2-40B4-BE49-F238E27FC236}">
                <a16:creationId xmlns:a16="http://schemas.microsoft.com/office/drawing/2014/main" id="{2B62B09B-F356-4687-A592-40993E72C81F}"/>
              </a:ext>
            </a:extLst>
          </p:cNvPr>
          <p:cNvSpPr/>
          <p:nvPr/>
        </p:nvSpPr>
        <p:spPr>
          <a:xfrm>
            <a:off x="3505200" y="1439011"/>
            <a:ext cx="8010525" cy="42350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172" name="文本框 171">
            <a:extLst>
              <a:ext uri="{FF2B5EF4-FFF2-40B4-BE49-F238E27FC236}">
                <a16:creationId xmlns:a16="http://schemas.microsoft.com/office/drawing/2014/main" id="{7A108F2F-0376-4BA9-91F0-CA99A590ADDD}"/>
              </a:ext>
            </a:extLst>
          </p:cNvPr>
          <p:cNvSpPr txBox="1"/>
          <p:nvPr/>
        </p:nvSpPr>
        <p:spPr>
          <a:xfrm>
            <a:off x="3495675" y="2349391"/>
            <a:ext cx="7962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400" b="1" dirty="0">
                <a:solidFill>
                  <a:srgbClr val="FF0000"/>
                </a:solidFill>
                <a:ea typeface="字魂100号-方方先锋体" panose="00000500000000000000" pitchFamily="2" charset="-122"/>
              </a:rPr>
              <a:t>Chia </a:t>
            </a:r>
            <a:r>
              <a:rPr lang="en-US" altLang="zh-CN" sz="4400" b="1" dirty="0" err="1">
                <a:solidFill>
                  <a:srgbClr val="FF0000"/>
                </a:solidFill>
                <a:ea typeface="字魂100号-方方先锋体" panose="00000500000000000000" pitchFamily="2" charset="-122"/>
              </a:rPr>
              <a:t>sẻ</a:t>
            </a:r>
            <a:r>
              <a:rPr lang="en-US" altLang="zh-CN" sz="4400" b="1" dirty="0">
                <a:solidFill>
                  <a:srgbClr val="FF0000"/>
                </a:solidFill>
                <a:ea typeface="字魂100号-方方先锋体" panose="00000500000000000000" pitchFamily="2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a typeface="字魂100号-方方先锋体" panose="00000500000000000000" pitchFamily="2" charset="-122"/>
              </a:rPr>
              <a:t>về</a:t>
            </a:r>
            <a:r>
              <a:rPr lang="en-US" altLang="zh-CN" sz="4400" b="1" dirty="0">
                <a:solidFill>
                  <a:srgbClr val="FF0000"/>
                </a:solidFill>
                <a:ea typeface="字魂100号-方方先锋体" panose="00000500000000000000" pitchFamily="2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a typeface="字魂100号-方方先锋体" panose="00000500000000000000" pitchFamily="2" charset="-122"/>
              </a:rPr>
              <a:t>việc</a:t>
            </a:r>
            <a:r>
              <a:rPr lang="en-US" altLang="zh-CN" sz="4400" b="1" dirty="0">
                <a:solidFill>
                  <a:srgbClr val="FF0000"/>
                </a:solidFill>
                <a:ea typeface="字魂100号-方方先锋体" panose="00000500000000000000" pitchFamily="2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a typeface="字魂100号-方方先锋体" panose="00000500000000000000" pitchFamily="2" charset="-122"/>
              </a:rPr>
              <a:t>em</a:t>
            </a:r>
            <a:r>
              <a:rPr lang="en-US" altLang="zh-CN" sz="4400" b="1" dirty="0">
                <a:solidFill>
                  <a:srgbClr val="FF0000"/>
                </a:solidFill>
                <a:ea typeface="字魂100号-方方先锋体" panose="00000500000000000000" pitchFamily="2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a typeface="字魂100号-方方先锋体" panose="00000500000000000000" pitchFamily="2" charset="-122"/>
              </a:rPr>
              <a:t>làm</a:t>
            </a:r>
            <a:r>
              <a:rPr lang="en-US" altLang="zh-CN" sz="4400" b="1" dirty="0">
                <a:solidFill>
                  <a:srgbClr val="FF0000"/>
                </a:solidFill>
                <a:ea typeface="字魂100号-方方先锋体" panose="00000500000000000000" pitchFamily="2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a typeface="字魂100号-方方先锋体" panose="00000500000000000000" pitchFamily="2" charset="-122"/>
              </a:rPr>
              <a:t>hằng</a:t>
            </a:r>
            <a:r>
              <a:rPr lang="en-US" altLang="zh-CN" sz="4400" b="1" dirty="0">
                <a:solidFill>
                  <a:srgbClr val="FF0000"/>
                </a:solidFill>
                <a:ea typeface="字魂100号-方方先锋体" panose="00000500000000000000" pitchFamily="2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a typeface="字魂100号-方方先锋体" panose="00000500000000000000" pitchFamily="2" charset="-122"/>
              </a:rPr>
              <a:t>ngày</a:t>
            </a:r>
            <a:r>
              <a:rPr lang="en-US" altLang="zh-CN" sz="4400" b="1" dirty="0">
                <a:solidFill>
                  <a:srgbClr val="FF0000"/>
                </a:solidFill>
                <a:ea typeface="字魂100号-方方先锋体" panose="00000500000000000000" pitchFamily="2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a typeface="字魂100号-方方先锋体" panose="00000500000000000000" pitchFamily="2" charset="-122"/>
              </a:rPr>
              <a:t>để</a:t>
            </a:r>
            <a:r>
              <a:rPr lang="en-US" altLang="zh-CN" sz="4400" b="1" dirty="0">
                <a:solidFill>
                  <a:srgbClr val="FF0000"/>
                </a:solidFill>
                <a:ea typeface="字魂100号-方方先锋体" panose="00000500000000000000" pitchFamily="2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a typeface="字魂100号-方方先锋体" panose="00000500000000000000" pitchFamily="2" charset="-122"/>
              </a:rPr>
              <a:t>chăm</a:t>
            </a:r>
            <a:r>
              <a:rPr lang="en-US" altLang="zh-CN" sz="4400" b="1" dirty="0">
                <a:solidFill>
                  <a:srgbClr val="FF0000"/>
                </a:solidFill>
                <a:ea typeface="字魂100号-方方先锋体" panose="00000500000000000000" pitchFamily="2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a typeface="字魂100号-方方先锋体" panose="00000500000000000000" pitchFamily="2" charset="-122"/>
              </a:rPr>
              <a:t>sóc</a:t>
            </a:r>
            <a:r>
              <a:rPr lang="en-US" altLang="zh-CN" sz="4400" b="1" dirty="0">
                <a:solidFill>
                  <a:srgbClr val="FF0000"/>
                </a:solidFill>
                <a:ea typeface="字魂100号-方方先锋体" panose="00000500000000000000" pitchFamily="2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a typeface="字魂100号-方方先锋体" panose="00000500000000000000" pitchFamily="2" charset="-122"/>
              </a:rPr>
              <a:t>ngôi</a:t>
            </a:r>
            <a:r>
              <a:rPr lang="en-US" altLang="zh-CN" sz="4400" b="1" dirty="0">
                <a:solidFill>
                  <a:srgbClr val="FF0000"/>
                </a:solidFill>
                <a:ea typeface="字魂100号-方方先锋体" panose="00000500000000000000" pitchFamily="2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a typeface="字魂100号-方方先锋体" panose="00000500000000000000" pitchFamily="2" charset="-122"/>
              </a:rPr>
              <a:t>nhà</a:t>
            </a:r>
            <a:r>
              <a:rPr lang="en-US" altLang="zh-CN" sz="4400" b="1" dirty="0">
                <a:solidFill>
                  <a:srgbClr val="FF0000"/>
                </a:solidFill>
                <a:ea typeface="字魂100号-方方先锋体" panose="00000500000000000000" pitchFamily="2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a typeface="字魂100号-方方先锋体" panose="00000500000000000000" pitchFamily="2" charset="-122"/>
              </a:rPr>
              <a:t>của</a:t>
            </a:r>
            <a:r>
              <a:rPr lang="en-US" altLang="zh-CN" sz="4400" b="1" dirty="0">
                <a:solidFill>
                  <a:srgbClr val="FF0000"/>
                </a:solidFill>
                <a:ea typeface="字魂100号-方方先锋体" panose="00000500000000000000" pitchFamily="2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a typeface="字魂100号-方方先锋体" panose="00000500000000000000" pitchFamily="2" charset="-122"/>
              </a:rPr>
              <a:t>mình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字魂100号-方方先锋体" panose="00000500000000000000" pitchFamily="2" charset="-122"/>
            </a:endParaRPr>
          </a:p>
        </p:txBody>
      </p:sp>
      <p:grpSp>
        <p:nvGrpSpPr>
          <p:cNvPr id="173" name="组合 172">
            <a:extLst>
              <a:ext uri="{FF2B5EF4-FFF2-40B4-BE49-F238E27FC236}">
                <a16:creationId xmlns:a16="http://schemas.microsoft.com/office/drawing/2014/main" id="{65B12C96-250B-4A63-BC7F-8C46437EB06A}"/>
              </a:ext>
            </a:extLst>
          </p:cNvPr>
          <p:cNvGrpSpPr/>
          <p:nvPr/>
        </p:nvGrpSpPr>
        <p:grpSpPr>
          <a:xfrm>
            <a:off x="6387376" y="4171183"/>
            <a:ext cx="2040600" cy="671422"/>
            <a:chOff x="1222973" y="4859763"/>
            <a:chExt cx="3437681" cy="1131106"/>
          </a:xfrm>
        </p:grpSpPr>
        <p:grpSp>
          <p:nvGrpSpPr>
            <p:cNvPr id="174" name="组合 173">
              <a:extLst>
                <a:ext uri="{FF2B5EF4-FFF2-40B4-BE49-F238E27FC236}">
                  <a16:creationId xmlns:a16="http://schemas.microsoft.com/office/drawing/2014/main" id="{A4D16749-596B-44BC-BF1C-1E4F4EC256DE}"/>
                </a:ext>
              </a:extLst>
            </p:cNvPr>
            <p:cNvGrpSpPr/>
            <p:nvPr/>
          </p:nvGrpSpPr>
          <p:grpSpPr>
            <a:xfrm flipV="1">
              <a:off x="1222973" y="4859763"/>
              <a:ext cx="3437681" cy="119100"/>
              <a:chOff x="4143737" y="-536918"/>
              <a:chExt cx="3006813" cy="104172"/>
            </a:xfrm>
          </p:grpSpPr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id="{E0482A97-96CE-41B7-84D5-D4FD0C9EDC30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3" name="椭圆 292">
                <a:extLst>
                  <a:ext uri="{FF2B5EF4-FFF2-40B4-BE49-F238E27FC236}">
                    <a16:creationId xmlns:a16="http://schemas.microsoft.com/office/drawing/2014/main" id="{B8DE070D-F5F4-4DBB-B729-3E5C988D54C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id="{3D690AE4-BD78-44F3-8AB8-9372200EBBB6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5" name="椭圆 294">
                <a:extLst>
                  <a:ext uri="{FF2B5EF4-FFF2-40B4-BE49-F238E27FC236}">
                    <a16:creationId xmlns:a16="http://schemas.microsoft.com/office/drawing/2014/main" id="{212DE18C-E2B7-4CC1-8493-54280135D2C6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6" name="椭圆 295">
                <a:extLst>
                  <a:ext uri="{FF2B5EF4-FFF2-40B4-BE49-F238E27FC236}">
                    <a16:creationId xmlns:a16="http://schemas.microsoft.com/office/drawing/2014/main" id="{DA66D552-F948-4EC7-9B4E-8EC65062FE2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7" name="椭圆 296">
                <a:extLst>
                  <a:ext uri="{FF2B5EF4-FFF2-40B4-BE49-F238E27FC236}">
                    <a16:creationId xmlns:a16="http://schemas.microsoft.com/office/drawing/2014/main" id="{77D5FAC4-C638-4177-B43D-B6A2998E1533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id="{0C269ECB-0EE4-466D-AFD4-5640204023B5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id="{DAFE652D-6B67-41D2-BAFE-DDF4D0FD2427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id="{C71EFD45-FAAB-4C3A-9A18-11F053925E2C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1" name="椭圆 300">
                <a:extLst>
                  <a:ext uri="{FF2B5EF4-FFF2-40B4-BE49-F238E27FC236}">
                    <a16:creationId xmlns:a16="http://schemas.microsoft.com/office/drawing/2014/main" id="{E5E26984-EB4E-4672-923D-436BFF6850BE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id="{ACD51AFE-B8D6-4875-A80B-CC32467712BE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3" name="椭圆 302">
                <a:extLst>
                  <a:ext uri="{FF2B5EF4-FFF2-40B4-BE49-F238E27FC236}">
                    <a16:creationId xmlns:a16="http://schemas.microsoft.com/office/drawing/2014/main" id="{CA5F03DF-F7D9-4DA4-AF3A-5CFBE8E78F0B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id="{EA3E87D8-8332-490C-B370-138E5796D314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5" name="椭圆 304">
                <a:extLst>
                  <a:ext uri="{FF2B5EF4-FFF2-40B4-BE49-F238E27FC236}">
                    <a16:creationId xmlns:a16="http://schemas.microsoft.com/office/drawing/2014/main" id="{1EE8945F-CC07-4770-A964-013006CDF1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id="{3746640A-80E5-424E-BE2B-C9CFA94C1AC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7" name="椭圆 306">
                <a:extLst>
                  <a:ext uri="{FF2B5EF4-FFF2-40B4-BE49-F238E27FC236}">
                    <a16:creationId xmlns:a16="http://schemas.microsoft.com/office/drawing/2014/main" id="{3E54F574-BEDB-49CB-BDB7-4FC9401EB5FE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8" name="椭圆 307">
                <a:extLst>
                  <a:ext uri="{FF2B5EF4-FFF2-40B4-BE49-F238E27FC236}">
                    <a16:creationId xmlns:a16="http://schemas.microsoft.com/office/drawing/2014/main" id="{6175D4DC-614C-4B6D-9A46-3D139FD82327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9" name="椭圆 308">
                <a:extLst>
                  <a:ext uri="{FF2B5EF4-FFF2-40B4-BE49-F238E27FC236}">
                    <a16:creationId xmlns:a16="http://schemas.microsoft.com/office/drawing/2014/main" id="{F9545B38-1935-41DE-9D85-F3E29FE75EB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id="{98F1B932-C0C8-46C4-88EC-F36E8994FA9D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:a16="http://schemas.microsoft.com/office/drawing/2014/main" id="{23D17B51-E8D8-4B5E-9E80-AB9681EA3A37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id="{A837042D-2E60-473F-BF07-7CB92C128BDB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3" name="椭圆 312">
                <a:extLst>
                  <a:ext uri="{FF2B5EF4-FFF2-40B4-BE49-F238E27FC236}">
                    <a16:creationId xmlns:a16="http://schemas.microsoft.com/office/drawing/2014/main" id="{4C5D540F-07C1-423F-A55F-CC758CC59E0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5" name="组合 174">
              <a:extLst>
                <a:ext uri="{FF2B5EF4-FFF2-40B4-BE49-F238E27FC236}">
                  <a16:creationId xmlns:a16="http://schemas.microsoft.com/office/drawing/2014/main" id="{691DC913-5F01-40BA-8B4E-54684514536F}"/>
                </a:ext>
              </a:extLst>
            </p:cNvPr>
            <p:cNvGrpSpPr/>
            <p:nvPr/>
          </p:nvGrpSpPr>
          <p:grpSpPr>
            <a:xfrm flipV="1">
              <a:off x="1222973" y="5112764"/>
              <a:ext cx="3437681" cy="119100"/>
              <a:chOff x="4143737" y="-536918"/>
              <a:chExt cx="3006813" cy="104172"/>
            </a:xfrm>
          </p:grpSpPr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id="{1AEEEF60-3AFD-4BD5-83EA-08579FCF9954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1" name="椭圆 270">
                <a:extLst>
                  <a:ext uri="{FF2B5EF4-FFF2-40B4-BE49-F238E27FC236}">
                    <a16:creationId xmlns:a16="http://schemas.microsoft.com/office/drawing/2014/main" id="{E230473C-CD3D-4479-8D30-D8F099EEFEB3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id="{B517435D-D6EB-4ABC-9C27-A22A5C2E4264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id="{A1F551FE-B61B-4757-9D6D-C5CEAD3E0533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id="{70B1932B-2FCD-4378-97A5-33F5FBDFB0D8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id="{2EC527AF-D2DC-4190-9AE4-0C4126EB5D8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6" name="椭圆 275">
                <a:extLst>
                  <a:ext uri="{FF2B5EF4-FFF2-40B4-BE49-F238E27FC236}">
                    <a16:creationId xmlns:a16="http://schemas.microsoft.com/office/drawing/2014/main" id="{3F42839B-CFCF-421F-82E8-4C5EA9DBE6F9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7" name="椭圆 276">
                <a:extLst>
                  <a:ext uri="{FF2B5EF4-FFF2-40B4-BE49-F238E27FC236}">
                    <a16:creationId xmlns:a16="http://schemas.microsoft.com/office/drawing/2014/main" id="{CED0CAE0-E1CE-4016-8ECC-7C679AE1F2BC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id="{9292CC0E-F573-45EE-85E5-F0A774367C81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9" name="椭圆 278">
                <a:extLst>
                  <a:ext uri="{FF2B5EF4-FFF2-40B4-BE49-F238E27FC236}">
                    <a16:creationId xmlns:a16="http://schemas.microsoft.com/office/drawing/2014/main" id="{FE6307CA-13BA-4C5F-A10D-03A23B9AA4A3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id="{8502CADD-8503-4716-B25F-237B5A5D67A7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id="{2CDC2444-F730-4E66-A83E-1F94378966B1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id="{A66722BF-8628-4B8E-ACD6-A1D12FC0FC8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id="{5A872C5E-D523-42BF-879F-294AAA32CC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id="{7BD22A22-F108-4759-9A40-2C1CBDDB205E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5" name="椭圆 284">
                <a:extLst>
                  <a:ext uri="{FF2B5EF4-FFF2-40B4-BE49-F238E27FC236}">
                    <a16:creationId xmlns:a16="http://schemas.microsoft.com/office/drawing/2014/main" id="{159C45CA-4645-4FC4-9B36-1C2A81A2047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6" name="椭圆 285">
                <a:extLst>
                  <a:ext uri="{FF2B5EF4-FFF2-40B4-BE49-F238E27FC236}">
                    <a16:creationId xmlns:a16="http://schemas.microsoft.com/office/drawing/2014/main" id="{9713D972-7093-40E2-BC36-630C54122F00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7" name="椭圆 286">
                <a:extLst>
                  <a:ext uri="{FF2B5EF4-FFF2-40B4-BE49-F238E27FC236}">
                    <a16:creationId xmlns:a16="http://schemas.microsoft.com/office/drawing/2014/main" id="{3BFEEC0E-506E-4EA8-BFC9-C6764D29BA91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id="{47E61571-74EB-489B-9C37-150B9A948A75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9" name="椭圆 288">
                <a:extLst>
                  <a:ext uri="{FF2B5EF4-FFF2-40B4-BE49-F238E27FC236}">
                    <a16:creationId xmlns:a16="http://schemas.microsoft.com/office/drawing/2014/main" id="{F8E291E7-75DD-4CEB-9CF0-137C7D0FB9B2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0" name="椭圆 289">
                <a:extLst>
                  <a:ext uri="{FF2B5EF4-FFF2-40B4-BE49-F238E27FC236}">
                    <a16:creationId xmlns:a16="http://schemas.microsoft.com/office/drawing/2014/main" id="{431BF27F-21D1-446B-A089-628EFFD66AA9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1" name="椭圆 290">
                <a:extLst>
                  <a:ext uri="{FF2B5EF4-FFF2-40B4-BE49-F238E27FC236}">
                    <a16:creationId xmlns:a16="http://schemas.microsoft.com/office/drawing/2014/main" id="{CD963951-7673-4B54-B000-2D8D09572C1C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6" name="组合 175">
              <a:extLst>
                <a:ext uri="{FF2B5EF4-FFF2-40B4-BE49-F238E27FC236}">
                  <a16:creationId xmlns:a16="http://schemas.microsoft.com/office/drawing/2014/main" id="{95468902-5571-4487-A831-6F0132A2592A}"/>
                </a:ext>
              </a:extLst>
            </p:cNvPr>
            <p:cNvGrpSpPr/>
            <p:nvPr/>
          </p:nvGrpSpPr>
          <p:grpSpPr>
            <a:xfrm flipV="1">
              <a:off x="1222973" y="5365765"/>
              <a:ext cx="3437681" cy="119100"/>
              <a:chOff x="4143737" y="-536918"/>
              <a:chExt cx="3006813" cy="104172"/>
            </a:xfrm>
          </p:grpSpPr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id="{6675E96E-1B3D-4011-9F31-0F8ECE04FC55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9" name="椭圆 248">
                <a:extLst>
                  <a:ext uri="{FF2B5EF4-FFF2-40B4-BE49-F238E27FC236}">
                    <a16:creationId xmlns:a16="http://schemas.microsoft.com/office/drawing/2014/main" id="{CF249DBA-3425-453A-AEE9-434EAF63ED52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id="{A4D2D714-B300-41D7-B354-3CC802B75930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1" name="椭圆 250">
                <a:extLst>
                  <a:ext uri="{FF2B5EF4-FFF2-40B4-BE49-F238E27FC236}">
                    <a16:creationId xmlns:a16="http://schemas.microsoft.com/office/drawing/2014/main" id="{4C97AFEC-BFFC-4C62-A7C4-5A0D93C89A9C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2" name="椭圆 251">
                <a:extLst>
                  <a:ext uri="{FF2B5EF4-FFF2-40B4-BE49-F238E27FC236}">
                    <a16:creationId xmlns:a16="http://schemas.microsoft.com/office/drawing/2014/main" id="{317599F4-1A7F-4D90-BF98-404FFE1C4136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3" name="椭圆 252">
                <a:extLst>
                  <a:ext uri="{FF2B5EF4-FFF2-40B4-BE49-F238E27FC236}">
                    <a16:creationId xmlns:a16="http://schemas.microsoft.com/office/drawing/2014/main" id="{4A369E0E-D0DE-406A-95F3-F47D69E3F68D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4" name="椭圆 253">
                <a:extLst>
                  <a:ext uri="{FF2B5EF4-FFF2-40B4-BE49-F238E27FC236}">
                    <a16:creationId xmlns:a16="http://schemas.microsoft.com/office/drawing/2014/main" id="{89DA11A6-C65F-4F93-829C-3A8B24891F60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5" name="椭圆 254">
                <a:extLst>
                  <a:ext uri="{FF2B5EF4-FFF2-40B4-BE49-F238E27FC236}">
                    <a16:creationId xmlns:a16="http://schemas.microsoft.com/office/drawing/2014/main" id="{0E513F37-8ECE-43A0-9060-9A3D46FD08C6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id="{DE18EA64-8E35-49DE-AB4E-D1B1A40191C8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7" name="椭圆 256">
                <a:extLst>
                  <a:ext uri="{FF2B5EF4-FFF2-40B4-BE49-F238E27FC236}">
                    <a16:creationId xmlns:a16="http://schemas.microsoft.com/office/drawing/2014/main" id="{FE601325-4074-46D6-A32D-81AAE7C77F1C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8" name="椭圆 257">
                <a:extLst>
                  <a:ext uri="{FF2B5EF4-FFF2-40B4-BE49-F238E27FC236}">
                    <a16:creationId xmlns:a16="http://schemas.microsoft.com/office/drawing/2014/main" id="{45F9A1A7-F160-4763-A1D2-5E8B1A606C44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9" name="椭圆 258">
                <a:extLst>
                  <a:ext uri="{FF2B5EF4-FFF2-40B4-BE49-F238E27FC236}">
                    <a16:creationId xmlns:a16="http://schemas.microsoft.com/office/drawing/2014/main" id="{A354B2AB-1F74-47C9-8454-7C72D8E2DB8F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0" name="椭圆 259">
                <a:extLst>
                  <a:ext uri="{FF2B5EF4-FFF2-40B4-BE49-F238E27FC236}">
                    <a16:creationId xmlns:a16="http://schemas.microsoft.com/office/drawing/2014/main" id="{265148D8-9299-44A5-9257-418173BA2582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1" name="椭圆 260">
                <a:extLst>
                  <a:ext uri="{FF2B5EF4-FFF2-40B4-BE49-F238E27FC236}">
                    <a16:creationId xmlns:a16="http://schemas.microsoft.com/office/drawing/2014/main" id="{249A827A-33C4-4396-BD02-272010975EA9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2" name="椭圆 261">
                <a:extLst>
                  <a:ext uri="{FF2B5EF4-FFF2-40B4-BE49-F238E27FC236}">
                    <a16:creationId xmlns:a16="http://schemas.microsoft.com/office/drawing/2014/main" id="{4AC490C1-C23C-4E60-BC28-C9D1E792277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id="{B1D9686A-8968-43B2-9F72-519782E200EF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4" name="椭圆 263">
                <a:extLst>
                  <a:ext uri="{FF2B5EF4-FFF2-40B4-BE49-F238E27FC236}">
                    <a16:creationId xmlns:a16="http://schemas.microsoft.com/office/drawing/2014/main" id="{CE228618-CE87-4451-B477-4DB6F1C1A11F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5" name="椭圆 264">
                <a:extLst>
                  <a:ext uri="{FF2B5EF4-FFF2-40B4-BE49-F238E27FC236}">
                    <a16:creationId xmlns:a16="http://schemas.microsoft.com/office/drawing/2014/main" id="{D3B7BF10-D609-47ED-91E4-B8C284115610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id="{DB60F3E6-DD83-4F5D-97C8-4A8F0B3EEC7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7" name="椭圆 266">
                <a:extLst>
                  <a:ext uri="{FF2B5EF4-FFF2-40B4-BE49-F238E27FC236}">
                    <a16:creationId xmlns:a16="http://schemas.microsoft.com/office/drawing/2014/main" id="{DAD16967-FF88-4A9B-B71C-FC87E37257A9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id="{E8AC4B43-AACB-4631-A98E-7E9808D5C02A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id="{C6C13614-A80F-4736-9F24-BCBD7576BD98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7" name="组合 176">
              <a:extLst>
                <a:ext uri="{FF2B5EF4-FFF2-40B4-BE49-F238E27FC236}">
                  <a16:creationId xmlns:a16="http://schemas.microsoft.com/office/drawing/2014/main" id="{87CC7E1A-A3D3-4152-BCDA-78A82033435C}"/>
                </a:ext>
              </a:extLst>
            </p:cNvPr>
            <p:cNvGrpSpPr/>
            <p:nvPr/>
          </p:nvGrpSpPr>
          <p:grpSpPr>
            <a:xfrm flipV="1">
              <a:off x="1222973" y="5618766"/>
              <a:ext cx="3437681" cy="119100"/>
              <a:chOff x="4143737" y="-536918"/>
              <a:chExt cx="3006813" cy="104172"/>
            </a:xfrm>
          </p:grpSpPr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id="{64F959A9-BFBF-4EB3-AEDE-8CDD509756CD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id="{01A956B6-CB39-4332-B298-891C5A1A670C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id="{F120F2AA-E8A7-4B7E-A97C-D21F5CD0ADA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id="{72E05104-9DAE-4F44-937C-1804BDA36A7B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id="{BA1D8B6D-CD7F-4E9D-A0E8-C00BF6D7257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id="{A22408F5-B232-42BE-99E4-1F5A9347DC8E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id="{67534B87-D676-4514-883A-57E57A169D51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3" name="椭圆 232">
                <a:extLst>
                  <a:ext uri="{FF2B5EF4-FFF2-40B4-BE49-F238E27FC236}">
                    <a16:creationId xmlns:a16="http://schemas.microsoft.com/office/drawing/2014/main" id="{4E2162D6-C583-4C3D-9390-BD97E457A540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id="{945E421E-8A2C-4728-AEF6-D6333760436A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id="{21B02937-F347-425E-8C0F-0DC70D0AB678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id="{70C4D6E4-F9CA-49C9-AC54-AAF3ABCDB339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id="{4CEF151F-A9E4-4F30-9FF1-752AD6F26889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id="{4276D38F-B6AD-495C-A3D4-E37CB70E854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id="{C08AEE5A-D7A8-4B56-9E24-DB094DF04A05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id="{70FBD8FD-782D-4B39-B36C-4585B8DF2EE7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id="{376FCE3D-3D1F-449E-9EA3-5C4B6F562764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id="{DF93E954-68A1-4E48-931C-5593A3F157A3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id="{2A2C6C32-40F2-435C-BD08-A65D2EE14D0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id="{BA0E7B91-4F9A-49AF-963C-D4CDD3DA9393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id="{F55EB223-A2B7-4D9F-BBA2-1B0B7B01110A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id="{4CBB4F2C-94C4-4C79-9F3C-773B79BAF4AE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7" name="椭圆 246">
                <a:extLst>
                  <a:ext uri="{FF2B5EF4-FFF2-40B4-BE49-F238E27FC236}">
                    <a16:creationId xmlns:a16="http://schemas.microsoft.com/office/drawing/2014/main" id="{D5C1B7BF-5378-4BAB-91FB-4FC8E52A6256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id="{E71AB8B5-B6EF-4632-927E-D30F5C665686}"/>
                </a:ext>
              </a:extLst>
            </p:cNvPr>
            <p:cNvGrpSpPr/>
            <p:nvPr/>
          </p:nvGrpSpPr>
          <p:grpSpPr>
            <a:xfrm flipV="1">
              <a:off x="1222973" y="5871769"/>
              <a:ext cx="3437681" cy="119100"/>
              <a:chOff x="4143737" y="-536918"/>
              <a:chExt cx="3006813" cy="104172"/>
            </a:xfrm>
          </p:grpSpPr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id="{EA621BC2-6CB2-49B1-8262-17A56FB00CC1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2584B535-28F5-41A1-99B4-AD76EF6AE5A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id="{DD4D7FBE-5187-49B0-B1B0-66E06DA1CDB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id="{EE09FC75-091C-4DBF-AE41-E4B5AE130FA0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id="{DDB4896D-FE92-4964-9186-C23E4D61D8AF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6090F3DD-670A-4F29-A19C-8D5672E018B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id="{FF12FAE4-1C5E-4AC6-8AFA-DF59827E26D3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3B2EFEE4-F1A8-4363-A324-DCB1A774F721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id="{85295A5B-FABF-4B02-A06C-EDB212F30376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983F4014-B19B-4339-88CE-C8EE60036E8B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id="{147622BA-7652-4A31-9E27-825A4373C99B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id="{E4577FC7-1E4F-401C-A279-EADE55FD07B0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id="{22BABA7D-F3FC-4AE4-9633-8690CB6EF676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id="{58E69727-D59F-4393-BEAA-CD355EFF1006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id="{FC3A32CE-B98F-46D7-9C63-4EDD5227BC8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id="{87FBCAF8-41C1-4D3F-A5F5-C7CDC6EB965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id="{D76DA7BE-4D1B-4F55-9C20-5355FC1B8F3A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id="{D5DC18F6-1578-4293-9504-C7DFF709EDCF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id="{E52F120F-D771-40BF-B81A-7F084588909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id="{6AE31DF5-FE48-4E89-86AF-2082446887F8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id="{A04AB7F6-6D77-4434-A3BC-E3C29DE6A933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id="{F95FBBA8-09BC-46D4-B3F0-25ED31B7D6D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</p:grpSp>
      <p:pic>
        <p:nvPicPr>
          <p:cNvPr id="327" name="图片 326">
            <a:extLst>
              <a:ext uri="{FF2B5EF4-FFF2-40B4-BE49-F238E27FC236}">
                <a16:creationId xmlns:a16="http://schemas.microsoft.com/office/drawing/2014/main" id="{0A1C4415-B6A1-40C9-94C1-69074FBBD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5275182" y="4526930"/>
            <a:ext cx="523810" cy="546530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B2852509-AADA-4CC4-8B46-215EAD9CFE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9185390" y="1757969"/>
            <a:ext cx="523810" cy="546530"/>
          </a:xfrm>
          <a:prstGeom prst="rect">
            <a:avLst/>
          </a:prstGeom>
        </p:spPr>
      </p:pic>
      <p:sp>
        <p:nvSpPr>
          <p:cNvPr id="330" name="椭圆 329">
            <a:extLst>
              <a:ext uri="{FF2B5EF4-FFF2-40B4-BE49-F238E27FC236}">
                <a16:creationId xmlns:a16="http://schemas.microsoft.com/office/drawing/2014/main" id="{983A27B3-6AF7-4F7F-9A34-FE3D4E998AA3}"/>
              </a:ext>
            </a:extLst>
          </p:cNvPr>
          <p:cNvSpPr/>
          <p:nvPr/>
        </p:nvSpPr>
        <p:spPr>
          <a:xfrm>
            <a:off x="676603" y="2257430"/>
            <a:ext cx="2350584" cy="23505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331" name="文本框 330">
            <a:extLst>
              <a:ext uri="{FF2B5EF4-FFF2-40B4-BE49-F238E27FC236}">
                <a16:creationId xmlns:a16="http://schemas.microsoft.com/office/drawing/2014/main" id="{FE8B0AF5-8CA6-4B3E-A5B7-4A76DBE180C5}"/>
              </a:ext>
            </a:extLst>
          </p:cNvPr>
          <p:cNvSpPr txBox="1"/>
          <p:nvPr/>
        </p:nvSpPr>
        <p:spPr>
          <a:xfrm>
            <a:off x="1202888" y="2665747"/>
            <a:ext cx="15087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rPr>
              <a:t>03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0278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172" grpId="0"/>
      <p:bldP spid="3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4EA87A50-C1A4-4A7C-B14D-4242D5E34CA4}"/>
              </a:ext>
            </a:extLst>
          </p:cNvPr>
          <p:cNvGrpSpPr/>
          <p:nvPr/>
        </p:nvGrpSpPr>
        <p:grpSpPr>
          <a:xfrm>
            <a:off x="550895" y="1601927"/>
            <a:ext cx="2909324" cy="2615474"/>
            <a:chOff x="2845936" y="3193232"/>
            <a:chExt cx="2501273" cy="229117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17580EC-78B6-4D72-BDF5-8EFF4825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5936" y="3193232"/>
              <a:ext cx="2501273" cy="1575499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3880A57-9186-4116-94A3-E363A9A49BD7}"/>
                </a:ext>
              </a:extLst>
            </p:cNvPr>
            <p:cNvGrpSpPr/>
            <p:nvPr/>
          </p:nvGrpSpPr>
          <p:grpSpPr>
            <a:xfrm>
              <a:off x="3158457" y="4727012"/>
              <a:ext cx="1745307" cy="757399"/>
              <a:chOff x="4641476" y="7116747"/>
              <a:chExt cx="1745307" cy="757399"/>
            </a:xfrm>
          </p:grpSpPr>
          <p:sp>
            <p:nvSpPr>
              <p:cNvPr id="31" name="Oval Callout 15">
                <a:extLst>
                  <a:ext uri="{FF2B5EF4-FFF2-40B4-BE49-F238E27FC236}">
                    <a16:creationId xmlns:a16="http://schemas.microsoft.com/office/drawing/2014/main" id="{A86E99D5-1599-47C1-B228-52D32B189853}"/>
                  </a:ext>
                </a:extLst>
              </p:cNvPr>
              <p:cNvSpPr/>
              <p:nvPr/>
            </p:nvSpPr>
            <p:spPr>
              <a:xfrm>
                <a:off x="4641476" y="7116747"/>
                <a:ext cx="1745307" cy="757399"/>
              </a:xfrm>
              <a:prstGeom prst="roundRect">
                <a:avLst/>
              </a:prstGeom>
              <a:solidFill>
                <a:srgbClr val="ABD5FD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6492B8E-D2E9-41DF-B3BE-34AA0106EAEE}"/>
                  </a:ext>
                </a:extLst>
              </p:cNvPr>
              <p:cNvSpPr/>
              <p:nvPr/>
            </p:nvSpPr>
            <p:spPr>
              <a:xfrm>
                <a:off x="4838835" y="7131468"/>
                <a:ext cx="1406011" cy="727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Thảo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luận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nhóm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đôi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4D0B90C7-1945-424F-AE3D-4C2488F94560}"/>
              </a:ext>
            </a:extLst>
          </p:cNvPr>
          <p:cNvSpPr/>
          <p:nvPr/>
        </p:nvSpPr>
        <p:spPr>
          <a:xfrm>
            <a:off x="2343151" y="569659"/>
            <a:ext cx="8696324" cy="1129553"/>
          </a:xfrm>
          <a:prstGeom prst="wedgeRoundRectCallout">
            <a:avLst>
              <a:gd name="adj1" fmla="val -42994"/>
              <a:gd name="adj2" fmla="val 73384"/>
              <a:gd name="adj3" fmla="val 16667"/>
            </a:avLst>
          </a:prstGeom>
          <a:solidFill>
            <a:sysClr val="window" lastClr="FFFFFF"/>
          </a:solidFill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vi-VN" sz="3200" b="1" kern="0" dirty="0">
                <a:solidFill>
                  <a:prstClr val="black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Em đã nhận làm công việc gì? Em làm việc này khi nào?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2AC7C2B7-1484-4E19-B73D-82FADF101A81}"/>
              </a:ext>
            </a:extLst>
          </p:cNvPr>
          <p:cNvSpPr/>
          <p:nvPr/>
        </p:nvSpPr>
        <p:spPr>
          <a:xfrm>
            <a:off x="3844817" y="1867379"/>
            <a:ext cx="7232758" cy="1628296"/>
          </a:xfrm>
          <a:prstGeom prst="wedgeRoundRectCallout">
            <a:avLst>
              <a:gd name="adj1" fmla="val -59386"/>
              <a:gd name="adj2" fmla="val 10112"/>
              <a:gd name="adj3" fmla="val 16667"/>
            </a:avLst>
          </a:prstGeom>
          <a:solidFill>
            <a:sysClr val="window" lastClr="FFFFFF"/>
          </a:solidFill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vi-VN" sz="3200" b="1" kern="0" dirty="0">
                <a:solidFill>
                  <a:prstClr val="black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Em làm một mình hay làm cùng với ai? Sau khi hoàn thành việc đó, em cảm thấy thế nào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AE5796-8D99-46AC-AF8C-8ACA4460D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827" y="4000500"/>
            <a:ext cx="4260273" cy="2057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4C5FF4-F32D-4F86-B32E-345B91FA9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3787" y="4033837"/>
            <a:ext cx="40100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135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id="{99B64AA7-7BC3-4A2B-85C5-452AA7095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56765" y="320894"/>
            <a:ext cx="4842400" cy="729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Hộp Văn bản 4">
            <a:extLst>
              <a:ext uri="{FF2B5EF4-FFF2-40B4-BE49-F238E27FC236}">
                <a16:creationId xmlns:a16="http://schemas.microsoft.com/office/drawing/2014/main" id="{3067A20F-ABEA-4254-B601-6F982BC6BC0B}"/>
              </a:ext>
            </a:extLst>
          </p:cNvPr>
          <p:cNvSpPr txBox="1"/>
          <p:nvPr/>
        </p:nvSpPr>
        <p:spPr>
          <a:xfrm>
            <a:off x="2919934" y="2357708"/>
            <a:ext cx="65877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lnSpc>
                <a:spcPct val="150000"/>
              </a:lnSpc>
              <a:buFont typeface="Symbol" panose="05050102010706020507" pitchFamily="18" charset="2"/>
              <a:buChar char=""/>
              <a:defRPr sz="1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defRPr>
            </a:lvl1pPr>
          </a:lstStyle>
          <a:p>
            <a:pPr marL="380990" indent="-380990" algn="just" defTabSz="1219170">
              <a:lnSpc>
                <a:spcPct val="10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Mỗi việc em làm hằng ngày để chăm sóc ngôi nhà của mình đều đáng quý vì đó là đóng góp của em</a:t>
            </a:r>
            <a:r>
              <a:rPr lang="en-US" sz="4000" b="1" kern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4000" b="1" kern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 một thành viên của gia đình.</a:t>
            </a:r>
            <a:endParaRPr lang="en-US" sz="4000" b="1" kern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52EED7F3-C3EF-4B5C-9E86-97046E885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8121" y1="31915" x2="39894" y2="49468"/>
                        <a14:foregroundMark x1="57447" y1="34929" x2="59752" y2="47695"/>
                        <a14:foregroundMark x1="52482" y1="45922" x2="50355" y2="55496"/>
                        <a14:foregroundMark x1="30674" y1="84574" x2="45745" y2="84574"/>
                        <a14:foregroundMark x1="53191" y1="83333" x2="63121" y2="83333"/>
                        <a14:foregroundMark x1="66135" y1="83333" x2="74468" y2="84043"/>
                        <a14:foregroundMark x1="45567" y1="78014" x2="45567" y2="82092"/>
                        <a14:foregroundMark x1="41312" y1="79965" x2="43085" y2="83511"/>
                        <a14:foregroundMark x1="40957" y1="78901" x2="39184" y2="84397"/>
                        <a14:foregroundMark x1="39362" y1="79965" x2="37589" y2="85638"/>
                        <a14:foregroundMark x1="38298" y1="79078" x2="37943" y2="84752"/>
                        <a14:foregroundMark x1="37943" y1="79433" x2="36879" y2="84574"/>
                        <a14:foregroundMark x1="37943" y1="79610" x2="36348" y2="83865"/>
                        <a14:foregroundMark x1="46277" y1="78191" x2="49291" y2="84043"/>
                        <a14:foregroundMark x1="50532" y1="80496" x2="54610" y2="83333"/>
                        <a14:foregroundMark x1="56206" y1="78546" x2="59397" y2="81560"/>
                        <a14:foregroundMark x1="60461" y1="79255" x2="61348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2023" y="2870728"/>
            <a:ext cx="4148457" cy="414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231DBD95-6680-4286-8472-144E3E9EF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2012" y1="34911" x2="36095" y2="52367"/>
                        <a14:foregroundMark x1="54734" y1="35503" x2="59467" y2="473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943" y="2860482"/>
            <a:ext cx="3997519" cy="399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01045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Calibri"/>
        <a:ea typeface="庞门正道标题体"/>
        <a:cs typeface=""/>
      </a:majorFont>
      <a:minorFont>
        <a:latin typeface="Calibri"/>
        <a:ea typeface="思源黑体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594</Words>
  <Application>Microsoft Office PowerPoint</Application>
  <PresentationFormat>Widescreen</PresentationFormat>
  <Paragraphs>224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Symbol</vt:lpstr>
      <vt:lpstr>Wingdings</vt:lpstr>
      <vt:lpstr>字魂100号-方方先锋体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huyền do</cp:lastModifiedBy>
  <cp:revision>17</cp:revision>
  <dcterms:created xsi:type="dcterms:W3CDTF">2022-09-27T08:23:45Z</dcterms:created>
  <dcterms:modified xsi:type="dcterms:W3CDTF">2022-12-12T05:50:09Z</dcterms:modified>
</cp:coreProperties>
</file>