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>
      <p:cViewPr varScale="1">
        <p:scale>
          <a:sx n="101" d="100"/>
          <a:sy n="101" d="100"/>
        </p:scale>
        <p:origin x="1384" y="1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7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2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6828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6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6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7540</TotalTime>
  <Words>251</Words>
  <Application>Microsoft Macintosh PowerPoint</Application>
  <PresentationFormat>Custom</PresentationFormat>
  <Paragraphs>53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Microsoft Office User</cp:lastModifiedBy>
  <cp:revision>642</cp:revision>
  <dcterms:created xsi:type="dcterms:W3CDTF">2010-04-30T20:19:48Z</dcterms:created>
  <dcterms:modified xsi:type="dcterms:W3CDTF">2023-04-12T01:41:13Z</dcterms:modified>
  <dc:language>en-US</dc:language>
</cp:coreProperties>
</file>