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01" d="100"/>
          <a:sy n="101" d="100"/>
        </p:scale>
        <p:origin x="1384" y="19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gif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.gif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Calibri"/>
              </a:rPr>
              <a:t>TIẾT 4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556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5" descr="D:\GIÁO ÁN 1 2020-2021\HÌNH SOẠN GIÁO ÁN\Học hát\CAY GIA ĐÌNH\Cây gia đình - Copy - Copy (2).jpg"/>
          <p:cNvPicPr/>
          <p:nvPr/>
        </p:nvPicPr>
        <p:blipFill>
          <a:blip r:embed="rId4">
            <a:biLevel thresh="50000"/>
          </a:blip>
          <a:srcRect t="2871" r="3432" b="8174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18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60447" t="19306" r="34362" b="69559"/>
          <a:stretch/>
        </p:blipFill>
        <p:spPr>
          <a:xfrm>
            <a:off x="2271600" y="2128680"/>
            <a:ext cx="435240" cy="48420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1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647" t="31988" r="34165" b="57071"/>
          <a:stretch/>
        </p:blipFill>
        <p:spPr>
          <a:xfrm>
            <a:off x="7415280" y="2143080"/>
            <a:ext cx="571320" cy="52380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22" descr="D:\GIÁO ÁN 1 2020-2021\HÌNH SOẠN GIÁO ÁN\Vận dụng sáng tạo\Góc âm nhạc\Góc âm nhạc - Copy.jpg"/>
          <p:cNvPicPr/>
          <p:nvPr/>
        </p:nvPicPr>
        <p:blipFill>
          <a:blip r:embed="rId5">
            <a:lum contrast="40000"/>
          </a:blip>
          <a:srcRect l="59967" t="43928" r="32619" b="43144"/>
          <a:stretch/>
        </p:blipFill>
        <p:spPr>
          <a:xfrm>
            <a:off x="2057400" y="3398760"/>
            <a:ext cx="631800" cy="57168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3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30556" t="58853" r="59647" b="27220"/>
          <a:stretch/>
        </p:blipFill>
        <p:spPr>
          <a:xfrm>
            <a:off x="1914480" y="4786200"/>
            <a:ext cx="905040" cy="5716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24" descr="D:\GIÁO ÁN 1 2020-2021\HÌNH SOẠN GIÁO ÁN\Vận dụng sáng tạo\Góc âm nhạc\Góc âm nhạc - Copy.jpg"/>
          <p:cNvPicPr/>
          <p:nvPr/>
        </p:nvPicPr>
        <p:blipFill>
          <a:blip r:embed="rId6">
            <a:lum contrast="40000"/>
          </a:blip>
          <a:srcRect l="17138" t="73779" r="58612" b="13927"/>
          <a:stretch/>
        </p:blipFill>
        <p:spPr>
          <a:xfrm>
            <a:off x="1700280" y="6286680"/>
            <a:ext cx="1338120" cy="5378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9" descr="000o"/>
          <p:cNvPicPr/>
          <p:nvPr/>
        </p:nvPicPr>
        <p:blipFill>
          <a:blip r:embed="rId7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599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6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CÂY GIA ĐÌNH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7"/>
          <a:stretch/>
        </p:blipFill>
        <p:spPr>
          <a:xfrm>
            <a:off x="2736720" y="5857920"/>
            <a:ext cx="6212160" cy="9637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66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260280"/>
            <a:ext cx="91090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Đây là âm thanh gì?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9200" y="1555920"/>
                    <a:ext cx="171000" cy="91080"/>
                    <a:chOff x="9169200" y="1555920"/>
                    <a:chExt cx="171000" cy="9108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9200" y="1555920"/>
                      <a:ext cx="1710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8560" y="1568160"/>
                      <a:ext cx="1522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9560" y="1555920"/>
                    <a:ext cx="186480" cy="91080"/>
                    <a:chOff x="8809560" y="1555920"/>
                    <a:chExt cx="186480" cy="9108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9560" y="1555920"/>
                      <a:ext cx="18648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22160" y="156816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97080" y="1555920"/>
                    <a:ext cx="167400" cy="91080"/>
                    <a:chOff x="8497080" y="1555920"/>
                    <a:chExt cx="167400" cy="910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7080" y="1555920"/>
                      <a:ext cx="1674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6080" y="1568160"/>
                      <a:ext cx="14904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90360" y="1555920"/>
                    <a:ext cx="187560" cy="91080"/>
                    <a:chOff x="8190360" y="1555920"/>
                    <a:chExt cx="187560" cy="910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0360" y="1555920"/>
                      <a:ext cx="18756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202960" y="1568160"/>
                      <a:ext cx="16200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8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52680" y="1555920"/>
                    <a:ext cx="172800" cy="91080"/>
                    <a:chOff x="7852680" y="1555920"/>
                    <a:chExt cx="172800" cy="910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2680" y="1555920"/>
                      <a:ext cx="172800" cy="91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61680" y="1568160"/>
                      <a:ext cx="1540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19680" y="1554840"/>
                    <a:ext cx="201600" cy="91800"/>
                    <a:chOff x="7519680" y="1554840"/>
                    <a:chExt cx="201600" cy="9180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19680" y="1554840"/>
                      <a:ext cx="201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33000" y="1567440"/>
                      <a:ext cx="1738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97840" y="1554840"/>
                    <a:ext cx="159480" cy="91800"/>
                    <a:chOff x="7197840" y="1554840"/>
                    <a:chExt cx="159480" cy="9180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784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612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52600" y="1554840"/>
                    <a:ext cx="156240" cy="91800"/>
                    <a:chOff x="6852600" y="1554840"/>
                    <a:chExt cx="1562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260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6268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51640" y="1554840"/>
                    <a:ext cx="191880" cy="91800"/>
                    <a:chOff x="6551640" y="1554840"/>
                    <a:chExt cx="1918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1640" y="1554840"/>
                      <a:ext cx="1918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6136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208920" y="1554840"/>
                    <a:ext cx="210600" cy="91800"/>
                    <a:chOff x="6208920" y="1554840"/>
                    <a:chExt cx="21060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08920" y="1554840"/>
                      <a:ext cx="2106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2224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86720" y="1554840"/>
                    <a:ext cx="205920" cy="91800"/>
                    <a:chOff x="5886720" y="1554840"/>
                    <a:chExt cx="205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672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6800" y="1567440"/>
                      <a:ext cx="183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18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608800" y="1554120"/>
                    <a:ext cx="208080" cy="92160"/>
                    <a:chOff x="5608800" y="1554120"/>
                    <a:chExt cx="208080" cy="9216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4120"/>
                      <a:ext cx="208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23200" y="1566360"/>
                      <a:ext cx="1796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5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305320" y="1554120"/>
                    <a:ext cx="190440" cy="92160"/>
                    <a:chOff x="5305320" y="1554120"/>
                    <a:chExt cx="190440" cy="9216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5320" y="1554120"/>
                      <a:ext cx="19044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15760" y="1566360"/>
                      <a:ext cx="169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83840" y="1554120"/>
                    <a:ext cx="174960" cy="92160"/>
                    <a:chOff x="4983840" y="1554120"/>
                    <a:chExt cx="174960" cy="9216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3840" y="1554120"/>
                      <a:ext cx="17496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95720" y="1566360"/>
                      <a:ext cx="150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52280" y="1554120"/>
                    <a:ext cx="183600" cy="92160"/>
                    <a:chOff x="4652280" y="1554120"/>
                    <a:chExt cx="183600" cy="9216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2280" y="1554120"/>
                      <a:ext cx="1836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62000" y="1566360"/>
                      <a:ext cx="1634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1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21440" y="1554120"/>
                    <a:ext cx="190800" cy="92160"/>
                    <a:chOff x="4321440" y="1554120"/>
                    <a:chExt cx="190800" cy="9216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1440" y="1554120"/>
                      <a:ext cx="190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34040" y="1566360"/>
                      <a:ext cx="16452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008960" y="1553400"/>
                    <a:ext cx="170280" cy="92880"/>
                    <a:chOff x="4008960" y="1553400"/>
                    <a:chExt cx="170280" cy="92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8960" y="1553400"/>
                      <a:ext cx="170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7960" y="1565640"/>
                      <a:ext cx="1515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58680" y="1553400"/>
                    <a:ext cx="193680" cy="92880"/>
                    <a:chOff x="3658680" y="1553400"/>
                    <a:chExt cx="193680" cy="92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58680" y="1553400"/>
                      <a:ext cx="193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71280" y="1565640"/>
                      <a:ext cx="167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40080" y="1553400"/>
                    <a:ext cx="188280" cy="92880"/>
                    <a:chOff x="3340080" y="1553400"/>
                    <a:chExt cx="1882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0080" y="1553400"/>
                      <a:ext cx="188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9800" y="1565640"/>
                      <a:ext cx="167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27960" y="1553400"/>
                    <a:ext cx="173520" cy="92880"/>
                    <a:chOff x="3027960" y="1553400"/>
                    <a:chExt cx="173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27960" y="1553400"/>
                      <a:ext cx="173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9120" y="1565640"/>
                      <a:ext cx="1497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710080" y="1553400"/>
                    <a:ext cx="167400" cy="92880"/>
                    <a:chOff x="2710080" y="1553400"/>
                    <a:chExt cx="16740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0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836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70960" y="1553400"/>
                    <a:ext cx="179640" cy="92880"/>
                    <a:chOff x="2370960" y="1553400"/>
                    <a:chExt cx="179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0960" y="1553400"/>
                      <a:ext cx="179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82120" y="1565640"/>
                      <a:ext cx="155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273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151" descr="Tưởng Dung - Mưa Quê Người Nhớ Mưa Quê Nhà. - THƯ VIỆN - Hội Ái Hữu Cựu Học  Sinh Ngô Quyền Biên Hòa"/>
          <p:cNvPicPr/>
          <p:nvPr/>
        </p:nvPicPr>
        <p:blipFill>
          <a:blip r:embed="rId16"/>
          <a:stretch/>
        </p:blipFill>
        <p:spPr>
          <a:xfrm>
            <a:off x="1795320" y="1484280"/>
            <a:ext cx="7634520" cy="4052880"/>
          </a:xfrm>
          <a:prstGeom prst="rect">
            <a:avLst/>
          </a:prstGeom>
          <a:ln w="0">
            <a:noFill/>
          </a:ln>
        </p:spPr>
      </p:pic>
      <p:pic>
        <p:nvPicPr>
          <p:cNvPr id="204" name="tiếng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4402" y="446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963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6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7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8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9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4524" y="33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4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454040" y="260280"/>
            <a:ext cx="83613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5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91600" y="3536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5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4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6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CÂY GIA Đ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96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6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7162</TotalTime>
  <Words>88</Words>
  <Application>Microsoft Macintosh PowerPoint</Application>
  <PresentationFormat>Custom</PresentationFormat>
  <Paragraphs>24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Microsoft Office User</cp:lastModifiedBy>
  <cp:revision>610</cp:revision>
  <dcterms:created xsi:type="dcterms:W3CDTF">2010-04-30T20:19:48Z</dcterms:created>
  <dcterms:modified xsi:type="dcterms:W3CDTF">2023-04-12T01:29:03Z</dcterms:modified>
  <dc:language>en-US</dc:language>
</cp:coreProperties>
</file>