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>
      <p:cViewPr varScale="1">
        <p:scale>
          <a:sx n="101" d="100"/>
          <a:sy n="101" d="100"/>
        </p:scale>
        <p:origin x="1384" y="19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11" Type="http://schemas.openxmlformats.org/officeDocument/2006/relationships/image" Target="../media/image25.png"/><Relationship Id="rId5" Type="http://schemas.openxmlformats.org/officeDocument/2006/relationships/image" Target="../media/image27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11" Type="http://schemas.openxmlformats.org/officeDocument/2006/relationships/image" Target="../media/image25.png"/><Relationship Id="rId5" Type="http://schemas.openxmlformats.org/officeDocument/2006/relationships/image" Target="../media/image2.gif"/><Relationship Id="rId10" Type="http://schemas.openxmlformats.org/officeDocument/2006/relationships/image" Target="../media/image40.png"/><Relationship Id="rId4" Type="http://schemas.openxmlformats.org/officeDocument/2006/relationships/image" Target="../media/image22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1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208</Words>
  <Application>Microsoft Macintosh PowerPoint</Application>
  <PresentationFormat>Custom</PresentationFormat>
  <Paragraphs>58</Paragraphs>
  <Slides>21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Microsoft Office User</cp:lastModifiedBy>
  <cp:revision>621</cp:revision>
  <dcterms:created xsi:type="dcterms:W3CDTF">2010-04-30T20:19:48Z</dcterms:created>
  <dcterms:modified xsi:type="dcterms:W3CDTF">2023-04-12T01:29:43Z</dcterms:modified>
  <dc:language>en-US</dc:language>
</cp:coreProperties>
</file>