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6" r:id="rId3"/>
    <p:sldId id="257" r:id="rId4"/>
    <p:sldId id="273" r:id="rId5"/>
    <p:sldId id="259" r:id="rId6"/>
    <p:sldId id="284" r:id="rId7"/>
    <p:sldId id="285" r:id="rId8"/>
    <p:sldId id="260" r:id="rId9"/>
    <p:sldId id="275" r:id="rId10"/>
    <p:sldId id="286" r:id="rId11"/>
    <p:sldId id="287" r:id="rId12"/>
    <p:sldId id="261" r:id="rId13"/>
    <p:sldId id="288" r:id="rId14"/>
    <p:sldId id="277" r:id="rId15"/>
    <p:sldId id="289" r:id="rId16"/>
    <p:sldId id="290" r:id="rId17"/>
    <p:sldId id="263" r:id="rId18"/>
    <p:sldId id="266" r:id="rId19"/>
    <p:sldId id="262" r:id="rId20"/>
    <p:sldId id="26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4AAD"/>
    <a:srgbClr val="CDEFF0"/>
    <a:srgbClr val="FF66C4"/>
    <a:srgbClr val="FFFFCC"/>
    <a:srgbClr val="6E9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22" autoAdjust="0"/>
  </p:normalViewPr>
  <p:slideViewPr>
    <p:cSldViewPr>
      <p:cViewPr varScale="1">
        <p:scale>
          <a:sx n="71" d="100"/>
          <a:sy n="71" d="100"/>
        </p:scale>
        <p:origin x="8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1.jpeg"/><Relationship Id="rId7" Type="http://schemas.openxmlformats.org/officeDocument/2006/relationships/image" Target="../media/image7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73.sv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svg"/><Relationship Id="rId11" Type="http://schemas.openxmlformats.org/officeDocument/2006/relationships/image" Target="../media/image58.png"/><Relationship Id="rId5" Type="http://schemas.openxmlformats.org/officeDocument/2006/relationships/image" Target="../media/image72.png"/><Relationship Id="rId10" Type="http://schemas.openxmlformats.org/officeDocument/2006/relationships/image" Target="../media/image78.svg"/><Relationship Id="rId4" Type="http://schemas.openxmlformats.org/officeDocument/2006/relationships/image" Target="../media/image1.jpe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82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37.svg"/><Relationship Id="rId4" Type="http://schemas.openxmlformats.org/officeDocument/2006/relationships/image" Target="../media/image83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12" Type="http://schemas.openxmlformats.org/officeDocument/2006/relationships/image" Target="../media/image9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svg"/><Relationship Id="rId4" Type="http://schemas.openxmlformats.org/officeDocument/2006/relationships/image" Target="../media/image87.svg"/><Relationship Id="rId9" Type="http://schemas.openxmlformats.org/officeDocument/2006/relationships/image" Target="../media/image90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5" Type="http://schemas.openxmlformats.org/officeDocument/2006/relationships/image" Target="../media/image2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2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9.png"/><Relationship Id="rId5" Type="http://schemas.openxmlformats.org/officeDocument/2006/relationships/image" Target="../media/image29.svg"/><Relationship Id="rId10" Type="http://schemas.openxmlformats.org/officeDocument/2006/relationships/image" Target="../media/image63.svg"/><Relationship Id="rId4" Type="http://schemas.openxmlformats.org/officeDocument/2006/relationships/image" Target="../media/image28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.jpe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620" b="7191"/>
          <a:stretch>
            <a:fillRect/>
          </a:stretch>
        </p:blipFill>
        <p:spPr>
          <a:xfrm>
            <a:off x="952500" y="964388"/>
            <a:ext cx="13329357" cy="9376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72573">
            <a:off x="14108298" y="6887970"/>
            <a:ext cx="3149474" cy="4110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8597">
            <a:off x="16732589" y="2556833"/>
            <a:ext cx="1053421" cy="4344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5164413" y="-1205417"/>
            <a:ext cx="2401676" cy="44682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13847" y="406725"/>
            <a:ext cx="1544211" cy="18918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3772"/>
          <a:stretch>
            <a:fillRect/>
          </a:stretch>
        </p:blipFill>
        <p:spPr>
          <a:xfrm rot="-5400000">
            <a:off x="-544606" y="4833683"/>
            <a:ext cx="1970727" cy="163799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AAAB7A95-6CA1-4965-8B0C-2D5641A5D7F0}"/>
              </a:ext>
            </a:extLst>
          </p:cNvPr>
          <p:cNvSpPr txBox="1"/>
          <p:nvPr/>
        </p:nvSpPr>
        <p:spPr>
          <a:xfrm>
            <a:off x="2276897" y="2885358"/>
            <a:ext cx="10680561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7200" b="1" u="none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2">
            <a:extLst>
              <a:ext uri="{FF2B5EF4-FFF2-40B4-BE49-F238E27FC236}">
                <a16:creationId xmlns:a16="http://schemas.microsoft.com/office/drawing/2014/main" id="{8B4F1A99-7619-433D-9233-B88767BA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7748"/>
            <a:ext cx="1392778" cy="228324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3AA1EAE-56CB-4791-B86E-B0D77C31D055}"/>
              </a:ext>
            </a:extLst>
          </p:cNvPr>
          <p:cNvSpPr txBox="1"/>
          <p:nvPr/>
        </p:nvSpPr>
        <p:spPr>
          <a:xfrm>
            <a:off x="3505200" y="651577"/>
            <a:ext cx="11277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các bức tranh dưới đây và thảo luận để tìm hiểu nội dung câu chuyện</a:t>
            </a:r>
            <a:endParaRPr lang="vi-VN" sz="4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floor, indoor, posing&#10;&#10;Description automatically generated">
            <a:extLst>
              <a:ext uri="{FF2B5EF4-FFF2-40B4-BE49-F238E27FC236}">
                <a16:creationId xmlns:a16="http://schemas.microsoft.com/office/drawing/2014/main" id="{36CF7250-3065-4517-A5CD-AA0AA25D4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17234"/>
            <a:ext cx="10377561" cy="6096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58B55B0-490B-4436-A229-CFAB16F701D9}"/>
              </a:ext>
            </a:extLst>
          </p:cNvPr>
          <p:cNvSpPr txBox="1"/>
          <p:nvPr/>
        </p:nvSpPr>
        <p:spPr>
          <a:xfrm>
            <a:off x="759994" y="2870288"/>
            <a:ext cx="616161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 2: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ở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8D945-B95F-4A65-9833-7D09550F0CCD}"/>
              </a:ext>
            </a:extLst>
          </p:cNvPr>
          <p:cNvSpPr/>
          <p:nvPr/>
        </p:nvSpPr>
        <p:spPr>
          <a:xfrm>
            <a:off x="409151" y="6376740"/>
            <a:ext cx="6863295" cy="325868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nl-NL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2: </a:t>
            </a: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kể về những hình ảnh ngộ nghĩnh của những chú voi con ở Bản Đôn đã tạo cảm hứng cho bác sáng tác bài hát đó.</a:t>
            </a:r>
          </a:p>
        </p:txBody>
      </p:sp>
    </p:spTree>
    <p:extLst>
      <p:ext uri="{BB962C8B-B14F-4D97-AF65-F5344CB8AC3E}">
        <p14:creationId xmlns:p14="http://schemas.microsoft.com/office/powerpoint/2010/main" val="159801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2">
            <a:extLst>
              <a:ext uri="{FF2B5EF4-FFF2-40B4-BE49-F238E27FC236}">
                <a16:creationId xmlns:a16="http://schemas.microsoft.com/office/drawing/2014/main" id="{8B4F1A99-7619-433D-9233-B88767BA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7748"/>
            <a:ext cx="1392778" cy="228324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3AA1EAE-56CB-4791-B86E-B0D77C31D055}"/>
              </a:ext>
            </a:extLst>
          </p:cNvPr>
          <p:cNvSpPr txBox="1"/>
          <p:nvPr/>
        </p:nvSpPr>
        <p:spPr>
          <a:xfrm>
            <a:off x="3505200" y="651577"/>
            <a:ext cx="11277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các bức tranh dưới đây và thảo luận để tìm hiểu nội dung câu chuyện</a:t>
            </a:r>
            <a:endParaRPr lang="vi-VN" sz="4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person, floor&#10;&#10;Description automatically generated">
            <a:extLst>
              <a:ext uri="{FF2B5EF4-FFF2-40B4-BE49-F238E27FC236}">
                <a16:creationId xmlns:a16="http://schemas.microsoft.com/office/drawing/2014/main" id="{74DE67E8-A536-4A83-AA54-8B6A97847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043325"/>
            <a:ext cx="10515600" cy="611768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58B55B0-490B-4436-A229-CFAB16F701D9}"/>
              </a:ext>
            </a:extLst>
          </p:cNvPr>
          <p:cNvSpPr txBox="1"/>
          <p:nvPr/>
        </p:nvSpPr>
        <p:spPr>
          <a:xfrm>
            <a:off x="11201400" y="3491829"/>
            <a:ext cx="65151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 3: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7B3B15-B43F-4C88-9F6D-E54AD8DEBD02}"/>
              </a:ext>
            </a:extLst>
          </p:cNvPr>
          <p:cNvSpPr/>
          <p:nvPr/>
        </p:nvSpPr>
        <p:spPr>
          <a:xfrm>
            <a:off x="11449050" y="5396830"/>
            <a:ext cx="6019800" cy="325868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nl-NL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3: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Bác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Phạm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Tuyên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nhỏ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cùng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hát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Chứ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vơi con ở </a:t>
            </a:r>
            <a:r>
              <a:rPr lang="vi-VN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 Đôn.</a:t>
            </a:r>
            <a:endParaRPr lang="nl-NL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4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EAAD892-1DE3-40F8-B651-F01EB9A27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29" y="1005181"/>
            <a:ext cx="6494441" cy="82766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5934">
            <a:off x="17416387" y="-701548"/>
            <a:ext cx="1743224" cy="346049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29645">
            <a:off x="17396843" y="7698419"/>
            <a:ext cx="1054030" cy="40539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BE70A78-C6F0-4310-A57C-0F9E7C2F5B3C}"/>
              </a:ext>
            </a:extLst>
          </p:cNvPr>
          <p:cNvGrpSpPr/>
          <p:nvPr/>
        </p:nvGrpSpPr>
        <p:grpSpPr>
          <a:xfrm>
            <a:off x="609600" y="1362663"/>
            <a:ext cx="10287000" cy="7561674"/>
            <a:chOff x="6248400" y="-18096"/>
            <a:chExt cx="10287000" cy="7561674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725C53A0-9086-40EE-9D67-097AAEDB0E07}"/>
                </a:ext>
              </a:extLst>
            </p:cNvPr>
            <p:cNvGrpSpPr/>
            <p:nvPr/>
          </p:nvGrpSpPr>
          <p:grpSpPr>
            <a:xfrm>
              <a:off x="6248400" y="1246918"/>
              <a:ext cx="10287000" cy="6296660"/>
              <a:chOff x="0" y="0"/>
              <a:chExt cx="3797860" cy="2129981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0F8AC2D1-8E8B-4B5A-BAFE-B8BBB8849A13}"/>
                  </a:ext>
                </a:extLst>
              </p:cNvPr>
              <p:cNvSpPr/>
              <p:nvPr/>
            </p:nvSpPr>
            <p:spPr>
              <a:xfrm>
                <a:off x="0" y="0"/>
                <a:ext cx="3797860" cy="2129981"/>
              </a:xfrm>
              <a:custGeom>
                <a:avLst/>
                <a:gdLst/>
                <a:ahLst/>
                <a:cxnLst/>
                <a:rect l="l" t="t" r="r" b="b"/>
                <a:pathLst>
                  <a:path w="4175760" h="2129981">
                    <a:moveTo>
                      <a:pt x="4051300" y="2129981"/>
                    </a:moveTo>
                    <a:lnTo>
                      <a:pt x="124460" y="2129981"/>
                    </a:lnTo>
                    <a:cubicBezTo>
                      <a:pt x="55880" y="2129981"/>
                      <a:pt x="0" y="2074101"/>
                      <a:pt x="0" y="200552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51300" y="0"/>
                    </a:lnTo>
                    <a:cubicBezTo>
                      <a:pt x="4119880" y="0"/>
                      <a:pt x="4175760" y="55880"/>
                      <a:pt x="4175760" y="124460"/>
                    </a:cubicBezTo>
                    <a:lnTo>
                      <a:pt x="4175760" y="2005521"/>
                    </a:lnTo>
                    <a:cubicBezTo>
                      <a:pt x="4175760" y="2074101"/>
                      <a:pt x="4119880" y="2129981"/>
                      <a:pt x="4051300" y="21299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0AD81B8-3715-40D7-94AB-687094D7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984826">
              <a:off x="9948230" y="-18096"/>
              <a:ext cx="2887338" cy="253003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F83015-F85C-4E65-84F4-D5DE15D62398}"/>
                </a:ext>
              </a:extLst>
            </p:cNvPr>
            <p:cNvSpPr txBox="1"/>
            <p:nvPr/>
          </p:nvSpPr>
          <p:spPr>
            <a:xfrm>
              <a:off x="6502023" y="1963268"/>
              <a:ext cx="9779751" cy="4863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Đắk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Lắk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1983.</a:t>
              </a:r>
            </a:p>
            <a:p>
              <a:pPr marL="457200" indent="-45720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ca Ê-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đê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tỉnh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Đắk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Lắk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BF1B3C7D-1E96-4BC4-AAAF-58835ECC25CD}"/>
              </a:ext>
            </a:extLst>
          </p:cNvPr>
          <p:cNvSpPr txBox="1"/>
          <p:nvPr/>
        </p:nvSpPr>
        <p:spPr>
          <a:xfrm>
            <a:off x="381000" y="744102"/>
            <a:ext cx="1129761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ở </a:t>
            </a:r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</a:t>
            </a:r>
            <a:r>
              <a:rPr lang="en-US" sz="4400" b="1" i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8EF31-8C9A-4215-B543-DCB45D2975CD}"/>
              </a:ext>
            </a:extLst>
          </p:cNvPr>
          <p:cNvGrpSpPr/>
          <p:nvPr/>
        </p:nvGrpSpPr>
        <p:grpSpPr>
          <a:xfrm>
            <a:off x="2812514" y="2051787"/>
            <a:ext cx="12662970" cy="6183426"/>
            <a:chOff x="4298415" y="2051787"/>
            <a:chExt cx="12662970" cy="6183426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802DB5E0-74D4-4840-AE72-75FFB8AF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4298415" y="2051787"/>
              <a:ext cx="6979185" cy="6183426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A840466D-2F29-4A4F-8ACA-D2F4FF98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9982200" y="2051787"/>
              <a:ext cx="6979185" cy="618342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105524" y="-664567"/>
            <a:ext cx="2887338" cy="2530030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DD82A834-96CF-4D8C-A4CB-3899D838C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0" y="7341037"/>
            <a:ext cx="4324350" cy="29459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09E0B8-BF42-4A82-92AB-DF02174E0C26}"/>
              </a:ext>
            </a:extLst>
          </p:cNvPr>
          <p:cNvSpPr txBox="1"/>
          <p:nvPr/>
        </p:nvSpPr>
        <p:spPr>
          <a:xfrm>
            <a:off x="3512084" y="3813718"/>
            <a:ext cx="1126383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  <a:endParaRPr lang="vi-VN" sz="66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889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25934">
            <a:off x="17416387" y="-701548"/>
            <a:ext cx="1743224" cy="34604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12828">
            <a:off x="-474142" y="-770627"/>
            <a:ext cx="3005685" cy="26337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429645">
            <a:off x="17396843" y="7698419"/>
            <a:ext cx="1054030" cy="4053960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579F40F-7011-4647-9971-71D64F4B88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4800" y="2972587"/>
            <a:ext cx="7351034" cy="526517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36D3438-7118-4D4E-9380-EF0D274B939D}"/>
              </a:ext>
            </a:extLst>
          </p:cNvPr>
          <p:cNvSpPr/>
          <p:nvPr/>
        </p:nvSpPr>
        <p:spPr>
          <a:xfrm>
            <a:off x="9144000" y="1333500"/>
            <a:ext cx="8153400" cy="5334000"/>
          </a:xfrm>
          <a:prstGeom prst="wedgeRoundRectCallout">
            <a:avLst>
              <a:gd name="adj1" fmla="val -70553"/>
              <a:gd name="adj2" fmla="val 9643"/>
              <a:gd name="adj3" fmla="val 16667"/>
            </a:avLst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ở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31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5934">
            <a:off x="17416387" y="-701548"/>
            <a:ext cx="1743224" cy="34604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12828">
            <a:off x="-474142" y="-770627"/>
            <a:ext cx="3005685" cy="263373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36D3438-7118-4D4E-9380-EF0D274B939D}"/>
              </a:ext>
            </a:extLst>
          </p:cNvPr>
          <p:cNvSpPr/>
          <p:nvPr/>
        </p:nvSpPr>
        <p:spPr>
          <a:xfrm>
            <a:off x="1343915" y="2476500"/>
            <a:ext cx="8153400" cy="5334000"/>
          </a:xfrm>
          <a:prstGeom prst="wedgeRoundRectCallout">
            <a:avLst>
              <a:gd name="adj1" fmla="val 73757"/>
              <a:gd name="adj2" fmla="val 5357"/>
              <a:gd name="adj3" fmla="val 16667"/>
            </a:avLst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ở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818275-EB9F-4740-AD5D-2AB1099CA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98091" y="2001038"/>
            <a:ext cx="7091593" cy="6284924"/>
          </a:xfrm>
          <a:prstGeom prst="rect">
            <a:avLst/>
          </a:prstGeom>
        </p:spPr>
      </p:pic>
      <p:pic>
        <p:nvPicPr>
          <p:cNvPr id="3" name="Bài 9 Chú Voi Con ở Bản Đôn Âm Nhạc Lớp 4 Tập Hát Theo Lời CD Bộ Giáo Dục online video cutt">
            <a:hlinkClick r:id="" action="ppaction://media"/>
            <a:extLst>
              <a:ext uri="{FF2B5EF4-FFF2-40B4-BE49-F238E27FC236}">
                <a16:creationId xmlns:a16="http://schemas.microsoft.com/office/drawing/2014/main" id="{C9DDCF5F-EDD3-4B56-99F1-1FF24BB92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945642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2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8EF31-8C9A-4215-B543-DCB45D2975CD}"/>
              </a:ext>
            </a:extLst>
          </p:cNvPr>
          <p:cNvGrpSpPr/>
          <p:nvPr/>
        </p:nvGrpSpPr>
        <p:grpSpPr>
          <a:xfrm>
            <a:off x="2812514" y="2051787"/>
            <a:ext cx="12662970" cy="6183426"/>
            <a:chOff x="4298415" y="2051787"/>
            <a:chExt cx="12662970" cy="6183426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802DB5E0-74D4-4840-AE72-75FFB8AF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4298415" y="2051787"/>
              <a:ext cx="6979185" cy="6183426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A840466D-2F29-4A4F-8ACA-D2F4FF98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9982200" y="2051787"/>
              <a:ext cx="6979185" cy="618342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105524" y="-664567"/>
            <a:ext cx="2887338" cy="2530030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DD82A834-96CF-4D8C-A4CB-3899D838C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0" y="7341037"/>
            <a:ext cx="4324350" cy="29459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09E0B8-BF42-4A82-92AB-DF02174E0C26}"/>
              </a:ext>
            </a:extLst>
          </p:cNvPr>
          <p:cNvSpPr txBox="1"/>
          <p:nvPr/>
        </p:nvSpPr>
        <p:spPr>
          <a:xfrm>
            <a:off x="3512084" y="3813718"/>
            <a:ext cx="1126383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IV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  <a:endParaRPr lang="vi-VN" sz="66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304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186274">
            <a:off x="17230586" y="7997072"/>
            <a:ext cx="1086128" cy="36817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00206">
            <a:off x="226145" y="-514551"/>
            <a:ext cx="2478858" cy="2172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91429">
            <a:off x="17051341" y="-173986"/>
            <a:ext cx="1282704" cy="1939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CCCFAB-B71C-490C-B00C-CA96AE1DE5FE}"/>
              </a:ext>
            </a:extLst>
          </p:cNvPr>
          <p:cNvSpPr txBox="1"/>
          <p:nvPr/>
        </p:nvSpPr>
        <p:spPr>
          <a:xfrm>
            <a:off x="3499276" y="761925"/>
            <a:ext cx="1128944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C30439C-18C2-4559-BC3D-546AEFE9C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-1672"/>
          <a:stretch/>
        </p:blipFill>
        <p:spPr>
          <a:xfrm>
            <a:off x="2379712" y="2615980"/>
            <a:ext cx="13526361" cy="7468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473C4-7AAC-45F7-AFDA-72ED2A94DB26}"/>
              </a:ext>
            </a:extLst>
          </p:cNvPr>
          <p:cNvGrpSpPr/>
          <p:nvPr/>
        </p:nvGrpSpPr>
        <p:grpSpPr>
          <a:xfrm>
            <a:off x="1523999" y="1409700"/>
            <a:ext cx="15392400" cy="8153401"/>
            <a:chOff x="4272603" y="171224"/>
            <a:chExt cx="15392400" cy="8153401"/>
          </a:xfrm>
        </p:grpSpPr>
        <p:grpSp>
          <p:nvGrpSpPr>
            <p:cNvPr id="4" name="Group 4"/>
            <p:cNvGrpSpPr/>
            <p:nvPr/>
          </p:nvGrpSpPr>
          <p:grpSpPr>
            <a:xfrm>
              <a:off x="4272603" y="1528804"/>
              <a:ext cx="15392400" cy="6795821"/>
              <a:chOff x="-729445" y="95354"/>
              <a:chExt cx="5682724" cy="22988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729445" y="95354"/>
                <a:ext cx="5682724" cy="2298833"/>
              </a:xfrm>
              <a:custGeom>
                <a:avLst/>
                <a:gdLst/>
                <a:ahLst/>
                <a:cxnLst/>
                <a:rect l="l" t="t" r="r" b="b"/>
                <a:pathLst>
                  <a:path w="4175760" h="2129981">
                    <a:moveTo>
                      <a:pt x="4051300" y="2129981"/>
                    </a:moveTo>
                    <a:lnTo>
                      <a:pt x="124460" y="2129981"/>
                    </a:lnTo>
                    <a:cubicBezTo>
                      <a:pt x="55880" y="2129981"/>
                      <a:pt x="0" y="2074101"/>
                      <a:pt x="0" y="200552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51300" y="0"/>
                    </a:lnTo>
                    <a:cubicBezTo>
                      <a:pt x="4119880" y="0"/>
                      <a:pt x="4175760" y="55880"/>
                      <a:pt x="4175760" y="124460"/>
                    </a:cubicBezTo>
                    <a:lnTo>
                      <a:pt x="4175760" y="2005521"/>
                    </a:lnTo>
                    <a:cubicBezTo>
                      <a:pt x="4175760" y="2074101"/>
                      <a:pt x="4119880" y="2129981"/>
                      <a:pt x="4051300" y="21299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984826">
              <a:off x="10525134" y="171224"/>
              <a:ext cx="2887338" cy="25300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929072-D43B-4C5E-BC23-9746EBF133F4}"/>
                </a:ext>
              </a:extLst>
            </p:cNvPr>
            <p:cNvSpPr txBox="1"/>
            <p:nvPr/>
          </p:nvSpPr>
          <p:spPr>
            <a:xfrm>
              <a:off x="4691703" y="2109423"/>
              <a:ext cx="14554199" cy="591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vi-VN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chơi: 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gồm 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lùi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lên -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ọc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1 (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tên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cao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lên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khi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tên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tay.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2 (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lùi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tên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cao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tay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lùi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khi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tên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tay.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00249" y="797171"/>
            <a:ext cx="14287501" cy="1075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r>
              <a:rPr lang="en-US" sz="7200" b="1" u="none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“TÔI TIẾN BẠN LÙI”</a:t>
            </a:r>
          </a:p>
        </p:txBody>
      </p:sp>
    </p:spTree>
    <p:extLst>
      <p:ext uri="{BB962C8B-B14F-4D97-AF65-F5344CB8AC3E}">
        <p14:creationId xmlns:p14="http://schemas.microsoft.com/office/powerpoint/2010/main" val="382018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39277" y="1410648"/>
            <a:ext cx="8609446" cy="1023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2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729753">
            <a:off x="16525462" y="7241237"/>
            <a:ext cx="1204775" cy="444156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033169"/>
            <a:ext cx="1094157" cy="12157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111542"/>
            <a:ext cx="2001750" cy="32815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E91713-EBF0-4576-8228-500268479E28}"/>
              </a:ext>
            </a:extLst>
          </p:cNvPr>
          <p:cNvGrpSpPr/>
          <p:nvPr/>
        </p:nvGrpSpPr>
        <p:grpSpPr>
          <a:xfrm>
            <a:off x="566363" y="3009879"/>
            <a:ext cx="8382000" cy="6183426"/>
            <a:chOff x="1600200" y="2868793"/>
            <a:chExt cx="8382000" cy="618342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1600200" y="2868793"/>
              <a:ext cx="8382000" cy="61834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EC6235-37C4-45A3-A4F9-93635B27854F}"/>
                </a:ext>
              </a:extLst>
            </p:cNvPr>
            <p:cNvSpPr txBox="1"/>
            <p:nvPr/>
          </p:nvSpPr>
          <p:spPr>
            <a:xfrm>
              <a:off x="2001750" y="4295760"/>
              <a:ext cx="7447050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nhuần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nhuyễn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ở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bè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lang="en-US" sz="3600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586CCD-4140-477D-B27D-1FB39B82B7F4}"/>
              </a:ext>
            </a:extLst>
          </p:cNvPr>
          <p:cNvGrpSpPr/>
          <p:nvPr/>
        </p:nvGrpSpPr>
        <p:grpSpPr>
          <a:xfrm>
            <a:off x="9339637" y="3009879"/>
            <a:ext cx="8382000" cy="6183426"/>
            <a:chOff x="1600200" y="2868793"/>
            <a:chExt cx="8382000" cy="618342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8A29DAB1-B810-4E43-9668-77DE2DF7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1600200" y="2868793"/>
              <a:ext cx="8382000" cy="61834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84D9F7-30C5-41FA-8365-34D29CAC9BA8}"/>
                </a:ext>
              </a:extLst>
            </p:cNvPr>
            <p:cNvSpPr txBox="1"/>
            <p:nvPr/>
          </p:nvSpPr>
          <p:spPr>
            <a:xfrm>
              <a:off x="2067675" y="5010034"/>
              <a:ext cx="7447050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36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22: 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áng</a:t>
              </a:r>
              <a:r>
                <a:rPr lang="vi-VN" sz="3600" b="1" i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endParaRPr lang="vi-VN" sz="3600" b="1" i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542" r="3578"/>
          <a:stretch>
            <a:fillRect/>
          </a:stretch>
        </p:blipFill>
        <p:spPr>
          <a:xfrm rot="5400000" flipH="1">
            <a:off x="3241962" y="-1278396"/>
            <a:ext cx="8297274" cy="129523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86274">
            <a:off x="14397119" y="5477527"/>
            <a:ext cx="2258277" cy="7655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762139">
            <a:off x="-569549" y="556032"/>
            <a:ext cx="4177585" cy="13975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27302">
            <a:off x="10962383" y="8386062"/>
            <a:ext cx="2404096" cy="8414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770DF4-F25B-408B-A157-A82FCE0E9F17}"/>
              </a:ext>
            </a:extLst>
          </p:cNvPr>
          <p:cNvGrpSpPr/>
          <p:nvPr/>
        </p:nvGrpSpPr>
        <p:grpSpPr>
          <a:xfrm>
            <a:off x="12376180" y="979873"/>
            <a:ext cx="5651284" cy="4211940"/>
            <a:chOff x="12376180" y="979873"/>
            <a:chExt cx="5651284" cy="421194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376180" y="2134287"/>
              <a:ext cx="4810036" cy="305752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823773">
              <a:off x="15868276" y="979873"/>
              <a:ext cx="2159188" cy="1864999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83FAE8E1-484F-4768-92A9-F760CFAF003E}"/>
                </a:ext>
              </a:extLst>
            </p:cNvPr>
            <p:cNvSpPr txBox="1"/>
            <p:nvPr/>
          </p:nvSpPr>
          <p:spPr>
            <a:xfrm>
              <a:off x="12652038" y="3097304"/>
              <a:ext cx="4502802" cy="9367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100"/>
                </a:lnSpc>
              </a:pPr>
              <a:r>
                <a:rPr lang="en-US" sz="5400" b="1" i="1" spc="135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5400" b="1" i="1" spc="135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spc="135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5400" b="1" i="1" spc="135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03AACA43-EF12-45BA-A423-5669FCD7D8A6}"/>
              </a:ext>
            </a:extLst>
          </p:cNvPr>
          <p:cNvSpPr txBox="1"/>
          <p:nvPr/>
        </p:nvSpPr>
        <p:spPr>
          <a:xfrm>
            <a:off x="1972746" y="1674706"/>
            <a:ext cx="9973127" cy="919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8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“MÌNH CÙNG VỖ TAY”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1488DF-1DA3-4B10-8E1C-98569C556409}"/>
              </a:ext>
            </a:extLst>
          </p:cNvPr>
          <p:cNvSpPr txBox="1"/>
          <p:nvPr/>
        </p:nvSpPr>
        <p:spPr>
          <a:xfrm>
            <a:off x="1535911" y="2948518"/>
            <a:ext cx="10658927" cy="4737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quy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tương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1, 2, 3, 4, 5, 6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tương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tay.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“Son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tay năm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“Đô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tay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33447" y="1978213"/>
            <a:ext cx="14613643" cy="6330575"/>
            <a:chOff x="0" y="0"/>
            <a:chExt cx="4428377" cy="191835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05517" cy="1890416"/>
            </a:xfrm>
            <a:custGeom>
              <a:avLst/>
              <a:gdLst/>
              <a:ahLst/>
              <a:cxnLst/>
              <a:rect l="l" t="t" r="r" b="b"/>
              <a:pathLst>
                <a:path w="4405517" h="1890416">
                  <a:moveTo>
                    <a:pt x="4405517" y="1890416"/>
                  </a:moveTo>
                  <a:lnTo>
                    <a:pt x="0" y="1882796"/>
                  </a:lnTo>
                  <a:lnTo>
                    <a:pt x="0" y="668873"/>
                  </a:lnTo>
                  <a:lnTo>
                    <a:pt x="17780" y="19050"/>
                  </a:lnTo>
                  <a:lnTo>
                    <a:pt x="2194816" y="0"/>
                  </a:lnTo>
                  <a:lnTo>
                    <a:pt x="43864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434726" cy="1917086"/>
            </a:xfrm>
            <a:custGeom>
              <a:avLst/>
              <a:gdLst/>
              <a:ahLst/>
              <a:cxnLst/>
              <a:rect l="l" t="t" r="r" b="b"/>
              <a:pathLst>
                <a:path w="4434726" h="1917086">
                  <a:moveTo>
                    <a:pt x="4400437" y="21590"/>
                  </a:moveTo>
                  <a:cubicBezTo>
                    <a:pt x="4401707" y="34290"/>
                    <a:pt x="4401707" y="44450"/>
                    <a:pt x="4402976" y="54610"/>
                  </a:cubicBezTo>
                  <a:cubicBezTo>
                    <a:pt x="4405517" y="92054"/>
                    <a:pt x="4406787" y="132183"/>
                    <a:pt x="4409326" y="170878"/>
                  </a:cubicBezTo>
                  <a:cubicBezTo>
                    <a:pt x="4409326" y="226771"/>
                    <a:pt x="4422026" y="1328872"/>
                    <a:pt x="4428376" y="1384765"/>
                  </a:cubicBezTo>
                  <a:cubicBezTo>
                    <a:pt x="4434726" y="1469321"/>
                    <a:pt x="4430917" y="1555311"/>
                    <a:pt x="4430917" y="1639867"/>
                  </a:cubicBezTo>
                  <a:cubicBezTo>
                    <a:pt x="4430917" y="1714391"/>
                    <a:pt x="4432187" y="1783183"/>
                    <a:pt x="4433457" y="1856126"/>
                  </a:cubicBezTo>
                  <a:cubicBezTo>
                    <a:pt x="4433457" y="1877716"/>
                    <a:pt x="4433457" y="1891686"/>
                    <a:pt x="4433457" y="1915816"/>
                  </a:cubicBezTo>
                  <a:cubicBezTo>
                    <a:pt x="4410596" y="1915816"/>
                    <a:pt x="4390276" y="1917086"/>
                    <a:pt x="4361134" y="1915816"/>
                  </a:cubicBezTo>
                  <a:cubicBezTo>
                    <a:pt x="4138358" y="1910736"/>
                    <a:pt x="3912156" y="1917086"/>
                    <a:pt x="3689382" y="1912006"/>
                  </a:cubicBezTo>
                  <a:cubicBezTo>
                    <a:pt x="3555717" y="1908196"/>
                    <a:pt x="3425479" y="1910736"/>
                    <a:pt x="3291814" y="1908196"/>
                  </a:cubicBezTo>
                  <a:cubicBezTo>
                    <a:pt x="3230123" y="1906926"/>
                    <a:pt x="3168431" y="1905656"/>
                    <a:pt x="3106740" y="1904386"/>
                  </a:cubicBezTo>
                  <a:cubicBezTo>
                    <a:pt x="3069039" y="1904386"/>
                    <a:pt x="3034766" y="1905656"/>
                    <a:pt x="2997066" y="1905656"/>
                  </a:cubicBezTo>
                  <a:cubicBezTo>
                    <a:pt x="2901102" y="1904386"/>
                    <a:pt x="2637199" y="1905656"/>
                    <a:pt x="2541235" y="1904386"/>
                  </a:cubicBezTo>
                  <a:cubicBezTo>
                    <a:pt x="2472688" y="1903116"/>
                    <a:pt x="1101766" y="1912006"/>
                    <a:pt x="1033220" y="1910736"/>
                  </a:cubicBezTo>
                  <a:cubicBezTo>
                    <a:pt x="1016084" y="1910736"/>
                    <a:pt x="995520" y="1912006"/>
                    <a:pt x="978383" y="1912006"/>
                  </a:cubicBezTo>
                  <a:cubicBezTo>
                    <a:pt x="937256" y="1912006"/>
                    <a:pt x="899556" y="1913276"/>
                    <a:pt x="858428" y="1913276"/>
                  </a:cubicBezTo>
                  <a:cubicBezTo>
                    <a:pt x="755609" y="1913276"/>
                    <a:pt x="656217" y="1912006"/>
                    <a:pt x="553398" y="1910736"/>
                  </a:cubicBezTo>
                  <a:cubicBezTo>
                    <a:pt x="491706" y="1909466"/>
                    <a:pt x="430015" y="1908196"/>
                    <a:pt x="371751" y="1906926"/>
                  </a:cubicBezTo>
                  <a:cubicBezTo>
                    <a:pt x="262077" y="1905656"/>
                    <a:pt x="152403" y="1904386"/>
                    <a:pt x="48260" y="1904386"/>
                  </a:cubicBezTo>
                  <a:cubicBezTo>
                    <a:pt x="38100" y="1904386"/>
                    <a:pt x="29210" y="1904386"/>
                    <a:pt x="19050" y="1903116"/>
                  </a:cubicBezTo>
                  <a:cubicBezTo>
                    <a:pt x="10160" y="1901846"/>
                    <a:pt x="5080" y="1895496"/>
                    <a:pt x="7620" y="1886606"/>
                  </a:cubicBezTo>
                  <a:cubicBezTo>
                    <a:pt x="16510" y="1854841"/>
                    <a:pt x="12700" y="1819012"/>
                    <a:pt x="11430" y="1781750"/>
                  </a:cubicBezTo>
                  <a:cubicBezTo>
                    <a:pt x="10160" y="1705793"/>
                    <a:pt x="6350" y="1631268"/>
                    <a:pt x="7620" y="1555311"/>
                  </a:cubicBezTo>
                  <a:cubicBezTo>
                    <a:pt x="5080" y="1460722"/>
                    <a:pt x="0" y="289830"/>
                    <a:pt x="7620" y="193809"/>
                  </a:cubicBezTo>
                  <a:cubicBezTo>
                    <a:pt x="8890" y="175177"/>
                    <a:pt x="7620" y="155113"/>
                    <a:pt x="8890" y="136482"/>
                  </a:cubicBezTo>
                  <a:cubicBezTo>
                    <a:pt x="10160" y="106386"/>
                    <a:pt x="12700" y="734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720" y="30480"/>
                    <a:pt x="121557" y="29210"/>
                  </a:cubicBezTo>
                  <a:cubicBezTo>
                    <a:pt x="214095" y="25400"/>
                    <a:pt x="306632" y="22860"/>
                    <a:pt x="402596" y="20320"/>
                  </a:cubicBezTo>
                  <a:cubicBezTo>
                    <a:pt x="467715" y="17780"/>
                    <a:pt x="532834" y="16510"/>
                    <a:pt x="594525" y="13970"/>
                  </a:cubicBezTo>
                  <a:cubicBezTo>
                    <a:pt x="656217" y="11430"/>
                    <a:pt x="721336" y="8890"/>
                    <a:pt x="783027" y="8890"/>
                  </a:cubicBezTo>
                  <a:cubicBezTo>
                    <a:pt x="851573" y="7620"/>
                    <a:pt x="920119" y="10160"/>
                    <a:pt x="988665" y="8890"/>
                  </a:cubicBezTo>
                  <a:cubicBezTo>
                    <a:pt x="1074348" y="8890"/>
                    <a:pt x="2626917" y="6350"/>
                    <a:pt x="2712600" y="5080"/>
                  </a:cubicBezTo>
                  <a:cubicBezTo>
                    <a:pt x="2794855" y="3810"/>
                    <a:pt x="2877110" y="2540"/>
                    <a:pt x="2962793" y="2540"/>
                  </a:cubicBezTo>
                  <a:cubicBezTo>
                    <a:pt x="3103312" y="1270"/>
                    <a:pt x="3240405" y="0"/>
                    <a:pt x="3380924" y="0"/>
                  </a:cubicBezTo>
                  <a:cubicBezTo>
                    <a:pt x="3439188" y="0"/>
                    <a:pt x="3500880" y="2540"/>
                    <a:pt x="3559144" y="2540"/>
                  </a:cubicBezTo>
                  <a:cubicBezTo>
                    <a:pt x="3720227" y="3810"/>
                    <a:pt x="3884738" y="5080"/>
                    <a:pt x="4045821" y="7620"/>
                  </a:cubicBezTo>
                  <a:cubicBezTo>
                    <a:pt x="4131504" y="8890"/>
                    <a:pt x="4217187" y="12700"/>
                    <a:pt x="4302869" y="16510"/>
                  </a:cubicBezTo>
                  <a:cubicBezTo>
                    <a:pt x="4323433" y="16510"/>
                    <a:pt x="4343997" y="16510"/>
                    <a:pt x="4361133" y="16510"/>
                  </a:cubicBezTo>
                  <a:cubicBezTo>
                    <a:pt x="4381387" y="17780"/>
                    <a:pt x="4390276" y="20320"/>
                    <a:pt x="4400437" y="21590"/>
                  </a:cubicBezTo>
                  <a:close/>
                  <a:moveTo>
                    <a:pt x="4410596" y="1899306"/>
                  </a:moveTo>
                  <a:cubicBezTo>
                    <a:pt x="4411867" y="1882796"/>
                    <a:pt x="4413137" y="1870096"/>
                    <a:pt x="4413137" y="1857396"/>
                  </a:cubicBezTo>
                  <a:cubicBezTo>
                    <a:pt x="4411867" y="1776017"/>
                    <a:pt x="4410596" y="1700060"/>
                    <a:pt x="4410596" y="1618370"/>
                  </a:cubicBezTo>
                  <a:cubicBezTo>
                    <a:pt x="4410596" y="1581108"/>
                    <a:pt x="4413137" y="1543845"/>
                    <a:pt x="4411867" y="1506583"/>
                  </a:cubicBezTo>
                  <a:cubicBezTo>
                    <a:pt x="4411867" y="1472187"/>
                    <a:pt x="4410596" y="1436358"/>
                    <a:pt x="4409327" y="1401963"/>
                  </a:cubicBezTo>
                  <a:cubicBezTo>
                    <a:pt x="4404246" y="1348936"/>
                    <a:pt x="4392817" y="251135"/>
                    <a:pt x="4392817" y="198108"/>
                  </a:cubicBezTo>
                  <a:cubicBezTo>
                    <a:pt x="4390277" y="153680"/>
                    <a:pt x="4387737" y="107819"/>
                    <a:pt x="4385196" y="63500"/>
                  </a:cubicBezTo>
                  <a:cubicBezTo>
                    <a:pt x="4383927" y="44450"/>
                    <a:pt x="4382657" y="43180"/>
                    <a:pt x="4350852" y="41910"/>
                  </a:cubicBezTo>
                  <a:cubicBezTo>
                    <a:pt x="4340570" y="41910"/>
                    <a:pt x="4333715" y="41910"/>
                    <a:pt x="4323433" y="40640"/>
                  </a:cubicBezTo>
                  <a:cubicBezTo>
                    <a:pt x="4237750" y="36830"/>
                    <a:pt x="4148641" y="31750"/>
                    <a:pt x="4062958" y="30480"/>
                  </a:cubicBezTo>
                  <a:cubicBezTo>
                    <a:pt x="3853892" y="26670"/>
                    <a:pt x="3641400" y="25400"/>
                    <a:pt x="3432334" y="22860"/>
                  </a:cubicBezTo>
                  <a:cubicBezTo>
                    <a:pt x="3401488" y="22860"/>
                    <a:pt x="3367215" y="22860"/>
                    <a:pt x="3336369" y="22860"/>
                  </a:cubicBezTo>
                  <a:cubicBezTo>
                    <a:pt x="3284960" y="22860"/>
                    <a:pt x="3233550" y="22860"/>
                    <a:pt x="3185568" y="22860"/>
                  </a:cubicBezTo>
                  <a:cubicBezTo>
                    <a:pt x="3075894" y="22860"/>
                    <a:pt x="2966220" y="22860"/>
                    <a:pt x="2859974" y="24130"/>
                  </a:cubicBezTo>
                  <a:cubicBezTo>
                    <a:pt x="2767437" y="25400"/>
                    <a:pt x="1208013" y="29210"/>
                    <a:pt x="1115476" y="29210"/>
                  </a:cubicBezTo>
                  <a:cubicBezTo>
                    <a:pt x="964674" y="29210"/>
                    <a:pt x="813873" y="26670"/>
                    <a:pt x="663072" y="33020"/>
                  </a:cubicBezTo>
                  <a:cubicBezTo>
                    <a:pt x="584243" y="36830"/>
                    <a:pt x="508843" y="36830"/>
                    <a:pt x="433442" y="38100"/>
                  </a:cubicBezTo>
                  <a:cubicBezTo>
                    <a:pt x="303204" y="41910"/>
                    <a:pt x="172967" y="45720"/>
                    <a:pt x="49530" y="50800"/>
                  </a:cubicBezTo>
                  <a:cubicBezTo>
                    <a:pt x="36830" y="50800"/>
                    <a:pt x="34290" y="53340"/>
                    <a:pt x="33020" y="69124"/>
                  </a:cubicBezTo>
                  <a:cubicBezTo>
                    <a:pt x="31750" y="94921"/>
                    <a:pt x="31750" y="120717"/>
                    <a:pt x="30480" y="146514"/>
                  </a:cubicBezTo>
                  <a:cubicBezTo>
                    <a:pt x="29210" y="189509"/>
                    <a:pt x="26670" y="231071"/>
                    <a:pt x="25400" y="274066"/>
                  </a:cubicBezTo>
                  <a:cubicBezTo>
                    <a:pt x="20320" y="319927"/>
                    <a:pt x="26670" y="1440658"/>
                    <a:pt x="29210" y="1486519"/>
                  </a:cubicBezTo>
                  <a:cubicBezTo>
                    <a:pt x="29210" y="1535247"/>
                    <a:pt x="29210" y="1585407"/>
                    <a:pt x="30480" y="1634135"/>
                  </a:cubicBezTo>
                  <a:cubicBezTo>
                    <a:pt x="30480" y="1669964"/>
                    <a:pt x="33020" y="1705793"/>
                    <a:pt x="33020" y="1741622"/>
                  </a:cubicBezTo>
                  <a:cubicBezTo>
                    <a:pt x="33020" y="1780317"/>
                    <a:pt x="33020" y="1819012"/>
                    <a:pt x="31750" y="1857396"/>
                  </a:cubicBezTo>
                  <a:cubicBezTo>
                    <a:pt x="31750" y="1861206"/>
                    <a:pt x="31750" y="1863746"/>
                    <a:pt x="31750" y="1867556"/>
                  </a:cubicBezTo>
                  <a:cubicBezTo>
                    <a:pt x="31750" y="1877716"/>
                    <a:pt x="35560" y="1881526"/>
                    <a:pt x="44450" y="1881526"/>
                  </a:cubicBezTo>
                  <a:cubicBezTo>
                    <a:pt x="73575" y="1881526"/>
                    <a:pt x="121557" y="1882796"/>
                    <a:pt x="166112" y="1882796"/>
                  </a:cubicBezTo>
                  <a:cubicBezTo>
                    <a:pt x="231231" y="1882796"/>
                    <a:pt x="299777" y="1880256"/>
                    <a:pt x="364896" y="1882796"/>
                  </a:cubicBezTo>
                  <a:cubicBezTo>
                    <a:pt x="471142" y="1886606"/>
                    <a:pt x="577389" y="1889146"/>
                    <a:pt x="683635" y="1887876"/>
                  </a:cubicBezTo>
                  <a:cubicBezTo>
                    <a:pt x="752181" y="1886606"/>
                    <a:pt x="817300" y="1889146"/>
                    <a:pt x="885846" y="1889146"/>
                  </a:cubicBezTo>
                  <a:cubicBezTo>
                    <a:pt x="985238" y="1889146"/>
                    <a:pt x="1084630" y="1887876"/>
                    <a:pt x="1184022" y="1889146"/>
                  </a:cubicBezTo>
                  <a:cubicBezTo>
                    <a:pt x="1331396" y="1890416"/>
                    <a:pt x="2949084" y="1880256"/>
                    <a:pt x="3099885" y="1882796"/>
                  </a:cubicBezTo>
                  <a:cubicBezTo>
                    <a:pt x="3165004" y="1884066"/>
                    <a:pt x="3230123" y="1885336"/>
                    <a:pt x="3291814" y="1885336"/>
                  </a:cubicBezTo>
                  <a:cubicBezTo>
                    <a:pt x="3404916" y="1887876"/>
                    <a:pt x="3514589" y="1884066"/>
                    <a:pt x="3627690" y="1887876"/>
                  </a:cubicBezTo>
                  <a:cubicBezTo>
                    <a:pt x="3720227" y="1890416"/>
                    <a:pt x="3812765" y="1890416"/>
                    <a:pt x="3905302" y="1892956"/>
                  </a:cubicBezTo>
                  <a:cubicBezTo>
                    <a:pt x="4042394" y="1896766"/>
                    <a:pt x="4179486" y="1899306"/>
                    <a:pt x="4316579" y="1900576"/>
                  </a:cubicBezTo>
                  <a:cubicBezTo>
                    <a:pt x="4367988" y="1900576"/>
                    <a:pt x="4390276" y="1899306"/>
                    <a:pt x="4410596" y="18993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563634" y="123161"/>
            <a:ext cx="2104767" cy="39158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52306" y="7755758"/>
            <a:ext cx="4047251" cy="15025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26625">
            <a:off x="881753" y="6789251"/>
            <a:ext cx="1985332" cy="25909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17525">
            <a:off x="14660120" y="6966387"/>
            <a:ext cx="4047251" cy="15025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54819" y="1195099"/>
            <a:ext cx="2019111" cy="24511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608805" y="1322537"/>
            <a:ext cx="1070390" cy="1311351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91FD9EA8-B510-43F6-9A8F-B844C2F5671D}"/>
              </a:ext>
            </a:extLst>
          </p:cNvPr>
          <p:cNvSpPr txBox="1"/>
          <p:nvPr/>
        </p:nvSpPr>
        <p:spPr>
          <a:xfrm>
            <a:off x="2544072" y="3187950"/>
            <a:ext cx="1319985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45"/>
          <a:stretch>
            <a:fillRect/>
          </a:stretch>
        </p:blipFill>
        <p:spPr>
          <a:xfrm>
            <a:off x="1881877" y="1003072"/>
            <a:ext cx="14805923" cy="80266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15174">
            <a:off x="9877108" y="8463108"/>
            <a:ext cx="1913667" cy="1676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50413" y="-337445"/>
            <a:ext cx="2732290" cy="27322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5351">
            <a:off x="7659109" y="499290"/>
            <a:ext cx="2969783" cy="10529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24853" y="6846532"/>
            <a:ext cx="2834086" cy="3440468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415D790-C373-4DEA-BA59-B688955E0F0F}"/>
              </a:ext>
            </a:extLst>
          </p:cNvPr>
          <p:cNvSpPr txBox="1"/>
          <p:nvPr/>
        </p:nvSpPr>
        <p:spPr>
          <a:xfrm>
            <a:off x="2180553" y="1546009"/>
            <a:ext cx="13926894" cy="677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21: </a:t>
            </a:r>
            <a:endParaRPr lang="en-US" sz="6000" b="1" dirty="0">
              <a:solidFill>
                <a:srgbClr val="FF66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6000" b="1" i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i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lvl="0" algn="ctr">
              <a:lnSpc>
                <a:spcPct val="150000"/>
              </a:lnSpc>
            </a:pP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âm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6000" b="1" i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vi-VN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voi con ở </a:t>
            </a:r>
            <a:r>
              <a:rPr lang="en-US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6000" b="1" i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</a:t>
            </a:r>
            <a:r>
              <a:rPr lang="vi-VN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6000" b="1" i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</a:p>
          <a:p>
            <a:pPr lvl="0" algn="ctr">
              <a:lnSpc>
                <a:spcPct val="150000"/>
              </a:lnSpc>
            </a:pP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lang="vi-VN" sz="6000" b="1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vi-VN" sz="6000" b="1" dirty="0">
              <a:solidFill>
                <a:srgbClr val="FF66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8EF31-8C9A-4215-B543-DCB45D2975CD}"/>
              </a:ext>
            </a:extLst>
          </p:cNvPr>
          <p:cNvGrpSpPr/>
          <p:nvPr/>
        </p:nvGrpSpPr>
        <p:grpSpPr>
          <a:xfrm>
            <a:off x="2812514" y="2051787"/>
            <a:ext cx="12662970" cy="6183426"/>
            <a:chOff x="4298415" y="2051787"/>
            <a:chExt cx="12662970" cy="6183426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802DB5E0-74D4-4840-AE72-75FFB8AF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4298415" y="2051787"/>
              <a:ext cx="6979185" cy="6183426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A840466D-2F29-4A4F-8ACA-D2F4FF98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9982200" y="2051787"/>
              <a:ext cx="6979185" cy="618342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105524" y="-664567"/>
            <a:ext cx="2887338" cy="2530030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DD82A834-96CF-4D8C-A4CB-3899D838C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0" y="7341037"/>
            <a:ext cx="4324350" cy="29459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09E0B8-BF42-4A82-92AB-DF02174E0C26}"/>
              </a:ext>
            </a:extLst>
          </p:cNvPr>
          <p:cNvSpPr txBox="1"/>
          <p:nvPr/>
        </p:nvSpPr>
        <p:spPr>
          <a:xfrm>
            <a:off x="3512084" y="3813718"/>
            <a:ext cx="1126383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  <a:endParaRPr lang="vi-VN" sz="66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654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777534" y="-549472"/>
            <a:ext cx="2887338" cy="253003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D679EC0-2108-4F71-854C-4F8E0BE84AA7}"/>
              </a:ext>
            </a:extLst>
          </p:cNvPr>
          <p:cNvGrpSpPr/>
          <p:nvPr/>
        </p:nvGrpSpPr>
        <p:grpSpPr>
          <a:xfrm>
            <a:off x="1000712" y="2247900"/>
            <a:ext cx="16286576" cy="2458751"/>
            <a:chOff x="1295399" y="3938713"/>
            <a:chExt cx="16286576" cy="24587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12F86E-48CF-421D-B45C-CEDDA6FA35B2}"/>
                </a:ext>
              </a:extLst>
            </p:cNvPr>
            <p:cNvGrpSpPr/>
            <p:nvPr/>
          </p:nvGrpSpPr>
          <p:grpSpPr>
            <a:xfrm>
              <a:off x="1295399" y="3938713"/>
              <a:ext cx="16286576" cy="2458751"/>
              <a:chOff x="1261942" y="3217204"/>
              <a:chExt cx="16286576" cy="2458751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E348B15-E753-4C38-8828-D72CE0E4EB12}"/>
                  </a:ext>
                </a:extLst>
              </p:cNvPr>
              <p:cNvGrpSpPr/>
              <p:nvPr/>
            </p:nvGrpSpPr>
            <p:grpSpPr>
              <a:xfrm>
                <a:off x="1261942" y="3217204"/>
                <a:ext cx="16286576" cy="2458751"/>
                <a:chOff x="266786" y="4473430"/>
                <a:chExt cx="18278708" cy="2074571"/>
              </a:xfrm>
            </p:grpSpPr>
            <p:pic>
              <p:nvPicPr>
                <p:cNvPr id="66" name="Picture 17">
                  <a:extLst>
                    <a:ext uri="{FF2B5EF4-FFF2-40B4-BE49-F238E27FC236}">
                      <a16:creationId xmlns:a16="http://schemas.microsoft.com/office/drawing/2014/main" id="{C4E9EDDE-37D3-42B2-ADDA-351B4F1910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r="1876"/>
                <a:stretch/>
              </p:blipFill>
              <p:spPr>
                <a:xfrm>
                  <a:off x="266786" y="4862027"/>
                  <a:ext cx="18278708" cy="1195113"/>
                </a:xfrm>
                <a:prstGeom prst="rect">
                  <a:avLst/>
                </a:prstGeom>
              </p:spPr>
            </p:pic>
            <p:pic>
              <p:nvPicPr>
                <p:cNvPr id="67" name="Picture 7">
                  <a:extLst>
                    <a:ext uri="{FF2B5EF4-FFF2-40B4-BE49-F238E27FC236}">
                      <a16:creationId xmlns:a16="http://schemas.microsoft.com/office/drawing/2014/main" id="{8939EB00-3D54-463A-BEC8-5DD969857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236129">
                  <a:off x="839969" y="4473430"/>
                  <a:ext cx="1114984" cy="2074571"/>
                </a:xfrm>
                <a:prstGeom prst="rect">
                  <a:avLst/>
                </a:prstGeom>
              </p:spPr>
            </p:pic>
          </p:grpSp>
          <p:pic>
            <p:nvPicPr>
              <p:cNvPr id="64" name="Picture 11">
                <a:extLst>
                  <a:ext uri="{FF2B5EF4-FFF2-40B4-BE49-F238E27FC236}">
                    <a16:creationId xmlns:a16="http://schemas.microsoft.com/office/drawing/2014/main" id="{FF8515B5-739E-4642-A15E-5F3B7C9A6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91298" y="4346683"/>
                <a:ext cx="543909" cy="708206"/>
              </a:xfrm>
              <a:prstGeom prst="rect">
                <a:avLst/>
              </a:prstGeom>
            </p:spPr>
          </p:pic>
          <p:pic>
            <p:nvPicPr>
              <p:cNvPr id="65" name="Picture 10">
                <a:extLst>
                  <a:ext uri="{FF2B5EF4-FFF2-40B4-BE49-F238E27FC236}">
                    <a16:creationId xmlns:a16="http://schemas.microsoft.com/office/drawing/2014/main" id="{E615F4C5-E8F0-416C-A705-F72AC79BB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90743" y="3704587"/>
                <a:ext cx="540861" cy="706273"/>
              </a:xfrm>
              <a:prstGeom prst="rect">
                <a:avLst/>
              </a:prstGeom>
            </p:spPr>
          </p:pic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E1549DA-BB84-4737-A6D2-07A7891A79D6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4414590"/>
              <a:ext cx="0" cy="136612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4CE9498-DAAB-4F9C-812F-C62EC138E428}"/>
                </a:ext>
              </a:extLst>
            </p:cNvPr>
            <p:cNvCxnSpPr>
              <a:cxnSpLocks/>
            </p:cNvCxnSpPr>
            <p:nvPr/>
          </p:nvCxnSpPr>
          <p:spPr>
            <a:xfrm>
              <a:off x="12496800" y="4414590"/>
              <a:ext cx="0" cy="139921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17">
              <a:extLst>
                <a:ext uri="{FF2B5EF4-FFF2-40B4-BE49-F238E27FC236}">
                  <a16:creationId xmlns:a16="http://schemas.microsoft.com/office/drawing/2014/main" id="{41BB09F6-004D-4A2F-AB2C-70B5E6FBC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12021"/>
            <a:stretch/>
          </p:blipFill>
          <p:spPr>
            <a:xfrm>
              <a:off x="11353800" y="4397370"/>
              <a:ext cx="429294" cy="1416430"/>
            </a:xfrm>
            <a:prstGeom prst="rect">
              <a:avLst/>
            </a:prstGeom>
          </p:spPr>
        </p:pic>
        <p:pic>
          <p:nvPicPr>
            <p:cNvPr id="50" name="Picture 17">
              <a:extLst>
                <a:ext uri="{FF2B5EF4-FFF2-40B4-BE49-F238E27FC236}">
                  <a16:creationId xmlns:a16="http://schemas.microsoft.com/office/drawing/2014/main" id="{CE1D4802-0B17-4853-9292-80076CE28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12021"/>
            <a:stretch/>
          </p:blipFill>
          <p:spPr>
            <a:xfrm>
              <a:off x="10058400" y="4207776"/>
              <a:ext cx="429294" cy="1416430"/>
            </a:xfrm>
            <a:prstGeom prst="rect">
              <a:avLst/>
            </a:prstGeom>
          </p:spPr>
        </p:pic>
        <p:pic>
          <p:nvPicPr>
            <p:cNvPr id="51" name="Picture 18">
              <a:extLst>
                <a:ext uri="{FF2B5EF4-FFF2-40B4-BE49-F238E27FC236}">
                  <a16:creationId xmlns:a16="http://schemas.microsoft.com/office/drawing/2014/main" id="{A4EAAFBC-DF19-4FB7-A407-78F936865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-4274" t="13093" r="-1"/>
            <a:stretch/>
          </p:blipFill>
          <p:spPr>
            <a:xfrm>
              <a:off x="16390252" y="4261966"/>
              <a:ext cx="449948" cy="1376185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BFB7EF9-9880-44C4-87C3-1818A1A10C7D}"/>
                </a:ext>
              </a:extLst>
            </p:cNvPr>
            <p:cNvGrpSpPr/>
            <p:nvPr/>
          </p:nvGrpSpPr>
          <p:grpSpPr>
            <a:xfrm>
              <a:off x="4419600" y="4070448"/>
              <a:ext cx="1748840" cy="1567703"/>
              <a:chOff x="4785763" y="4070448"/>
              <a:chExt cx="1748840" cy="1567703"/>
            </a:xfrm>
          </p:grpSpPr>
          <p:pic>
            <p:nvPicPr>
              <p:cNvPr id="60" name="Picture 17">
                <a:extLst>
                  <a:ext uri="{FF2B5EF4-FFF2-40B4-BE49-F238E27FC236}">
                    <a16:creationId xmlns:a16="http://schemas.microsoft.com/office/drawing/2014/main" id="{4EF1F12B-DF6E-4817-ADB4-28B5BDB88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6105309" y="4070448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61" name="Picture 17">
                <a:extLst>
                  <a:ext uri="{FF2B5EF4-FFF2-40B4-BE49-F238E27FC236}">
                    <a16:creationId xmlns:a16="http://schemas.microsoft.com/office/drawing/2014/main" id="{BE0F50DB-972C-468D-8C42-CAAFDBA0E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4785763" y="4221721"/>
                <a:ext cx="429294" cy="1416430"/>
              </a:xfrm>
              <a:prstGeom prst="rect">
                <a:avLst/>
              </a:prstGeom>
            </p:spPr>
          </p:pic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C8F9468-91A7-44E0-912C-D86F7131E3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7211" y="4070448"/>
                <a:ext cx="1367392" cy="137328"/>
              </a:xfrm>
              <a:prstGeom prst="line">
                <a:avLst/>
              </a:prstGeom>
              <a:ln w="984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F87B095-1478-4CF4-8B68-2C9621CC3579}"/>
                </a:ext>
              </a:extLst>
            </p:cNvPr>
            <p:cNvGrpSpPr/>
            <p:nvPr/>
          </p:nvGrpSpPr>
          <p:grpSpPr>
            <a:xfrm>
              <a:off x="6858000" y="4070844"/>
              <a:ext cx="1748840" cy="1567703"/>
              <a:chOff x="4785763" y="4070448"/>
              <a:chExt cx="1748840" cy="1567703"/>
            </a:xfrm>
          </p:grpSpPr>
          <p:pic>
            <p:nvPicPr>
              <p:cNvPr id="57" name="Picture 17">
                <a:extLst>
                  <a:ext uri="{FF2B5EF4-FFF2-40B4-BE49-F238E27FC236}">
                    <a16:creationId xmlns:a16="http://schemas.microsoft.com/office/drawing/2014/main" id="{516384D7-A7B3-41BF-A3D7-A1DAF5BFF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6105309" y="4070448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58" name="Picture 17">
                <a:extLst>
                  <a:ext uri="{FF2B5EF4-FFF2-40B4-BE49-F238E27FC236}">
                    <a16:creationId xmlns:a16="http://schemas.microsoft.com/office/drawing/2014/main" id="{1500CC4C-5940-4ED3-AA28-3E9EA780DF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4785763" y="4221721"/>
                <a:ext cx="429294" cy="1416430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7E36081-DCEB-4757-A71A-DC413E5ED3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7211" y="4070448"/>
                <a:ext cx="1367392" cy="137328"/>
              </a:xfrm>
              <a:prstGeom prst="line">
                <a:avLst/>
              </a:prstGeom>
              <a:ln w="984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17">
              <a:extLst>
                <a:ext uri="{FF2B5EF4-FFF2-40B4-BE49-F238E27FC236}">
                  <a16:creationId xmlns:a16="http://schemas.microsoft.com/office/drawing/2014/main" id="{E6B5B7AC-9FA5-4456-AA44-0AACB4C14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12021"/>
            <a:stretch/>
          </p:blipFill>
          <p:spPr>
            <a:xfrm>
              <a:off x="14640593" y="4728831"/>
              <a:ext cx="429294" cy="1416430"/>
            </a:xfrm>
            <a:prstGeom prst="rect">
              <a:avLst/>
            </a:prstGeom>
          </p:spPr>
        </p:pic>
        <p:pic>
          <p:nvPicPr>
            <p:cNvPr id="55" name="Picture 17">
              <a:extLst>
                <a:ext uri="{FF2B5EF4-FFF2-40B4-BE49-F238E27FC236}">
                  <a16:creationId xmlns:a16="http://schemas.microsoft.com/office/drawing/2014/main" id="{3D79BC5F-3546-49B7-B445-352FD92D7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12021"/>
            <a:stretch/>
          </p:blipFill>
          <p:spPr>
            <a:xfrm>
              <a:off x="13275359" y="4589069"/>
              <a:ext cx="429294" cy="1416430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01E5E0-9B57-49FE-90FD-3F087F33EA42}"/>
                </a:ext>
              </a:extLst>
            </p:cNvPr>
            <p:cNvCxnSpPr>
              <a:cxnSpLocks/>
            </p:cNvCxnSpPr>
            <p:nvPr/>
          </p:nvCxnSpPr>
          <p:spPr>
            <a:xfrm>
              <a:off x="15773400" y="4432764"/>
              <a:ext cx="0" cy="1343634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32AEE9-183B-4ED6-968F-5B95B0F46AAC}"/>
              </a:ext>
            </a:extLst>
          </p:cNvPr>
          <p:cNvGrpSpPr/>
          <p:nvPr/>
        </p:nvGrpSpPr>
        <p:grpSpPr>
          <a:xfrm>
            <a:off x="1010825" y="5905500"/>
            <a:ext cx="16286576" cy="2458751"/>
            <a:chOff x="944737" y="7365688"/>
            <a:chExt cx="16286576" cy="245875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8F48D4B-0AC4-4354-B197-C6990A706F0A}"/>
                </a:ext>
              </a:extLst>
            </p:cNvPr>
            <p:cNvGrpSpPr/>
            <p:nvPr/>
          </p:nvGrpSpPr>
          <p:grpSpPr>
            <a:xfrm>
              <a:off x="944737" y="7365688"/>
              <a:ext cx="16286576" cy="2458751"/>
              <a:chOff x="1295399" y="3938713"/>
              <a:chExt cx="16286576" cy="245875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C5D6FE9-14C3-406B-990E-D35E3D746546}"/>
                  </a:ext>
                </a:extLst>
              </p:cNvPr>
              <p:cNvGrpSpPr/>
              <p:nvPr/>
            </p:nvGrpSpPr>
            <p:grpSpPr>
              <a:xfrm>
                <a:off x="1295399" y="3938713"/>
                <a:ext cx="16286576" cy="2458751"/>
                <a:chOff x="1261942" y="3217204"/>
                <a:chExt cx="16286576" cy="2458751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F4734941-0C41-4A19-A111-F7C7A1BB7005}"/>
                    </a:ext>
                  </a:extLst>
                </p:cNvPr>
                <p:cNvGrpSpPr/>
                <p:nvPr/>
              </p:nvGrpSpPr>
              <p:grpSpPr>
                <a:xfrm>
                  <a:off x="1261942" y="3217204"/>
                  <a:ext cx="16286576" cy="2458751"/>
                  <a:chOff x="266786" y="4473430"/>
                  <a:chExt cx="18278708" cy="2074571"/>
                </a:xfrm>
              </p:grpSpPr>
              <p:pic>
                <p:nvPicPr>
                  <p:cNvPr id="91" name="Picture 17">
                    <a:extLst>
                      <a:ext uri="{FF2B5EF4-FFF2-40B4-BE49-F238E27FC236}">
                        <a16:creationId xmlns:a16="http://schemas.microsoft.com/office/drawing/2014/main" id="{F49933D2-9F37-4590-BF88-4CF9B749CE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 r="1876"/>
                  <a:stretch/>
                </p:blipFill>
                <p:spPr>
                  <a:xfrm>
                    <a:off x="266786" y="4862027"/>
                    <a:ext cx="18278708" cy="1195113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7">
                    <a:extLst>
                      <a:ext uri="{FF2B5EF4-FFF2-40B4-BE49-F238E27FC236}">
                        <a16:creationId xmlns:a16="http://schemas.microsoft.com/office/drawing/2014/main" id="{5FAED19A-A12C-4052-9E9A-CB8DE05D44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236129">
                    <a:off x="839969" y="4473430"/>
                    <a:ext cx="1114984" cy="207457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9" name="Picture 11">
                  <a:extLst>
                    <a:ext uri="{FF2B5EF4-FFF2-40B4-BE49-F238E27FC236}">
                      <a16:creationId xmlns:a16="http://schemas.microsoft.com/office/drawing/2014/main" id="{3BFB6B0B-3C55-459B-B7B0-05431EDC98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091298" y="4346683"/>
                  <a:ext cx="543909" cy="708206"/>
                </a:xfrm>
                <a:prstGeom prst="rect">
                  <a:avLst/>
                </a:prstGeom>
              </p:spPr>
            </p:pic>
            <p:pic>
              <p:nvPicPr>
                <p:cNvPr id="90" name="Picture 10">
                  <a:extLst>
                    <a:ext uri="{FF2B5EF4-FFF2-40B4-BE49-F238E27FC236}">
                      <a16:creationId xmlns:a16="http://schemas.microsoft.com/office/drawing/2014/main" id="{3DE58F11-FBE1-491D-BD88-BD9611970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090743" y="3704587"/>
                  <a:ext cx="540861" cy="706273"/>
                </a:xfrm>
                <a:prstGeom prst="rect">
                  <a:avLst/>
                </a:prstGeom>
              </p:spPr>
            </p:pic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C75E714-353E-4667-AAE6-A2D0ACBB6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414590"/>
                <a:ext cx="0" cy="136612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8F38BDF-9891-46C9-A16F-D9A6AE20E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6800" y="4414590"/>
                <a:ext cx="0" cy="1399210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Picture 17">
                <a:extLst>
                  <a:ext uri="{FF2B5EF4-FFF2-40B4-BE49-F238E27FC236}">
                    <a16:creationId xmlns:a16="http://schemas.microsoft.com/office/drawing/2014/main" id="{BC0D6E12-F7DE-449F-8550-ECD5CBF650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11353800" y="4397370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75" name="Picture 17">
                <a:extLst>
                  <a:ext uri="{FF2B5EF4-FFF2-40B4-BE49-F238E27FC236}">
                    <a16:creationId xmlns:a16="http://schemas.microsoft.com/office/drawing/2014/main" id="{FFEE2568-8087-4366-ACD5-ADBC5EB98F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10058400" y="4207776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76" name="Picture 18">
                <a:extLst>
                  <a:ext uri="{FF2B5EF4-FFF2-40B4-BE49-F238E27FC236}">
                    <a16:creationId xmlns:a16="http://schemas.microsoft.com/office/drawing/2014/main" id="{C0A6B211-6CB5-4B67-A3F1-1079D348EE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 l="-4274" t="13093" r="-1"/>
              <a:stretch/>
            </p:blipFill>
            <p:spPr>
              <a:xfrm>
                <a:off x="16452714" y="4988540"/>
                <a:ext cx="449948" cy="137618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DC82B321-270A-4791-AF69-65232D200C31}"/>
                  </a:ext>
                </a:extLst>
              </p:cNvPr>
              <p:cNvGrpSpPr/>
              <p:nvPr/>
            </p:nvGrpSpPr>
            <p:grpSpPr>
              <a:xfrm>
                <a:off x="4419600" y="4070448"/>
                <a:ext cx="1748840" cy="1567703"/>
                <a:chOff x="4785763" y="4070448"/>
                <a:chExt cx="1748840" cy="1567703"/>
              </a:xfrm>
            </p:grpSpPr>
            <p:pic>
              <p:nvPicPr>
                <p:cNvPr id="85" name="Picture 17">
                  <a:extLst>
                    <a:ext uri="{FF2B5EF4-FFF2-40B4-BE49-F238E27FC236}">
                      <a16:creationId xmlns:a16="http://schemas.microsoft.com/office/drawing/2014/main" id="{7D9BB238-C15C-4BA8-AE8B-0A05BCE9D4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t="12021"/>
                <a:stretch/>
              </p:blipFill>
              <p:spPr>
                <a:xfrm>
                  <a:off x="6105309" y="4070448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86" name="Picture 17">
                  <a:extLst>
                    <a:ext uri="{FF2B5EF4-FFF2-40B4-BE49-F238E27FC236}">
                      <a16:creationId xmlns:a16="http://schemas.microsoft.com/office/drawing/2014/main" id="{024C570D-4E6C-4E56-BDD9-FB1C28E80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t="12021"/>
                <a:stretch/>
              </p:blipFill>
              <p:spPr>
                <a:xfrm>
                  <a:off x="4785763" y="4221721"/>
                  <a:ext cx="429294" cy="1416430"/>
                </a:xfrm>
                <a:prstGeom prst="rect">
                  <a:avLst/>
                </a:prstGeom>
              </p:spPr>
            </p:pic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06E0456-20FC-4EA4-B133-5EF4D422A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7211" y="4070448"/>
                  <a:ext cx="1367392" cy="137328"/>
                </a:xfrm>
                <a:prstGeom prst="line">
                  <a:avLst/>
                </a:prstGeom>
                <a:ln w="984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FD53ADE-3CC6-436F-B4E0-D1EAAB12BCA4}"/>
                  </a:ext>
                </a:extLst>
              </p:cNvPr>
              <p:cNvGrpSpPr/>
              <p:nvPr/>
            </p:nvGrpSpPr>
            <p:grpSpPr>
              <a:xfrm>
                <a:off x="6858000" y="4070844"/>
                <a:ext cx="1748840" cy="1567703"/>
                <a:chOff x="4785763" y="4070448"/>
                <a:chExt cx="1748840" cy="1567703"/>
              </a:xfrm>
            </p:grpSpPr>
            <p:pic>
              <p:nvPicPr>
                <p:cNvPr id="82" name="Picture 17">
                  <a:extLst>
                    <a:ext uri="{FF2B5EF4-FFF2-40B4-BE49-F238E27FC236}">
                      <a16:creationId xmlns:a16="http://schemas.microsoft.com/office/drawing/2014/main" id="{003F930A-2C99-4F51-B710-30AE96B29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t="12021"/>
                <a:stretch/>
              </p:blipFill>
              <p:spPr>
                <a:xfrm>
                  <a:off x="6105309" y="4070448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83" name="Picture 17">
                  <a:extLst>
                    <a:ext uri="{FF2B5EF4-FFF2-40B4-BE49-F238E27FC236}">
                      <a16:creationId xmlns:a16="http://schemas.microsoft.com/office/drawing/2014/main" id="{002CAFB4-C65C-43BD-923D-51CF731A5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t="12021"/>
                <a:stretch/>
              </p:blipFill>
              <p:spPr>
                <a:xfrm>
                  <a:off x="4785763" y="4221721"/>
                  <a:ext cx="429294" cy="1416430"/>
                </a:xfrm>
                <a:prstGeom prst="rect">
                  <a:avLst/>
                </a:prstGeom>
              </p:spPr>
            </p:pic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FB45FDB7-BDBB-49B0-A541-C205928F2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7211" y="4070448"/>
                  <a:ext cx="1367392" cy="137328"/>
                </a:xfrm>
                <a:prstGeom prst="line">
                  <a:avLst/>
                </a:prstGeom>
                <a:ln w="984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9" name="Picture 17">
                <a:extLst>
                  <a:ext uri="{FF2B5EF4-FFF2-40B4-BE49-F238E27FC236}">
                    <a16:creationId xmlns:a16="http://schemas.microsoft.com/office/drawing/2014/main" id="{36117F20-AB69-452E-9635-9AAB906819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14640593" y="4728831"/>
                <a:ext cx="429294" cy="1416430"/>
              </a:xfrm>
              <a:prstGeom prst="rect">
                <a:avLst/>
              </a:prstGeom>
            </p:spPr>
          </p:pic>
          <p:pic>
            <p:nvPicPr>
              <p:cNvPr id="80" name="Picture 17">
                <a:extLst>
                  <a:ext uri="{FF2B5EF4-FFF2-40B4-BE49-F238E27FC236}">
                    <a16:creationId xmlns:a16="http://schemas.microsoft.com/office/drawing/2014/main" id="{F19BE030-2604-4210-B887-A417C35808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2021"/>
              <a:stretch/>
            </p:blipFill>
            <p:spPr>
              <a:xfrm>
                <a:off x="13275359" y="4589069"/>
                <a:ext cx="429294" cy="1416430"/>
              </a:xfrm>
              <a:prstGeom prst="rect">
                <a:avLst/>
              </a:prstGeom>
            </p:spPr>
          </p:pic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F5A8519-B1AE-4BF7-9BBE-734DD75D9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73400" y="4432764"/>
                <a:ext cx="0" cy="1343634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AF536F-7BBD-4BB9-A605-00DE723DD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10018" y="9600309"/>
              <a:ext cx="814348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7B6FBE-DC58-4ABB-A8DF-DC2093800BC0}"/>
              </a:ext>
            </a:extLst>
          </p:cNvPr>
          <p:cNvGrpSpPr/>
          <p:nvPr/>
        </p:nvGrpSpPr>
        <p:grpSpPr>
          <a:xfrm>
            <a:off x="3555541" y="4381500"/>
            <a:ext cx="13329092" cy="939148"/>
            <a:chOff x="3489453" y="5571562"/>
            <a:chExt cx="13329092" cy="939148"/>
          </a:xfrm>
        </p:grpSpPr>
        <p:pic>
          <p:nvPicPr>
            <p:cNvPr id="94" name="Picture 9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69D59834-7F60-45AB-ABB5-0067D90C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147" y="5571562"/>
              <a:ext cx="1160667" cy="939148"/>
            </a:xfrm>
            <a:prstGeom prst="rect">
              <a:avLst/>
            </a:prstGeom>
          </p:spPr>
        </p:pic>
        <p:pic>
          <p:nvPicPr>
            <p:cNvPr id="95" name="Picture 94" descr="A picture containing text, black&#10;&#10;Description automatically generated">
              <a:extLst>
                <a:ext uri="{FF2B5EF4-FFF2-40B4-BE49-F238E27FC236}">
                  <a16:creationId xmlns:a16="http://schemas.microsoft.com/office/drawing/2014/main" id="{6676644D-CAD0-426E-88B5-A2A00F246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4640" y="5760190"/>
              <a:ext cx="1293266" cy="698069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F53B28F-8A45-4C99-88E6-80375C0E9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8416" y="5571562"/>
              <a:ext cx="1058511" cy="878764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A1A528B-BC2B-4805-B24F-C5B7FBDE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453" y="5610086"/>
              <a:ext cx="1128188" cy="759194"/>
            </a:xfrm>
            <a:prstGeom prst="rect">
              <a:avLst/>
            </a:prstGeom>
          </p:spPr>
        </p:pic>
        <p:pic>
          <p:nvPicPr>
            <p:cNvPr id="98" name="Picture 9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BB3AFC2-D400-4C87-B1CB-86327C6A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613" y="5572165"/>
              <a:ext cx="1133637" cy="798984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1204FB8-F26C-4A29-A125-D536840FB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341" y="5609483"/>
              <a:ext cx="1128188" cy="759194"/>
            </a:xfrm>
            <a:prstGeom prst="rect">
              <a:avLst/>
            </a:prstGeom>
          </p:spPr>
        </p:pic>
        <p:pic>
          <p:nvPicPr>
            <p:cNvPr id="100" name="Picture 9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2898114-7F40-4BC2-98D2-2D00C5D35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5571562"/>
              <a:ext cx="1133637" cy="79898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A077483-E0A7-4914-A39E-0ABF0879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08" y="5609483"/>
              <a:ext cx="1128188" cy="759194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47CE084-CE1A-448F-B3FA-1D926CC63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0357" y="5684969"/>
              <a:ext cx="1128188" cy="75919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30A07BB-D778-4716-A721-AD198685C96C}"/>
              </a:ext>
            </a:extLst>
          </p:cNvPr>
          <p:cNvGrpSpPr/>
          <p:nvPr/>
        </p:nvGrpSpPr>
        <p:grpSpPr>
          <a:xfrm>
            <a:off x="3527821" y="8031387"/>
            <a:ext cx="13416196" cy="1127776"/>
            <a:chOff x="3461733" y="8945787"/>
            <a:chExt cx="13416196" cy="1127776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F93359D-06D5-46AF-8D98-4777B809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2747" y="9217990"/>
              <a:ext cx="1165182" cy="771107"/>
            </a:xfrm>
            <a:prstGeom prst="rect">
              <a:avLst/>
            </a:prstGeom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B7E2C0A-6572-460C-906F-2EDE39063568}"/>
                </a:ext>
              </a:extLst>
            </p:cNvPr>
            <p:cNvGrpSpPr/>
            <p:nvPr/>
          </p:nvGrpSpPr>
          <p:grpSpPr>
            <a:xfrm>
              <a:off x="3461733" y="8945787"/>
              <a:ext cx="11617361" cy="1127776"/>
              <a:chOff x="3489453" y="5571562"/>
              <a:chExt cx="11617361" cy="1127776"/>
            </a:xfrm>
          </p:grpSpPr>
          <p:pic>
            <p:nvPicPr>
              <p:cNvPr id="106" name="Picture 105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FDA03BC3-2D4A-43A3-B541-CEFE7C53F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6147" y="5760190"/>
                <a:ext cx="1160667" cy="939148"/>
              </a:xfrm>
              <a:prstGeom prst="rect">
                <a:avLst/>
              </a:prstGeom>
            </p:spPr>
          </p:pic>
          <p:pic>
            <p:nvPicPr>
              <p:cNvPr id="107" name="Picture 106" descr="A picture containing text, black&#10;&#10;Description automatically generated">
                <a:extLst>
                  <a:ext uri="{FF2B5EF4-FFF2-40B4-BE49-F238E27FC236}">
                    <a16:creationId xmlns:a16="http://schemas.microsoft.com/office/drawing/2014/main" id="{B93EEC1C-069F-44CB-9A7E-E4E146FB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44640" y="5760190"/>
                <a:ext cx="1293266" cy="698069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43FB1E7F-F8DD-47E1-8669-A4F136A7A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416" y="5571562"/>
                <a:ext cx="1058511" cy="878764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BF6F129B-8A99-47BB-8E68-EF5B1BA3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9453" y="5610086"/>
                <a:ext cx="1128188" cy="759194"/>
              </a:xfrm>
              <a:prstGeom prst="rect">
                <a:avLst/>
              </a:prstGeom>
            </p:spPr>
          </p:pic>
          <p:pic>
            <p:nvPicPr>
              <p:cNvPr id="110" name="Picture 10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D47FA8-50BE-4B03-B095-C5AE4938B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5613" y="5572165"/>
                <a:ext cx="1133637" cy="798984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13B90D0A-E4BE-4C94-A95F-FDD40F1DF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341" y="5609483"/>
                <a:ext cx="1128188" cy="759194"/>
              </a:xfrm>
              <a:prstGeom prst="rect">
                <a:avLst/>
              </a:prstGeom>
            </p:spPr>
          </p:pic>
          <p:pic>
            <p:nvPicPr>
              <p:cNvPr id="112" name="Picture 1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EAAF0B2-E165-4059-AC7F-07F7DB476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3800" y="5571562"/>
                <a:ext cx="1133637" cy="798984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618E5477-0239-4F05-97D3-FC9951309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4308" y="5609483"/>
                <a:ext cx="1128188" cy="759194"/>
              </a:xfrm>
              <a:prstGeom prst="rect">
                <a:avLst/>
              </a:prstGeom>
            </p:spPr>
          </p:pic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F317C36-4B1B-47E8-AB8E-7AA002EFB072}"/>
              </a:ext>
            </a:extLst>
          </p:cNvPr>
          <p:cNvGrpSpPr/>
          <p:nvPr/>
        </p:nvGrpSpPr>
        <p:grpSpPr>
          <a:xfrm>
            <a:off x="3818299" y="5256694"/>
            <a:ext cx="13027331" cy="572606"/>
            <a:chOff x="3752211" y="5316864"/>
            <a:chExt cx="13027331" cy="572606"/>
          </a:xfrm>
        </p:grpSpPr>
        <p:sp>
          <p:nvSpPr>
            <p:cNvPr id="115" name="TextBox 2">
              <a:extLst>
                <a:ext uri="{FF2B5EF4-FFF2-40B4-BE49-F238E27FC236}">
                  <a16:creationId xmlns:a16="http://schemas.microsoft.com/office/drawing/2014/main" id="{B9C6DF52-E923-44FF-B5B5-A56440C157D1}"/>
                </a:ext>
              </a:extLst>
            </p:cNvPr>
            <p:cNvSpPr txBox="1"/>
            <p:nvPr/>
          </p:nvSpPr>
          <p:spPr>
            <a:xfrm>
              <a:off x="3752211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16" name="TextBox 2">
              <a:extLst>
                <a:ext uri="{FF2B5EF4-FFF2-40B4-BE49-F238E27FC236}">
                  <a16:creationId xmlns:a16="http://schemas.microsoft.com/office/drawing/2014/main" id="{AFF6AD64-9B66-4780-B14D-84B2503FA4F7}"/>
                </a:ext>
              </a:extLst>
            </p:cNvPr>
            <p:cNvSpPr txBox="1"/>
            <p:nvPr/>
          </p:nvSpPr>
          <p:spPr>
            <a:xfrm>
              <a:off x="5287525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</a:p>
          </p:txBody>
        </p:sp>
        <p:sp>
          <p:nvSpPr>
            <p:cNvPr id="117" name="TextBox 2">
              <a:extLst>
                <a:ext uri="{FF2B5EF4-FFF2-40B4-BE49-F238E27FC236}">
                  <a16:creationId xmlns:a16="http://schemas.microsoft.com/office/drawing/2014/main" id="{CBFC1E24-30AB-405C-973D-E4070A5A211C}"/>
                </a:ext>
              </a:extLst>
            </p:cNvPr>
            <p:cNvSpPr txBox="1"/>
            <p:nvPr/>
          </p:nvSpPr>
          <p:spPr>
            <a:xfrm>
              <a:off x="7729671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</a:p>
          </p:txBody>
        </p:sp>
        <p:sp>
          <p:nvSpPr>
            <p:cNvPr id="118" name="TextBox 2">
              <a:extLst>
                <a:ext uri="{FF2B5EF4-FFF2-40B4-BE49-F238E27FC236}">
                  <a16:creationId xmlns:a16="http://schemas.microsoft.com/office/drawing/2014/main" id="{2112679A-E403-4099-964F-ED9FB8BA96E6}"/>
                </a:ext>
              </a:extLst>
            </p:cNvPr>
            <p:cNvSpPr txBox="1"/>
            <p:nvPr/>
          </p:nvSpPr>
          <p:spPr>
            <a:xfrm>
              <a:off x="9435878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19" name="TextBox 2">
              <a:extLst>
                <a:ext uri="{FF2B5EF4-FFF2-40B4-BE49-F238E27FC236}">
                  <a16:creationId xmlns:a16="http://schemas.microsoft.com/office/drawing/2014/main" id="{D322FB4C-B44C-4B83-A7A3-B1B8E88130ED}"/>
                </a:ext>
              </a:extLst>
            </p:cNvPr>
            <p:cNvSpPr txBox="1"/>
            <p:nvPr/>
          </p:nvSpPr>
          <p:spPr>
            <a:xfrm>
              <a:off x="10783023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</a:t>
              </a:r>
              <a:endParaRPr lang="en-US" sz="3600" b="1" dirty="0">
                <a:solidFill>
                  <a:srgbClr val="ED32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2">
              <a:extLst>
                <a:ext uri="{FF2B5EF4-FFF2-40B4-BE49-F238E27FC236}">
                  <a16:creationId xmlns:a16="http://schemas.microsoft.com/office/drawing/2014/main" id="{997D9356-C217-485B-809D-873F60193329}"/>
                </a:ext>
              </a:extLst>
            </p:cNvPr>
            <p:cNvSpPr txBox="1"/>
            <p:nvPr/>
          </p:nvSpPr>
          <p:spPr>
            <a:xfrm>
              <a:off x="12922676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</a:p>
          </p:txBody>
        </p:sp>
        <p:sp>
          <p:nvSpPr>
            <p:cNvPr id="121" name="TextBox 2">
              <a:extLst>
                <a:ext uri="{FF2B5EF4-FFF2-40B4-BE49-F238E27FC236}">
                  <a16:creationId xmlns:a16="http://schemas.microsoft.com/office/drawing/2014/main" id="{7A2776BD-3FA9-434C-A803-31A3D28FE3EE}"/>
                </a:ext>
              </a:extLst>
            </p:cNvPr>
            <p:cNvSpPr txBox="1"/>
            <p:nvPr/>
          </p:nvSpPr>
          <p:spPr>
            <a:xfrm>
              <a:off x="6326096" y="5318586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22" name="TextBox 2">
              <a:extLst>
                <a:ext uri="{FF2B5EF4-FFF2-40B4-BE49-F238E27FC236}">
                  <a16:creationId xmlns:a16="http://schemas.microsoft.com/office/drawing/2014/main" id="{FE69D3FE-5D11-49E1-84E1-3DFB44DF7CBB}"/>
                </a:ext>
              </a:extLst>
            </p:cNvPr>
            <p:cNvSpPr txBox="1"/>
            <p:nvPr/>
          </p:nvSpPr>
          <p:spPr>
            <a:xfrm>
              <a:off x="14316733" y="5335472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</a:t>
              </a:r>
              <a:endParaRPr lang="en-US" sz="3600" b="1" dirty="0">
                <a:solidFill>
                  <a:srgbClr val="ED32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2">
              <a:extLst>
                <a:ext uri="{FF2B5EF4-FFF2-40B4-BE49-F238E27FC236}">
                  <a16:creationId xmlns:a16="http://schemas.microsoft.com/office/drawing/2014/main" id="{C716F235-75D7-4208-9A0A-F35A7DD19A16}"/>
                </a:ext>
              </a:extLst>
            </p:cNvPr>
            <p:cNvSpPr txBox="1"/>
            <p:nvPr/>
          </p:nvSpPr>
          <p:spPr>
            <a:xfrm>
              <a:off x="15910018" y="5335472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86997D5-DDB1-4C6A-A6A6-DB5D28C14EB3}"/>
              </a:ext>
            </a:extLst>
          </p:cNvPr>
          <p:cNvGrpSpPr/>
          <p:nvPr/>
        </p:nvGrpSpPr>
        <p:grpSpPr>
          <a:xfrm>
            <a:off x="3927198" y="9107935"/>
            <a:ext cx="13027331" cy="572606"/>
            <a:chOff x="3752211" y="5316864"/>
            <a:chExt cx="13027331" cy="572606"/>
          </a:xfrm>
        </p:grpSpPr>
        <p:sp>
          <p:nvSpPr>
            <p:cNvPr id="125" name="TextBox 2">
              <a:extLst>
                <a:ext uri="{FF2B5EF4-FFF2-40B4-BE49-F238E27FC236}">
                  <a16:creationId xmlns:a16="http://schemas.microsoft.com/office/drawing/2014/main" id="{79F824BC-7FA3-4817-B5D4-881303F9F789}"/>
                </a:ext>
              </a:extLst>
            </p:cNvPr>
            <p:cNvSpPr txBox="1"/>
            <p:nvPr/>
          </p:nvSpPr>
          <p:spPr>
            <a:xfrm>
              <a:off x="3752211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26" name="TextBox 2">
              <a:extLst>
                <a:ext uri="{FF2B5EF4-FFF2-40B4-BE49-F238E27FC236}">
                  <a16:creationId xmlns:a16="http://schemas.microsoft.com/office/drawing/2014/main" id="{830792D0-43E0-4D29-8680-30A9989BF8A2}"/>
                </a:ext>
              </a:extLst>
            </p:cNvPr>
            <p:cNvSpPr txBox="1"/>
            <p:nvPr/>
          </p:nvSpPr>
          <p:spPr>
            <a:xfrm>
              <a:off x="5287525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</a:p>
          </p:txBody>
        </p:sp>
        <p:sp>
          <p:nvSpPr>
            <p:cNvPr id="127" name="TextBox 2">
              <a:extLst>
                <a:ext uri="{FF2B5EF4-FFF2-40B4-BE49-F238E27FC236}">
                  <a16:creationId xmlns:a16="http://schemas.microsoft.com/office/drawing/2014/main" id="{C18A3A27-D3AF-481D-9D97-14419910EDE7}"/>
                </a:ext>
              </a:extLst>
            </p:cNvPr>
            <p:cNvSpPr txBox="1"/>
            <p:nvPr/>
          </p:nvSpPr>
          <p:spPr>
            <a:xfrm>
              <a:off x="7729671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</a:p>
          </p:txBody>
        </p:sp>
        <p:sp>
          <p:nvSpPr>
            <p:cNvPr id="128" name="TextBox 2">
              <a:extLst>
                <a:ext uri="{FF2B5EF4-FFF2-40B4-BE49-F238E27FC236}">
                  <a16:creationId xmlns:a16="http://schemas.microsoft.com/office/drawing/2014/main" id="{790D1879-703F-4513-8926-58D15366B38C}"/>
                </a:ext>
              </a:extLst>
            </p:cNvPr>
            <p:cNvSpPr txBox="1"/>
            <p:nvPr/>
          </p:nvSpPr>
          <p:spPr>
            <a:xfrm>
              <a:off x="9435878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29" name="TextBox 2">
              <a:extLst>
                <a:ext uri="{FF2B5EF4-FFF2-40B4-BE49-F238E27FC236}">
                  <a16:creationId xmlns:a16="http://schemas.microsoft.com/office/drawing/2014/main" id="{28764C75-37D6-4986-ADBE-F888829EC6EA}"/>
                </a:ext>
              </a:extLst>
            </p:cNvPr>
            <p:cNvSpPr txBox="1"/>
            <p:nvPr/>
          </p:nvSpPr>
          <p:spPr>
            <a:xfrm>
              <a:off x="10783023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</a:t>
              </a:r>
              <a:endParaRPr lang="en-US" sz="3600" b="1" dirty="0">
                <a:solidFill>
                  <a:srgbClr val="ED32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TextBox 2">
              <a:extLst>
                <a:ext uri="{FF2B5EF4-FFF2-40B4-BE49-F238E27FC236}">
                  <a16:creationId xmlns:a16="http://schemas.microsoft.com/office/drawing/2014/main" id="{6CDC7FAC-AA29-4840-A246-AA722DE4A4C5}"/>
                </a:ext>
              </a:extLst>
            </p:cNvPr>
            <p:cNvSpPr txBox="1"/>
            <p:nvPr/>
          </p:nvSpPr>
          <p:spPr>
            <a:xfrm>
              <a:off x="12922676" y="5316864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</a:p>
          </p:txBody>
        </p:sp>
        <p:sp>
          <p:nvSpPr>
            <p:cNvPr id="131" name="TextBox 2">
              <a:extLst>
                <a:ext uri="{FF2B5EF4-FFF2-40B4-BE49-F238E27FC236}">
                  <a16:creationId xmlns:a16="http://schemas.microsoft.com/office/drawing/2014/main" id="{678ACE1E-E01D-4281-BC43-17AB8E5EAC8B}"/>
                </a:ext>
              </a:extLst>
            </p:cNvPr>
            <p:cNvSpPr txBox="1"/>
            <p:nvPr/>
          </p:nvSpPr>
          <p:spPr>
            <a:xfrm>
              <a:off x="6326096" y="5318586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</a:t>
              </a:r>
            </a:p>
          </p:txBody>
        </p:sp>
        <p:sp>
          <p:nvSpPr>
            <p:cNvPr id="132" name="TextBox 2">
              <a:extLst>
                <a:ext uri="{FF2B5EF4-FFF2-40B4-BE49-F238E27FC236}">
                  <a16:creationId xmlns:a16="http://schemas.microsoft.com/office/drawing/2014/main" id="{C94B5F71-C3E6-48E1-BA26-C3CC90DC8C68}"/>
                </a:ext>
              </a:extLst>
            </p:cNvPr>
            <p:cNvSpPr txBox="1"/>
            <p:nvPr/>
          </p:nvSpPr>
          <p:spPr>
            <a:xfrm>
              <a:off x="14316733" y="5335472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</a:t>
              </a:r>
              <a:endParaRPr lang="en-US" sz="3600" b="1" dirty="0">
                <a:solidFill>
                  <a:srgbClr val="ED32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Box 2">
              <a:extLst>
                <a:ext uri="{FF2B5EF4-FFF2-40B4-BE49-F238E27FC236}">
                  <a16:creationId xmlns:a16="http://schemas.microsoft.com/office/drawing/2014/main" id="{6172A57D-AD93-4F07-B391-8E9693DB1D20}"/>
                </a:ext>
              </a:extLst>
            </p:cNvPr>
            <p:cNvSpPr txBox="1"/>
            <p:nvPr/>
          </p:nvSpPr>
          <p:spPr>
            <a:xfrm>
              <a:off x="15910018" y="5335472"/>
              <a:ext cx="869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rgbClr val="ED32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endParaRPr lang="en-US" sz="3600" b="1" dirty="0">
                <a:solidFill>
                  <a:srgbClr val="ED32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556B5D87-E716-4655-A8C6-39E1E17C4AA6}"/>
              </a:ext>
            </a:extLst>
          </p:cNvPr>
          <p:cNvSpPr txBox="1"/>
          <p:nvPr/>
        </p:nvSpPr>
        <p:spPr>
          <a:xfrm>
            <a:off x="2215990" y="419100"/>
            <a:ext cx="1385601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ác-bài-tập-đọc-nhạc-lớp-2-_-Kết-nối-tri-thức-_online-video-cutter.com_">
            <a:hlinkClick r:id="" action="ppaction://media"/>
            <a:extLst>
              <a:ext uri="{FF2B5EF4-FFF2-40B4-BE49-F238E27FC236}">
                <a16:creationId xmlns:a16="http://schemas.microsoft.com/office/drawing/2014/main" id="{5B3ECCBD-79CB-45A3-AB90-3CC0BFF8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7831" y="9661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777534" y="-549472"/>
            <a:ext cx="2887338" cy="253003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556B5D87-E716-4655-A8C6-39E1E17C4AA6}"/>
              </a:ext>
            </a:extLst>
          </p:cNvPr>
          <p:cNvSpPr txBox="1"/>
          <p:nvPr/>
        </p:nvSpPr>
        <p:spPr>
          <a:xfrm>
            <a:off x="2215990" y="495300"/>
            <a:ext cx="1385601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tốp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ca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đơn ca.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" name="Các bài tập đọc nhạc lớp 2 _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B8FCF2C-E291-42AA-AC93-A86D7E4C9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086" y="2591821"/>
            <a:ext cx="13063826" cy="7348402"/>
          </a:xfrm>
          <a:prstGeom prst="rect">
            <a:avLst/>
          </a:prstGeom>
        </p:spPr>
      </p:pic>
      <p:pic>
        <p:nvPicPr>
          <p:cNvPr id="136" name="Picture 4">
            <a:extLst>
              <a:ext uri="{FF2B5EF4-FFF2-40B4-BE49-F238E27FC236}">
                <a16:creationId xmlns:a16="http://schemas.microsoft.com/office/drawing/2014/main" id="{53329167-FF09-4F40-AC3F-E91D35E9C1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56205" y="6172200"/>
            <a:ext cx="2931795" cy="4114800"/>
          </a:xfrm>
          <a:prstGeom prst="rect">
            <a:avLst/>
          </a:prstGeom>
        </p:spPr>
      </p:pic>
      <p:pic>
        <p:nvPicPr>
          <p:cNvPr id="137" name="Picture 12">
            <a:extLst>
              <a:ext uri="{FF2B5EF4-FFF2-40B4-BE49-F238E27FC236}">
                <a16:creationId xmlns:a16="http://schemas.microsoft.com/office/drawing/2014/main" id="{7452F031-0EF2-4190-A78F-852A6D4993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4260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179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  <p:bldLst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8EF31-8C9A-4215-B543-DCB45D2975CD}"/>
              </a:ext>
            </a:extLst>
          </p:cNvPr>
          <p:cNvGrpSpPr/>
          <p:nvPr/>
        </p:nvGrpSpPr>
        <p:grpSpPr>
          <a:xfrm>
            <a:off x="2812514" y="2051787"/>
            <a:ext cx="12662970" cy="6183426"/>
            <a:chOff x="4298415" y="2051787"/>
            <a:chExt cx="12662970" cy="6183426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802DB5E0-74D4-4840-AE72-75FFB8AF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4298415" y="2051787"/>
              <a:ext cx="6979185" cy="6183426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A840466D-2F29-4A4F-8ACA-D2F4FF98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9" b="30659"/>
            <a:stretch>
              <a:fillRect/>
            </a:stretch>
          </p:blipFill>
          <p:spPr>
            <a:xfrm>
              <a:off x="9982200" y="2051787"/>
              <a:ext cx="6979185" cy="618342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15174">
            <a:off x="15105524" y="-664567"/>
            <a:ext cx="2887338" cy="2530030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DD82A834-96CF-4D8C-A4CB-3899D838C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0" y="7341037"/>
            <a:ext cx="4324350" cy="29459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C09E0B8-BF42-4A82-92AB-DF02174E0C26}"/>
              </a:ext>
            </a:extLst>
          </p:cNvPr>
          <p:cNvSpPr txBox="1"/>
          <p:nvPr/>
        </p:nvSpPr>
        <p:spPr>
          <a:xfrm>
            <a:off x="3512084" y="3813718"/>
            <a:ext cx="1126383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vi-VN" sz="6600" b="1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6083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847">
            <a:off x="-1125273" y="-177859"/>
            <a:ext cx="3889381" cy="1301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DF73AE-4183-454A-A902-751F21CEB81C}"/>
              </a:ext>
            </a:extLst>
          </p:cNvPr>
          <p:cNvSpPr txBox="1"/>
          <p:nvPr/>
        </p:nvSpPr>
        <p:spPr>
          <a:xfrm>
            <a:off x="3505200" y="651577"/>
            <a:ext cx="11277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nghe và vận động theo nhịp bài hát </a:t>
            </a:r>
            <a:r>
              <a:rPr lang="nl-NL" sz="40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“Chú voi con ở Bản Đôn”</a:t>
            </a:r>
            <a:endParaRPr lang="vi-VN" sz="4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6450AD4-8920-46B6-84C2-C41E554BB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5260" y="2933700"/>
            <a:ext cx="15417480" cy="6282623"/>
          </a:xfrm>
          <a:prstGeom prst="rect">
            <a:avLst/>
          </a:prstGeom>
        </p:spPr>
      </p:pic>
      <p:pic>
        <p:nvPicPr>
          <p:cNvPr id="3" name="Bài 9 - Chú Voi Con ở Bản Đôn Âm Nhạc Lớp 4">
            <a:hlinkClick r:id="" action="ppaction://media"/>
            <a:extLst>
              <a:ext uri="{FF2B5EF4-FFF2-40B4-BE49-F238E27FC236}">
                <a16:creationId xmlns:a16="http://schemas.microsoft.com/office/drawing/2014/main" id="{F0461598-E25B-4436-8117-F9D1340A4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95250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2">
            <a:extLst>
              <a:ext uri="{FF2B5EF4-FFF2-40B4-BE49-F238E27FC236}">
                <a16:creationId xmlns:a16="http://schemas.microsoft.com/office/drawing/2014/main" id="{8B4F1A99-7619-433D-9233-B88767BA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7748"/>
            <a:ext cx="1392778" cy="228324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3AA1EAE-56CB-4791-B86E-B0D77C31D055}"/>
              </a:ext>
            </a:extLst>
          </p:cNvPr>
          <p:cNvSpPr txBox="1"/>
          <p:nvPr/>
        </p:nvSpPr>
        <p:spPr>
          <a:xfrm>
            <a:off x="3505200" y="384877"/>
            <a:ext cx="11277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các bức tranh dưới đây và thảo luận để tìm hiểu nội dung câu chuyện</a:t>
            </a:r>
            <a:endParaRPr lang="vi-VN" sz="4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hildren in a room&#10;&#10;Description automatically generated with low confidence">
            <a:extLst>
              <a:ext uri="{FF2B5EF4-FFF2-40B4-BE49-F238E27FC236}">
                <a16:creationId xmlns:a16="http://schemas.microsoft.com/office/drawing/2014/main" id="{053DDC97-4A29-4FD0-B22E-3E7C96D24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29" y="2391204"/>
            <a:ext cx="12583941" cy="585855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58B55B0-490B-4436-A229-CFAB16F701D9}"/>
              </a:ext>
            </a:extLst>
          </p:cNvPr>
          <p:cNvSpPr txBox="1"/>
          <p:nvPr/>
        </p:nvSpPr>
        <p:spPr>
          <a:xfrm>
            <a:off x="5165363" y="8191500"/>
            <a:ext cx="7957271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 1: 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Các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 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07556FF-8966-4922-AF09-3320BAA62499}"/>
              </a:ext>
            </a:extLst>
          </p:cNvPr>
          <p:cNvSpPr/>
          <p:nvPr/>
        </p:nvSpPr>
        <p:spPr>
          <a:xfrm>
            <a:off x="3340353" y="8266477"/>
            <a:ext cx="11607290" cy="176523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nl-NL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1: </a:t>
            </a: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nhỏ đến nhà bác Phạm Tuyên.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nhỏ gặp nhạc sĩ Phạm Tuyên.</a:t>
            </a:r>
          </a:p>
        </p:txBody>
      </p:sp>
    </p:spTree>
    <p:extLst>
      <p:ext uri="{BB962C8B-B14F-4D97-AF65-F5344CB8AC3E}">
        <p14:creationId xmlns:p14="http://schemas.microsoft.com/office/powerpoint/2010/main" val="2269660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58 - Phép chia</Template>
  <TotalTime>705</TotalTime>
  <Words>759</Words>
  <Application>Microsoft Macintosh PowerPoint</Application>
  <PresentationFormat>Custom</PresentationFormat>
  <Paragraphs>68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Microsoft Office User</cp:lastModifiedBy>
  <cp:revision>3</cp:revision>
  <dcterms:created xsi:type="dcterms:W3CDTF">2021-11-17T07:31:42Z</dcterms:created>
  <dcterms:modified xsi:type="dcterms:W3CDTF">2023-03-18T10:59:55Z</dcterms:modified>
  <dc:identifier>DAEtQOoRWgU</dc:identifier>
</cp:coreProperties>
</file>