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sldIdLst>
    <p:sldId id="482" r:id="rId2"/>
    <p:sldId id="523" r:id="rId3"/>
    <p:sldId id="528" r:id="rId4"/>
    <p:sldId id="516" r:id="rId5"/>
    <p:sldId id="530" r:id="rId6"/>
    <p:sldId id="518" r:id="rId7"/>
    <p:sldId id="532" r:id="rId8"/>
    <p:sldId id="483" r:id="rId9"/>
    <p:sldId id="503" r:id="rId10"/>
    <p:sldId id="506" r:id="rId11"/>
    <p:sldId id="525" r:id="rId12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86"/>
  </p:normalViewPr>
  <p:slideViewPr>
    <p:cSldViewPr>
      <p:cViewPr varScale="1">
        <p:scale>
          <a:sx n="101" d="100"/>
          <a:sy n="101" d="100"/>
        </p:scale>
        <p:origin x="1136" y="19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AC24B69-2335-486C-BFF5-C7D066DD7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10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2BBC-546B-42A2-BC39-47644A1B9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71894-8F94-4D91-BB07-FF142C301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DC62D-95DC-4A19-9168-F2609B159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3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6CD8-D827-4B11-B86B-376904EC6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2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0009-2997-4EE9-9728-2BF926DFE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1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B7E96-F25D-4884-A201-D191897D4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1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25E6-56CD-45B5-9862-4A4C28AC0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6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6830-A49B-4DAE-B6D9-37692DBFD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5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6DB08-8602-491C-951F-9D867AA82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6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6D077-4AF4-4960-86F1-1397237D0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1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4CED0-9BC7-4F22-AC7D-A03807CB6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0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5BD84-DCC4-4D26-A498-67587F686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1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82AC8-9027-4FCA-85DB-CF5BFEF39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DE070EF-67C2-4051-9F59-128F80B63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3 - TIẾT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244475"/>
            <a:ext cx="7858125" cy="660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641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ARAOKE">
            <a:hlinkClick r:id="" action="ppaction://media"/>
            <a:extLst>
              <a:ext uri="{FF2B5EF4-FFF2-40B4-BE49-F238E27FC236}">
                <a16:creationId xmlns:a16="http://schemas.microsoft.com/office/drawing/2014/main" id="{E9A41D7A-FC39-4C33-9680-52A19A25A9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2732" y="317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00013"/>
            <a:ext cx="789622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488" y="260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ARAOKE">
            <a:hlinkClick r:id="" action="ppaction://media"/>
            <a:extLst>
              <a:ext uri="{FF2B5EF4-FFF2-40B4-BE49-F238E27FC236}">
                <a16:creationId xmlns:a16="http://schemas.microsoft.com/office/drawing/2014/main" id="{DD9398C4-4C9F-4511-A8E1-7B423F6DEB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8963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NGHE TÀI HƠN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33"/>
          <a:stretch>
            <a:fillRect/>
          </a:stretch>
        </p:blipFill>
        <p:spPr bwMode="auto">
          <a:xfrm>
            <a:off x="2606675" y="1471613"/>
            <a:ext cx="539908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4" descr="Description: 20210208025354_sgv-am-nhac-2-10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20" r="34735" b="73714"/>
          <a:stretch>
            <a:fillRect/>
          </a:stretch>
        </p:blipFill>
        <p:spPr bwMode="auto">
          <a:xfrm>
            <a:off x="3022600" y="2711450"/>
            <a:ext cx="52212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4013" y="3792538"/>
            <a:ext cx="5486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latin typeface="Cambria" pitchFamily="18" charset="0"/>
              </a:rPr>
              <a:t> Tôi        tên      là          gì?</a:t>
            </a:r>
          </a:p>
          <a:p>
            <a:pPr algn="l"/>
            <a:r>
              <a:rPr lang="en-US" sz="3200">
                <a:latin typeface="Cambria" pitchFamily="18" charset="0"/>
              </a:rPr>
              <a:t> Bạn       tên      là          …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980728"/>
            <a:ext cx="786447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7808" y="3412725"/>
            <a:ext cx="7358608" cy="4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1713CB"/>
                </a:solidFill>
                <a:cs typeface="Times New Roman" pitchFamily="18" charset="0"/>
              </a:rPr>
              <a:t>TIẾT 12: </a:t>
            </a:r>
            <a:r>
              <a:rPr lang="en-US" sz="2400" b="1" dirty="0">
                <a:solidFill>
                  <a:srgbClr val="1713CB"/>
                </a:solidFill>
                <a:cs typeface="Times New Roman" pitchFamily="18" charset="0"/>
              </a:rPr>
              <a:t>ÔN TẬP ĐỌC NHẠC:</a:t>
            </a:r>
            <a:r>
              <a:rPr lang="vi-VN" sz="2400" b="1" dirty="0">
                <a:solidFill>
                  <a:srgbClr val="1713CB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BÀI SỐ 2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53952" y="4189303"/>
            <a:ext cx="9247361" cy="4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  <a:r>
              <a:rPr lang="vi-VN" sz="2400" b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HỌC SINH LỚP HAI CHĂM NGOAN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309936" y="1973052"/>
            <a:ext cx="6552728" cy="124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3200" b="1" dirty="0">
                <a:latin typeface="Cambria" pitchFamily="18" charset="0"/>
              </a:rPr>
              <a:t>T</a:t>
            </a:r>
            <a:r>
              <a:rPr lang="vi-VN" sz="3200" b="1" dirty="0">
                <a:latin typeface="Cambria" pitchFamily="18" charset="0"/>
              </a:rPr>
              <a:t>hứ     ngày   tháng    năm 2022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vi-VN" sz="3200" b="1" dirty="0">
                <a:latin typeface="Cambria" pitchFamily="18" charset="0"/>
              </a:rPr>
              <a:t>Âm nhạc</a:t>
            </a:r>
            <a:endParaRPr lang="en-US" sz="3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80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301148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EAT ĐỌC NHẠC SỐ 2 LỚP 2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71A2B47A-E56F-4FAC-BD21-A72F080940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0814991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5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67" y="1196752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60" y="1268760"/>
            <a:ext cx="79057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2889077" y="2852738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5989812" y="2845882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4746625" y="2852738"/>
            <a:ext cx="6143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2379663" y="4562475"/>
            <a:ext cx="6159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7876395" y="4562155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4766320" y="4562475"/>
            <a:ext cx="6143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DEEF53BE-5A2F-4204-8414-13F223DA3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7847361" y="2845881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E02BB66E-129B-4932-9343-D5F6152AF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9173" r="75664" b="51347"/>
          <a:stretch>
            <a:fillRect/>
          </a:stretch>
        </p:blipFill>
        <p:spPr bwMode="auto">
          <a:xfrm>
            <a:off x="5989812" y="4562474"/>
            <a:ext cx="6143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68182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1229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1644650"/>
            <a:ext cx="881062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4925"/>
            <a:ext cx="7496175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ARAOKE">
            <a:hlinkClick r:id="" action="ppaction://media"/>
            <a:extLst>
              <a:ext uri="{FF2B5EF4-FFF2-40B4-BE49-F238E27FC236}">
                <a16:creationId xmlns:a16="http://schemas.microsoft.com/office/drawing/2014/main" id="{5F7DE81E-F775-4535-AAC5-2A49D8C69E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0326" y="349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9337</TotalTime>
  <Words>70</Words>
  <Application>Microsoft Macintosh PowerPoint</Application>
  <PresentationFormat>Custom</PresentationFormat>
  <Paragraphs>13</Paragraphs>
  <Slides>11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Microsoft Office User</cp:lastModifiedBy>
  <cp:revision>624</cp:revision>
  <dcterms:created xsi:type="dcterms:W3CDTF">2010-04-30T18:19:48Z</dcterms:created>
  <dcterms:modified xsi:type="dcterms:W3CDTF">2022-12-10T03:50:49Z</dcterms:modified>
</cp:coreProperties>
</file>