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7" r:id="rId2"/>
    <p:sldId id="299" r:id="rId3"/>
    <p:sldId id="289" r:id="rId4"/>
    <p:sldId id="312" r:id="rId5"/>
    <p:sldId id="316" r:id="rId6"/>
    <p:sldId id="311" r:id="rId7"/>
    <p:sldId id="270" r:id="rId8"/>
    <p:sldId id="322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59" d="100"/>
          <a:sy n="59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Xin </a:t>
              </a:r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chào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các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con</a:t>
              </a:r>
              <a:endParaRPr lang="en-US" sz="6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271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6036" y="365944"/>
            <a:ext cx="236314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5522" y="1490009"/>
            <a:ext cx="7744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57796"/>
              </p:ext>
            </p:extLst>
          </p:nvPr>
        </p:nvGraphicFramePr>
        <p:xfrm>
          <a:off x="2626608" y="1383288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39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8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316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4671" y="3067050"/>
            <a:ext cx="14204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3886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8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4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23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8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64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4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6831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C7AF5-8844-48AA-9D2B-CA8B61092605}"/>
              </a:ext>
            </a:extLst>
          </p:cNvPr>
          <p:cNvSpPr txBox="1"/>
          <p:nvPr/>
        </p:nvSpPr>
        <p:spPr>
          <a:xfrm>
            <a:off x="6991502" y="3907760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30" grpId="0"/>
      <p:bldP spid="34" grpId="0"/>
      <p:bldP spid="43" grpId="0"/>
      <p:bldP spid="44" grpId="0"/>
      <p:bldP spid="45" grpId="0"/>
      <p:bldP spid="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1643576" y="1041010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7121" y="1787539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721" y="1563394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0526" y="182717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8726" y="336075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6438" y="3616637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7121" y="464158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309" y="491919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xở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112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6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 bé ở Phú Thọ.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8"/>
          <a:stretch>
            <a:fillRect/>
          </a:stretch>
        </p:blipFill>
        <p:spPr>
          <a:xfrm>
            <a:off x="1622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2112818" y="4754571"/>
            <a:ext cx="8484846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56002" y="4754570"/>
            <a:ext cx="808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304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3040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8806" y="2343521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dế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mèn</a:t>
              </a:r>
              <a:endPara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711" y="1111045"/>
            <a:ext cx="6027277" cy="421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28314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143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Arial-Rounded</vt:lpstr>
      <vt:lpstr>Calibri</vt:lpstr>
      <vt:lpstr>Calibri Light</vt:lpstr>
      <vt:lpstr>HP001 4 hàng</vt:lpstr>
      <vt:lpstr>HP-211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11</cp:lastModifiedBy>
  <cp:revision>172</cp:revision>
  <dcterms:created xsi:type="dcterms:W3CDTF">2020-08-07T01:41:00Z</dcterms:created>
  <dcterms:modified xsi:type="dcterms:W3CDTF">2023-11-19T17:08:59Z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