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74" r:id="rId2"/>
    <p:sldMasterId id="2147483687" r:id="rId3"/>
    <p:sldMasterId id="2147483703" r:id="rId4"/>
    <p:sldMasterId id="2147483742" r:id="rId5"/>
    <p:sldMasterId id="2147483754" r:id="rId6"/>
    <p:sldMasterId id="2147483769" r:id="rId7"/>
    <p:sldMasterId id="2147483795" r:id="rId8"/>
  </p:sldMasterIdLst>
  <p:notesMasterIdLst>
    <p:notesMasterId r:id="rId21"/>
  </p:notesMasterIdLst>
  <p:sldIdLst>
    <p:sldId id="667" r:id="rId9"/>
    <p:sldId id="658" r:id="rId10"/>
    <p:sldId id="668" r:id="rId11"/>
    <p:sldId id="327" r:id="rId12"/>
    <p:sldId id="316" r:id="rId13"/>
    <p:sldId id="328" r:id="rId14"/>
    <p:sldId id="399" r:id="rId15"/>
    <p:sldId id="283" r:id="rId16"/>
    <p:sldId id="317" r:id="rId17"/>
    <p:sldId id="340" r:id="rId18"/>
    <p:sldId id="34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17D38-AFE3-49B8-A163-5A99BE9712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4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5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0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2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7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7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74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6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1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4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5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3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66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037186"/>
      </p:ext>
    </p:extLst>
  </p:cSld>
  <p:clrMapOvr>
    <a:masterClrMapping/>
  </p:clrMapOvr>
  <p:transition spd="med" advClick="0" advTm="0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194763"/>
      </p:ext>
    </p:extLst>
  </p:cSld>
  <p:clrMapOvr>
    <a:masterClrMapping/>
  </p:clrMapOvr>
  <p:transition spd="med" advClick="0" advTm="0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22597"/>
      </p:ext>
    </p:extLst>
  </p:cSld>
  <p:clrMapOvr>
    <a:masterClrMapping/>
  </p:clrMapOvr>
  <p:transition spd="med" advClick="0" advTm="0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70838"/>
      </p:ext>
    </p:extLst>
  </p:cSld>
  <p:clrMapOvr>
    <a:masterClrMapping/>
  </p:clrMapOvr>
  <p:transition spd="med" advClick="0" advTm="0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004295"/>
      </p:ext>
    </p:extLst>
  </p:cSld>
  <p:clrMapOvr>
    <a:masterClrMapping/>
  </p:clrMapOvr>
  <p:transition spd="med" advClick="0" advTm="0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dirty="0">
                <a:solidFill>
                  <a:srgbClr val="00B050"/>
                </a:solidFill>
              </a:rPr>
              <a:t>Click here to add a title</a:t>
            </a:r>
            <a:endParaRPr lang="zh-CN" altLang="en-US" sz="266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405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24982"/>
      </p:ext>
    </p:extLst>
  </p:cSld>
  <p:clrMapOvr>
    <a:masterClrMapping/>
  </p:clrMapOvr>
  <p:transition spd="med" advClick="0" advTm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259853"/>
      </p:ext>
    </p:extLst>
  </p:cSld>
  <p:clrMapOvr>
    <a:masterClrMapping/>
  </p:clrMapOvr>
  <p:transition spd="med" advClick="0" advTm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03514"/>
      </p:ext>
    </p:extLst>
  </p:cSld>
  <p:clrMapOvr>
    <a:masterClrMapping/>
  </p:clrMapOvr>
  <p:transition spd="med" advClick="0" advTm="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46910"/>
      </p:ext>
    </p:extLst>
  </p:cSld>
  <p:clrMapOvr>
    <a:masterClrMapping/>
  </p:clrMapOvr>
  <p:transition spd="med" advClick="0" advTm="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11257"/>
      </p:ext>
    </p:extLst>
  </p:cSld>
  <p:clrMapOvr>
    <a:masterClrMapping/>
  </p:clrMapOvr>
  <p:transition spd="med" advClick="0" advTm="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51684"/>
      </p:ext>
    </p:extLst>
  </p:cSld>
  <p:clrMapOvr>
    <a:masterClrMapping/>
  </p:clrMapOvr>
  <p:transition spd="med" advClick="0" advTm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2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5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8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99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1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7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7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7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7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4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med" advClick="0" advTm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90159A16-F357-4AE5-B974-AD5DAC9BE428}"/>
              </a:ext>
            </a:extLst>
          </p:cNvPr>
          <p:cNvSpPr/>
          <p:nvPr/>
        </p:nvSpPr>
        <p:spPr>
          <a:xfrm>
            <a:off x="7816" y="2023432"/>
            <a:ext cx="12192000" cy="2419239"/>
          </a:xfrm>
          <a:prstGeom prst="rect">
            <a:avLst/>
          </a:prstGeom>
          <a:solidFill>
            <a:srgbClr val="F7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3935C96-FD49-44E7-AF4F-1E60A8A5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4" y="12515"/>
            <a:ext cx="10716992" cy="690596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445586-A4A4-4EB4-86B4-A7D80DF8FBD9}"/>
              </a:ext>
            </a:extLst>
          </p:cNvPr>
          <p:cNvGrpSpPr/>
          <p:nvPr/>
        </p:nvGrpSpPr>
        <p:grpSpPr>
          <a:xfrm>
            <a:off x="164211" y="4835628"/>
            <a:ext cx="11863578" cy="2022372"/>
            <a:chOff x="142892" y="4600886"/>
            <a:chExt cx="13240614" cy="225711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FCA36F9-40D6-419A-A826-77CF316DCEB2}"/>
                </a:ext>
              </a:extLst>
            </p:cNvPr>
            <p:cNvGrpSpPr/>
            <p:nvPr/>
          </p:nvGrpSpPr>
          <p:grpSpPr>
            <a:xfrm>
              <a:off x="142892" y="4600886"/>
              <a:ext cx="8762570" cy="2257114"/>
              <a:chOff x="1958439" y="4280452"/>
              <a:chExt cx="10392413" cy="267693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86841B4B-8191-497E-B645-333A6CCA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151" y="4280452"/>
                <a:ext cx="1852523" cy="257754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AA7A878-344A-4D11-878E-31F8DFA3D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1681" y="4379843"/>
                <a:ext cx="1639171" cy="2577548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A64C75F-CF04-49E4-AB74-440B84840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5461" y="4363278"/>
                <a:ext cx="2090028" cy="2577548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887EBB26-4F43-4613-BD83-B070117FE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8439" y="4280452"/>
                <a:ext cx="1956916" cy="257754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15611258-D005-4917-999B-9801E4EC1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9665" y="4280452"/>
                <a:ext cx="1580048" cy="2577548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94661010-380D-4C3C-8AAE-B553D516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755" y="4280452"/>
                <a:ext cx="1936220" cy="2577548"/>
              </a:xfrm>
              <a:prstGeom prst="rect">
                <a:avLst/>
              </a:prstGeom>
            </p:spPr>
          </p:pic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510659-469B-423E-8EF1-6FA7E95A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00" y="4684689"/>
              <a:ext cx="1561992" cy="217331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7A959AF-232C-44D4-A224-B74F4822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388" y="4684689"/>
              <a:ext cx="1332249" cy="217331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3259107-153B-4987-BFFD-D247178A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944" y="4684689"/>
              <a:ext cx="1632562" cy="2173311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936953A-9CF8-4E73-9CF2-21A7C6874813}"/>
              </a:ext>
            </a:extLst>
          </p:cNvPr>
          <p:cNvSpPr/>
          <p:nvPr/>
        </p:nvSpPr>
        <p:spPr>
          <a:xfrm>
            <a:off x="3868238" y="2722121"/>
            <a:ext cx="45560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D004491-501B-4781-B32F-65E495CD656A}"/>
              </a:ext>
            </a:extLst>
          </p:cNvPr>
          <p:cNvSpPr/>
          <p:nvPr/>
        </p:nvSpPr>
        <p:spPr>
          <a:xfrm>
            <a:off x="9917083" y="12515"/>
            <a:ext cx="2267101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Hương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Thảo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Nói</a:t>
            </a:r>
          </a:p>
        </p:txBody>
      </p:sp>
    </p:spTree>
  </p:cSld>
  <p:clrMapOvr>
    <a:masterClrMapping/>
  </p:clrMapOvr>
  <p:transition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15" y="294005"/>
            <a:ext cx="8274685" cy="46951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098165" y="5316220"/>
            <a:ext cx="7418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phồ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0638" y="2753832"/>
            <a:ext cx="7093297" cy="8963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8800" b="0" i="0" u="none" strike="noStrike" kern="1200" cap="none" spc="0" normalizeH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27: V </a:t>
            </a:r>
            <a:r>
              <a:rPr kumimoji="0" lang="en-US" altLang="zh-CN" sz="8800" b="0" i="0" u="none" strike="noStrike" kern="1200" cap="none" spc="0" normalizeH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zh-CN" sz="8800" b="0" i="0" u="none" strike="noStrike" kern="1200" cap="none" spc="0" normalizeH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 </a:t>
            </a:r>
            <a:r>
              <a:rPr kumimoji="0" lang="en-US" altLang="zh-CN" sz="8800" b="0" i="0" u="none" strike="noStrike" kern="1200" cap="none" spc="0" normalizeH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kumimoji="0" lang="en-US" altLang="zh-CN" sz="8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0B85C-FFAF-4C23-85E4-DBB7B1381AEB}"/>
              </a:ext>
            </a:extLst>
          </p:cNvPr>
          <p:cNvCxnSpPr/>
          <p:nvPr/>
        </p:nvCxnSpPr>
        <p:spPr>
          <a:xfrm flipV="1">
            <a:off x="6177516" y="2360428"/>
            <a:ext cx="318977" cy="19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6D3CDD-F1F0-451E-8006-502F34F24FD8}"/>
              </a:ext>
            </a:extLst>
          </p:cNvPr>
          <p:cNvSpPr txBox="1"/>
          <p:nvPr/>
        </p:nvSpPr>
        <p:spPr>
          <a:xfrm>
            <a:off x="3646312" y="52565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Design by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3486618" y="3336610"/>
            <a:ext cx="3566761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681" y="1408948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2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2DD65AAB-5E46-4C86-9182-3EB914C8CCD7}"/>
              </a:ext>
            </a:extLst>
          </p:cNvPr>
          <p:cNvSpPr/>
          <p:nvPr/>
        </p:nvSpPr>
        <p:spPr>
          <a:xfrm>
            <a:off x="9917083" y="12515"/>
            <a:ext cx="2267101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Hương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Thảo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</a:p>
        </p:txBody>
      </p:sp>
    </p:spTree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27350" y="5318760"/>
            <a:ext cx="6445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ẽ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đạp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toy, clock,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389890"/>
            <a:ext cx="10272395" cy="497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095" y="1052499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08502"/>
              </p:ext>
            </p:extLst>
          </p:nvPr>
        </p:nvGraphicFramePr>
        <p:xfrm>
          <a:off x="2160793" y="2035924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285873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15699"/>
              </p:ext>
            </p:extLst>
          </p:nvPr>
        </p:nvGraphicFramePr>
        <p:xfrm>
          <a:off x="7066554" y="2035987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21090" y="1052098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7066168" y="285873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291" y="3782621"/>
            <a:ext cx="1206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3783781"/>
            <a:ext cx="18001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1720" y="3783782"/>
            <a:ext cx="123787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5956" y="3782410"/>
            <a:ext cx="1345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xỉa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4960" y="3782695"/>
            <a:ext cx="1670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5062" y="3782620"/>
            <a:ext cx="1509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1" grpId="0"/>
      <p:bldP spid="3" grpId="0" bldLvl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0"/>
            <a:ext cx="3190875" cy="318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75" y="-635"/>
            <a:ext cx="3494405" cy="299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595" y="287655"/>
            <a:ext cx="3068320" cy="2706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625" y="2994660"/>
            <a:ext cx="3752850" cy="312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1417955"/>
            <a:ext cx="11038205" cy="289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Office PowerPoint</Application>
  <PresentationFormat>Widescreen</PresentationFormat>
  <Paragraphs>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Calibri Light</vt:lpstr>
      <vt:lpstr>Times New Roman</vt:lpstr>
      <vt:lpstr>UTM Avo</vt:lpstr>
      <vt:lpstr>字魂59号-创粗黑</vt:lpstr>
      <vt:lpstr>2_Office Theme</vt:lpstr>
      <vt:lpstr>2_Default Design</vt:lpstr>
      <vt:lpstr>3_Default Design</vt:lpstr>
      <vt:lpstr>4_Default Design</vt:lpstr>
      <vt:lpstr>https://www.freeppt7.com</vt:lpstr>
      <vt:lpstr>千图网海量PPT模板www.58pic.com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11</cp:lastModifiedBy>
  <cp:revision>64</cp:revision>
  <dcterms:created xsi:type="dcterms:W3CDTF">2020-08-13T09:32:00Z</dcterms:created>
  <dcterms:modified xsi:type="dcterms:W3CDTF">2023-11-19T17:04:21Z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