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6"/>
  </p:notesMasterIdLst>
  <p:sldIdLst>
    <p:sldId id="257" r:id="rId6"/>
    <p:sldId id="263" r:id="rId7"/>
    <p:sldId id="260" r:id="rId8"/>
    <p:sldId id="411" r:id="rId9"/>
    <p:sldId id="478" r:id="rId10"/>
    <p:sldId id="480" r:id="rId11"/>
    <p:sldId id="443" r:id="rId12"/>
    <p:sldId id="453" r:id="rId13"/>
    <p:sldId id="461" r:id="rId14"/>
    <p:sldId id="355" r:id="rId15"/>
    <p:sldId id="463" r:id="rId16"/>
    <p:sldId id="465" r:id="rId17"/>
    <p:sldId id="481" r:id="rId18"/>
    <p:sldId id="452" r:id="rId19"/>
    <p:sldId id="475" r:id="rId20"/>
    <p:sldId id="476" r:id="rId21"/>
    <p:sldId id="474" r:id="rId22"/>
    <p:sldId id="470" r:id="rId23"/>
    <p:sldId id="482" r:id="rId24"/>
    <p:sldId id="4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7F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2" y="19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398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82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8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2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5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0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0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1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76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6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4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9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291584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939955" y="137417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3200" b="1" dirty="0" err="1">
                <a:latin typeface=".VnAvant" panose="020B7200000000000000" pitchFamily="34" charset="0"/>
              </a:rPr>
              <a:t>Bµi</a:t>
            </a:r>
            <a:r>
              <a:rPr lang="en-US" sz="3200" b="1" dirty="0">
                <a:latin typeface=".VnAvant" panose="020B7200000000000000" pitchFamily="34" charset="0"/>
              </a:rPr>
              <a:t> 60 :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¤n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kÓ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chuyÖn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7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68D7748-C4C6-4BC4-B019-F05C6CB47D1C}"/>
              </a:ext>
            </a:extLst>
          </p:cNvPr>
          <p:cNvSpPr/>
          <p:nvPr/>
        </p:nvSpPr>
        <p:spPr>
          <a:xfrm>
            <a:off x="1451820" y="1320195"/>
            <a:ext cx="9364560" cy="2832613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4566" y="2321004"/>
            <a:ext cx="789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Qu¹ vµ ®µn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bå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c©u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FE5FA-75AF-4432-9102-35338286B3F5}"/>
              </a:ext>
            </a:extLst>
          </p:cNvPr>
          <p:cNvGrpSpPr/>
          <p:nvPr/>
        </p:nvGrpSpPr>
        <p:grpSpPr>
          <a:xfrm>
            <a:off x="542441" y="319388"/>
            <a:ext cx="3549112" cy="646331"/>
            <a:chOff x="108488" y="97769"/>
            <a:chExt cx="3549112" cy="646331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51324" y="127759"/>
              <a:ext cx="2326483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08488" y="127759"/>
              <a:ext cx="671380" cy="60613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9868" y="210669"/>
              <a:ext cx="287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</a:rPr>
                <a:t>KÓ </a:t>
              </a: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</a:rPr>
                <a:t>chuyÖn</a:t>
              </a:r>
              <a:endParaRPr lang="en-US" sz="2800" b="1" dirty="0">
                <a:solidFill>
                  <a:schemeClr val="bg1"/>
                </a:solidFill>
                <a:latin typeface=".VnAvant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730CA6-F6FD-422D-862D-735B00A77C86}"/>
                </a:ext>
              </a:extLst>
            </p:cNvPr>
            <p:cNvSpPr txBox="1"/>
            <p:nvPr/>
          </p:nvSpPr>
          <p:spPr>
            <a:xfrm>
              <a:off x="206433" y="97769"/>
              <a:ext cx="619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9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8" y="277061"/>
            <a:ext cx="5120135" cy="31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82" y="277061"/>
            <a:ext cx="4963583" cy="31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8" y="3606358"/>
            <a:ext cx="5120136" cy="315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81" y="3606357"/>
            <a:ext cx="4954059" cy="316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quạ và đàn bồ câ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22078" y="111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D470D-8845-4EF2-B0B1-17AED75DC890}"/>
              </a:ext>
            </a:extLst>
          </p:cNvPr>
          <p:cNvSpPr txBox="1"/>
          <p:nvPr/>
        </p:nvSpPr>
        <p:spPr>
          <a:xfrm>
            <a:off x="3283057" y="5796280"/>
            <a:ext cx="979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Qu¹ </a:t>
            </a:r>
            <a:r>
              <a:rPr lang="en-US" sz="3200" b="1" dirty="0" err="1">
                <a:latin typeface=".VnAvant" panose="020B7200000000000000" pitchFamily="34" charset="0"/>
              </a:rPr>
              <a:t>b«i</a:t>
            </a:r>
            <a:r>
              <a:rPr lang="en-US" sz="3200" b="1" dirty="0">
                <a:latin typeface=".VnAvant" panose="020B7200000000000000" pitchFamily="34" charset="0"/>
              </a:rPr>
              <a:t> tr¾ng </a:t>
            </a:r>
            <a:r>
              <a:rPr lang="en-US" sz="3200" b="1" dirty="0" err="1">
                <a:latin typeface=".VnAvant" panose="020B7200000000000000" pitchFamily="34" charset="0"/>
              </a:rPr>
              <a:t>l«ng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m×nh</a:t>
            </a:r>
            <a:r>
              <a:rPr lang="en-US" sz="3200" b="1" dirty="0">
                <a:latin typeface=".VnAvant" panose="020B7200000000000000" pitchFamily="34" charset="0"/>
              </a:rPr>
              <a:t> ®Ó </a:t>
            </a:r>
            <a:r>
              <a:rPr lang="en-US" sz="3200" b="1" dirty="0" err="1">
                <a:latin typeface=".VnAvant" panose="020B7200000000000000" pitchFamily="34" charset="0"/>
              </a:rPr>
              <a:t>lµm</a:t>
            </a:r>
            <a:r>
              <a:rPr lang="en-US" sz="3200" b="1" dirty="0">
                <a:latin typeface=".VnAvant" panose="020B7200000000000000" pitchFamily="34" charset="0"/>
              </a:rPr>
              <a:t> g× 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AD4524-3CDB-43CC-9DBB-A589BE20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63" y="0"/>
            <a:ext cx="5841569" cy="54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9636C9-8CF5-4986-928A-28D1711445E8}"/>
              </a:ext>
            </a:extLst>
          </p:cNvPr>
          <p:cNvSpPr txBox="1"/>
          <p:nvPr/>
        </p:nvSpPr>
        <p:spPr>
          <a:xfrm>
            <a:off x="2164462" y="5800617"/>
            <a:ext cx="1194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V× </a:t>
            </a:r>
            <a:r>
              <a:rPr lang="en-US" sz="3200" b="1" dirty="0" err="1">
                <a:latin typeface=".VnAvant" panose="020B7200000000000000" pitchFamily="34" charset="0"/>
              </a:rPr>
              <a:t>sao</a:t>
            </a:r>
            <a:r>
              <a:rPr lang="en-US" sz="3200" b="1" dirty="0">
                <a:latin typeface=".VnAvant" panose="020B7200000000000000" pitchFamily="34" charset="0"/>
              </a:rPr>
              <a:t> ®µn </a:t>
            </a:r>
            <a:r>
              <a:rPr lang="en-US" sz="3200" b="1" dirty="0" err="1">
                <a:latin typeface=".VnAvant" panose="020B7200000000000000" pitchFamily="34" charset="0"/>
              </a:rPr>
              <a:t>bå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c©u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cho</a:t>
            </a:r>
            <a:r>
              <a:rPr lang="en-US" sz="3200" b="1" dirty="0">
                <a:latin typeface=".VnAvant" panose="020B7200000000000000" pitchFamily="34" charset="0"/>
              </a:rPr>
              <a:t> qu¹ </a:t>
            </a:r>
            <a:r>
              <a:rPr lang="en-US" sz="3200" b="1" dirty="0" err="1">
                <a:latin typeface=".VnAvant" panose="020B7200000000000000" pitchFamily="34" charset="0"/>
              </a:rPr>
              <a:t>vµo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chuång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6795C45-E56D-45BE-85BF-25DF8032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2" y="200722"/>
            <a:ext cx="7863076" cy="535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2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E0A3CB-6BA0-4032-8874-5BF34992E795}"/>
              </a:ext>
            </a:extLst>
          </p:cNvPr>
          <p:cNvSpPr txBox="1"/>
          <p:nvPr/>
        </p:nvSpPr>
        <p:spPr>
          <a:xfrm>
            <a:off x="2058933" y="5694048"/>
            <a:ext cx="1194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Khi </a:t>
            </a:r>
            <a:r>
              <a:rPr lang="en-US" sz="3200" b="1" dirty="0" err="1">
                <a:latin typeface=".VnAvant" panose="020B7200000000000000" pitchFamily="34" charset="0"/>
              </a:rPr>
              <a:t>ph¸t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hiÖn</a:t>
            </a:r>
            <a:r>
              <a:rPr lang="en-US" sz="3200" b="1" dirty="0">
                <a:latin typeface=".VnAvant" panose="020B7200000000000000" pitchFamily="34" charset="0"/>
              </a:rPr>
              <a:t> ra qu¹, ®µn </a:t>
            </a:r>
            <a:r>
              <a:rPr lang="en-US" sz="3200" b="1" dirty="0" err="1">
                <a:latin typeface=".VnAvant" panose="020B7200000000000000" pitchFamily="34" charset="0"/>
              </a:rPr>
              <a:t>bå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c©u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lµm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4E2C6CA-07D5-4381-AF54-0ACD5EB5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33" y="129726"/>
            <a:ext cx="8074133" cy="51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9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04B-0562-4B1A-B2AF-D62C4E19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F8D9E-E115-4008-972A-C6683D0CE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E5E97-CE5D-4DDF-B22F-74622DC99A8E}"/>
              </a:ext>
            </a:extLst>
          </p:cNvPr>
          <p:cNvSpPr txBox="1"/>
          <p:nvPr/>
        </p:nvSpPr>
        <p:spPr>
          <a:xfrm>
            <a:off x="2681761" y="5322540"/>
            <a:ext cx="979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V× </a:t>
            </a:r>
            <a:r>
              <a:rPr lang="en-US" sz="3200" b="1" dirty="0" err="1">
                <a:latin typeface=".VnAvant" panose="020B7200000000000000" pitchFamily="34" charset="0"/>
              </a:rPr>
              <a:t>sao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hä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</a:t>
            </a:r>
            <a:r>
              <a:rPr lang="en-US" sz="3200" b="1" dirty="0">
                <a:latin typeface=".VnAvant" panose="020B7200000000000000" pitchFamily="34" charset="0"/>
              </a:rPr>
              <a:t>µ qu¹ </a:t>
            </a:r>
            <a:r>
              <a:rPr lang="en-US" sz="3200" b="1" dirty="0" err="1">
                <a:latin typeface=".VnAvant" panose="020B7200000000000000" pitchFamily="34" charset="0"/>
              </a:rPr>
              <a:t>còng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uæi</a:t>
            </a:r>
            <a:r>
              <a:rPr lang="en-US" sz="3200" b="1" dirty="0">
                <a:latin typeface=".VnAvant" panose="020B7200000000000000" pitchFamily="34" charset="0"/>
              </a:rPr>
              <a:t> qu¹ ®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FFF09B5-DCB3-4991-9BF6-11D69298B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28" y="365125"/>
            <a:ext cx="8756543" cy="468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50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43003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8" y="277061"/>
            <a:ext cx="5120135" cy="31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82" y="277061"/>
            <a:ext cx="4963583" cy="31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8" y="3606358"/>
            <a:ext cx="5120136" cy="315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81" y="3606357"/>
            <a:ext cx="4954059" cy="316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504705" y="221112"/>
            <a:ext cx="5479637" cy="770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75C96-86F7-4A9C-BE6E-3B3FD4A1E4C8}"/>
              </a:ext>
            </a:extLst>
          </p:cNvPr>
          <p:cNvSpPr txBox="1"/>
          <p:nvPr/>
        </p:nvSpPr>
        <p:spPr>
          <a:xfrm>
            <a:off x="1852053" y="1443577"/>
            <a:ext cx="9884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c¸ </a:t>
            </a:r>
            <a:r>
              <a:rPr lang="en-US" sz="4400" b="1" dirty="0" err="1">
                <a:latin typeface=".VnAvant" panose="020B7200000000000000" pitchFamily="34" charset="0"/>
              </a:rPr>
              <a:t>vµng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m¨ng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tre</a:t>
            </a:r>
            <a:r>
              <a:rPr lang="en-US" sz="4400" b="1" dirty="0">
                <a:latin typeface=".VnAvant" panose="020B7200000000000000" pitchFamily="34" charset="0"/>
              </a:rPr>
              <a:t>       </a:t>
            </a:r>
            <a:r>
              <a:rPr lang="en-US" sz="4400" b="1" dirty="0" err="1">
                <a:latin typeface=".VnAvant" panose="020B7200000000000000" pitchFamily="34" charset="0"/>
              </a:rPr>
              <a:t>nh</a:t>
            </a:r>
            <a:r>
              <a:rPr lang="en-US" sz="4400" b="1" dirty="0">
                <a:latin typeface=".VnAvant" panose="020B7200000000000000" pitchFamily="34" charset="0"/>
              </a:rPr>
              <a:t>µ </a:t>
            </a:r>
            <a:r>
              <a:rPr lang="en-US" sz="4400" b="1" dirty="0" err="1">
                <a:latin typeface=".VnAvant" panose="020B7200000000000000" pitchFamily="34" charset="0"/>
              </a:rPr>
              <a:t>tÇng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81BC84-F4F7-424D-9F27-A10D5AD18D74}"/>
              </a:ext>
            </a:extLst>
          </p:cNvPr>
          <p:cNvGrpSpPr/>
          <p:nvPr/>
        </p:nvGrpSpPr>
        <p:grpSpPr>
          <a:xfrm>
            <a:off x="108489" y="2213018"/>
            <a:ext cx="12083511" cy="4590103"/>
            <a:chOff x="1850202" y="2213018"/>
            <a:chExt cx="12083511" cy="45901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A6D5CC-50B5-43BF-8BB8-7E85C7D39F5D}"/>
                </a:ext>
              </a:extLst>
            </p:cNvPr>
            <p:cNvSpPr txBox="1"/>
            <p:nvPr/>
          </p:nvSpPr>
          <p:spPr>
            <a:xfrm>
              <a:off x="1850202" y="2213018"/>
              <a:ext cx="12083511" cy="4590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.VnAvant" panose="020B7200000000000000" pitchFamily="34" charset="0"/>
                </a:rPr>
                <a:t>     </a:t>
              </a:r>
              <a:r>
                <a:rPr lang="en-US" sz="4000" dirty="0" err="1">
                  <a:latin typeface=".VnAvant" panose="020B7200000000000000" pitchFamily="34" charset="0"/>
                </a:rPr>
                <a:t>MÌo</a:t>
              </a:r>
              <a:r>
                <a:rPr lang="en-US" sz="4000" dirty="0">
                  <a:latin typeface=".VnAvant" panose="020B7200000000000000" pitchFamily="34" charset="0"/>
                </a:rPr>
                <a:t> con ®</a:t>
              </a:r>
              <a:r>
                <a:rPr lang="en-US" sz="4000" dirty="0" err="1">
                  <a:latin typeface=".VnAvant" panose="020B7200000000000000" pitchFamily="34" charset="0"/>
                </a:rPr>
                <a:t>i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häc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.VnAvant" panose="020B7200000000000000" pitchFamily="34" charset="0"/>
                </a:rPr>
                <a:t>    </a:t>
              </a:r>
              <a:r>
                <a:rPr lang="en-US" sz="4000" dirty="0" err="1">
                  <a:latin typeface=".VnAvant" panose="020B7200000000000000" pitchFamily="34" charset="0"/>
                </a:rPr>
                <a:t>H«m</a:t>
              </a:r>
              <a:r>
                <a:rPr lang="en-US" sz="4000" dirty="0">
                  <a:latin typeface=".VnAvant" panose="020B7200000000000000" pitchFamily="34" charset="0"/>
                </a:rPr>
                <a:t> nay </a:t>
              </a:r>
              <a:r>
                <a:rPr lang="en-US" sz="4000" dirty="0" err="1">
                  <a:latin typeface=".VnAvant" panose="020B7200000000000000" pitchFamily="34" charset="0"/>
                </a:rPr>
                <a:t>trêi</a:t>
              </a:r>
              <a:r>
                <a:rPr lang="en-US" sz="4000" dirty="0">
                  <a:latin typeface=".VnAvant" panose="020B7200000000000000" pitchFamily="34" charset="0"/>
                </a:rPr>
                <a:t> n¾ng </a:t>
              </a:r>
              <a:r>
                <a:rPr lang="en-US" sz="4000" dirty="0" err="1">
                  <a:latin typeface=".VnAvant" panose="020B7200000000000000" pitchFamily="34" charset="0"/>
                </a:rPr>
                <a:t>chang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chang</a:t>
              </a:r>
              <a:endParaRPr lang="en-US" sz="4000" dirty="0">
                <a:latin typeface=".VnAvant" panose="020B720000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 err="1">
                  <a:latin typeface=".VnAvant" panose="020B7200000000000000" pitchFamily="34" charset="0"/>
                </a:rPr>
                <a:t>MÌo</a:t>
              </a:r>
              <a:r>
                <a:rPr lang="en-US" sz="4000" dirty="0">
                  <a:latin typeface=".VnAvant" panose="020B7200000000000000" pitchFamily="34" charset="0"/>
                </a:rPr>
                <a:t> con ®I </a:t>
              </a:r>
              <a:r>
                <a:rPr lang="en-US" sz="4000" dirty="0" err="1">
                  <a:latin typeface=".VnAvant" panose="020B7200000000000000" pitchFamily="34" charset="0"/>
                </a:rPr>
                <a:t>häc</a:t>
              </a:r>
              <a:r>
                <a:rPr lang="en-US" sz="4000" dirty="0">
                  <a:latin typeface=".VnAvant" panose="020B7200000000000000" pitchFamily="34" charset="0"/>
                </a:rPr>
                <a:t> ch¼ng </a:t>
              </a:r>
              <a:r>
                <a:rPr lang="en-US" sz="4000" dirty="0" err="1">
                  <a:latin typeface=".VnAvant" panose="020B7200000000000000" pitchFamily="34" charset="0"/>
                </a:rPr>
                <a:t>mang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thø</a:t>
              </a:r>
              <a:r>
                <a:rPr lang="en-US" sz="4000" dirty="0">
                  <a:latin typeface=".VnAvant" panose="020B7200000000000000" pitchFamily="34" charset="0"/>
                </a:rPr>
                <a:t> g×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 err="1">
                  <a:latin typeface=".VnAvant" panose="020B7200000000000000" pitchFamily="34" charset="0"/>
                </a:rPr>
                <a:t>ChØ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mang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mét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c¸i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bót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ch</a:t>
              </a:r>
              <a:r>
                <a:rPr lang="en-US" sz="4000" dirty="0">
                  <a:latin typeface=".VnAvant" panose="020B7200000000000000" pitchFamily="34" charset="0"/>
                </a:rPr>
                <a:t>×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.VnAvant" panose="020B7200000000000000" pitchFamily="34" charset="0"/>
                </a:rPr>
                <a:t>Vµ </a:t>
              </a:r>
              <a:r>
                <a:rPr lang="en-US" sz="4000" dirty="0" err="1">
                  <a:latin typeface=".VnAvant" panose="020B7200000000000000" pitchFamily="34" charset="0"/>
                </a:rPr>
                <a:t>mang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mét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mÈu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b¸nh</a:t>
              </a:r>
              <a:r>
                <a:rPr lang="en-US" sz="4000" dirty="0">
                  <a:latin typeface=".VnAvant" panose="020B7200000000000000" pitchFamily="34" charset="0"/>
                </a:rPr>
                <a:t> m× con </a:t>
              </a:r>
              <a:r>
                <a:rPr lang="en-US" sz="4000" dirty="0" err="1">
                  <a:latin typeface=".VnAvant" panose="020B7200000000000000" pitchFamily="34" charset="0"/>
                </a:rPr>
                <a:t>con</a:t>
              </a:r>
              <a:r>
                <a:rPr lang="en-US" sz="4000" dirty="0">
                  <a:latin typeface=".VnAvant" panose="020B7200000000000000" pitchFamily="34" charset="0"/>
                </a:rPr>
                <a:t>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8C2644-6FC5-4571-97E9-D31380067A93}"/>
                </a:ext>
              </a:extLst>
            </p:cNvPr>
            <p:cNvSpPr/>
            <p:nvPr/>
          </p:nvSpPr>
          <p:spPr>
            <a:xfrm>
              <a:off x="2983919" y="3840997"/>
              <a:ext cx="175155" cy="21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56665D-BCBB-49B0-9C2C-D9D3FB64C9DC}"/>
                </a:ext>
              </a:extLst>
            </p:cNvPr>
            <p:cNvSpPr/>
            <p:nvPr/>
          </p:nvSpPr>
          <p:spPr>
            <a:xfrm>
              <a:off x="4655153" y="5713708"/>
              <a:ext cx="175155" cy="21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DABE5B-C04D-4CD4-A666-E43CED99A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97356"/>
              </p:ext>
            </p:extLst>
          </p:nvPr>
        </p:nvGraphicFramePr>
        <p:xfrm>
          <a:off x="830477" y="1682277"/>
          <a:ext cx="10436090" cy="2172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870">
                  <a:extLst>
                    <a:ext uri="{9D8B030D-6E8A-4147-A177-3AD203B41FA5}">
                      <a16:colId xmlns:a16="http://schemas.microsoft.com/office/drawing/2014/main" val="3401208738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176148637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1000696979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1830132572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796943480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2778639666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801602047"/>
                    </a:ext>
                  </a:extLst>
                </a:gridCol>
              </a:tblGrid>
              <a:tr h="1086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02255"/>
                  </a:ext>
                </a:extLst>
              </a:tr>
              <a:tr h="10861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4420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17695" y="179175"/>
            <a:ext cx="2003474" cy="721158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Đọc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9178DA-1F3B-433C-86AB-9952D707B0E1}"/>
              </a:ext>
            </a:extLst>
          </p:cNvPr>
          <p:cNvSpPr txBox="1"/>
          <p:nvPr/>
        </p:nvSpPr>
        <p:spPr>
          <a:xfrm>
            <a:off x="1026836" y="1913969"/>
            <a:ext cx="124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®</a:t>
            </a:r>
            <a:r>
              <a:rPr lang="en-US" sz="3600" b="1" dirty="0" err="1">
                <a:latin typeface=".VnAvant" panose="020B7200000000000000" pitchFamily="34" charset="0"/>
              </a:rPr>
              <a:t>Ñp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6B190-45F6-4C87-B863-7863A178C847}"/>
              </a:ext>
            </a:extLst>
          </p:cNvPr>
          <p:cNvSpPr txBox="1"/>
          <p:nvPr/>
        </p:nvSpPr>
        <p:spPr>
          <a:xfrm>
            <a:off x="2588746" y="1913969"/>
            <a:ext cx="141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xÕp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7C728-8E42-43D4-B183-F165A83E28EC}"/>
              </a:ext>
            </a:extLst>
          </p:cNvPr>
          <p:cNvSpPr txBox="1"/>
          <p:nvPr/>
        </p:nvSpPr>
        <p:spPr>
          <a:xfrm>
            <a:off x="4157491" y="1913969"/>
            <a:ext cx="92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kÞp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C43F6-DF10-4677-BD99-8605FD960EEB}"/>
              </a:ext>
            </a:extLst>
          </p:cNvPr>
          <p:cNvSpPr txBox="1"/>
          <p:nvPr/>
        </p:nvSpPr>
        <p:spPr>
          <a:xfrm>
            <a:off x="6927169" y="1945221"/>
            <a:ext cx="124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r·nh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1D7EF-198C-470A-B456-E7EAB71884BD}"/>
              </a:ext>
            </a:extLst>
          </p:cNvPr>
          <p:cNvSpPr txBox="1"/>
          <p:nvPr/>
        </p:nvSpPr>
        <p:spPr>
          <a:xfrm>
            <a:off x="5556446" y="1945221"/>
            <a:ext cx="124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cóp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DE3518-1714-449C-A562-8B1F148667CC}"/>
              </a:ext>
            </a:extLst>
          </p:cNvPr>
          <p:cNvSpPr txBox="1"/>
          <p:nvPr/>
        </p:nvSpPr>
        <p:spPr>
          <a:xfrm>
            <a:off x="8239089" y="1945221"/>
            <a:ext cx="17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ghÒnh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5618E-A582-497D-AFF1-FE6F90DD3167}"/>
              </a:ext>
            </a:extLst>
          </p:cNvPr>
          <p:cNvSpPr txBox="1"/>
          <p:nvPr/>
        </p:nvSpPr>
        <p:spPr>
          <a:xfrm>
            <a:off x="965060" y="2890897"/>
            <a:ext cx="131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v¸ch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ADBA97-BDD3-4DAE-8DF2-B03F72CF3BC3}"/>
              </a:ext>
            </a:extLst>
          </p:cNvPr>
          <p:cNvSpPr txBox="1"/>
          <p:nvPr/>
        </p:nvSpPr>
        <p:spPr>
          <a:xfrm>
            <a:off x="2291429" y="2890897"/>
            <a:ext cx="181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chÕch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8F0DD-B7FA-4ECC-BCF8-E08A80028E8C}"/>
              </a:ext>
            </a:extLst>
          </p:cNvPr>
          <p:cNvSpPr txBox="1"/>
          <p:nvPr/>
        </p:nvSpPr>
        <p:spPr>
          <a:xfrm>
            <a:off x="4013774" y="2890897"/>
            <a:ext cx="124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®</a:t>
            </a:r>
            <a:r>
              <a:rPr lang="en-US" sz="3600" b="1" dirty="0" err="1">
                <a:latin typeface=".VnAvant" panose="020B7200000000000000" pitchFamily="34" charset="0"/>
              </a:rPr>
              <a:t>Ých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B514C9-5051-4E8B-BCC3-07ACC04CA161}"/>
              </a:ext>
            </a:extLst>
          </p:cNvPr>
          <p:cNvSpPr txBox="1"/>
          <p:nvPr/>
        </p:nvSpPr>
        <p:spPr>
          <a:xfrm>
            <a:off x="6866280" y="2890897"/>
            <a:ext cx="164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th¼ng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B73FC6-EF95-4E4E-9DC7-26BE6CACA7A9}"/>
              </a:ext>
            </a:extLst>
          </p:cNvPr>
          <p:cNvSpPr txBox="1"/>
          <p:nvPr/>
        </p:nvSpPr>
        <p:spPr>
          <a:xfrm>
            <a:off x="5536463" y="2899884"/>
            <a:ext cx="181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s¸ng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2A36C2-471A-456D-B97E-DD9BFD097CAD}"/>
              </a:ext>
            </a:extLst>
          </p:cNvPr>
          <p:cNvSpPr txBox="1"/>
          <p:nvPr/>
        </p:nvSpPr>
        <p:spPr>
          <a:xfrm>
            <a:off x="9945670" y="1945221"/>
            <a:ext cx="17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®×</a:t>
            </a:r>
            <a:r>
              <a:rPr lang="en-US" sz="3600" b="1" dirty="0" err="1">
                <a:latin typeface=".VnAvant" panose="020B7200000000000000" pitchFamily="34" charset="0"/>
              </a:rPr>
              <a:t>nh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C323B5-DFC7-40B5-82D8-13A0A30F71E0}"/>
              </a:ext>
            </a:extLst>
          </p:cNvPr>
          <p:cNvSpPr txBox="1"/>
          <p:nvPr/>
        </p:nvSpPr>
        <p:spPr>
          <a:xfrm>
            <a:off x="8324180" y="2928006"/>
            <a:ext cx="164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v©ng</a:t>
            </a:r>
            <a:endParaRPr lang="en-US" sz="36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21" grpId="0"/>
      <p:bldP spid="14" grpId="0"/>
      <p:bldP spid="17" grpId="0"/>
      <p:bldP spid="18" grpId="0"/>
      <p:bldP spid="19" grpId="0"/>
      <p:bldP spid="20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DAD7-88C6-4BDE-971D-F4D771AC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6FE2-F2F2-4C32-B973-867BB875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4CFAB-3A2E-4B79-BDE8-E6AC0983F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12090400" cy="64928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C7F6FE8-48AB-42C5-B521-6C3FEC5C152E}"/>
              </a:ext>
            </a:extLst>
          </p:cNvPr>
          <p:cNvSpPr/>
          <p:nvPr/>
        </p:nvSpPr>
        <p:spPr>
          <a:xfrm>
            <a:off x="450167" y="2332039"/>
            <a:ext cx="1941342" cy="1325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s¹ch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sÏ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3EC204-E2E4-458F-9591-B5742431B700}"/>
              </a:ext>
            </a:extLst>
          </p:cNvPr>
          <p:cNvSpPr/>
          <p:nvPr/>
        </p:nvSpPr>
        <p:spPr>
          <a:xfrm>
            <a:off x="2180102" y="1334514"/>
            <a:ext cx="1941342" cy="1325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xinh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Ñp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E98E58-50DD-43E1-BA5D-69CFEFB2D986}"/>
              </a:ext>
            </a:extLst>
          </p:cNvPr>
          <p:cNvSpPr/>
          <p:nvPr/>
        </p:nvSpPr>
        <p:spPr>
          <a:xfrm>
            <a:off x="1392702" y="5037919"/>
            <a:ext cx="1941342" cy="1325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v©ng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lêi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F6CF10-273D-4457-9CB9-0AFC6F106854}"/>
              </a:ext>
            </a:extLst>
          </p:cNvPr>
          <p:cNvSpPr/>
          <p:nvPr/>
        </p:nvSpPr>
        <p:spPr>
          <a:xfrm>
            <a:off x="4066344" y="2055813"/>
            <a:ext cx="2067755" cy="1325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thÕp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giÊy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31B0D7-0FE9-4524-AD23-38DEED4CDEE8}"/>
              </a:ext>
            </a:extLst>
          </p:cNvPr>
          <p:cNvSpPr/>
          <p:nvPr/>
        </p:nvSpPr>
        <p:spPr>
          <a:xfrm rot="20852187">
            <a:off x="3341940" y="4364358"/>
            <a:ext cx="2158565" cy="140865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8BBCC-C1BF-45DE-A904-E7E2A52BC4C3}"/>
              </a:ext>
            </a:extLst>
          </p:cNvPr>
          <p:cNvSpPr txBox="1"/>
          <p:nvPr/>
        </p:nvSpPr>
        <p:spPr>
          <a:xfrm>
            <a:off x="3334044" y="4443020"/>
            <a:ext cx="22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anose="020B7200000000000000" pitchFamily="34" charset="0"/>
              </a:rPr>
              <a:t>thÝch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thó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770798-7868-4DB9-A3A4-C78681AD92CA}"/>
              </a:ext>
            </a:extLst>
          </p:cNvPr>
          <p:cNvSpPr/>
          <p:nvPr/>
        </p:nvSpPr>
        <p:spPr>
          <a:xfrm>
            <a:off x="5531048" y="3803370"/>
            <a:ext cx="2067755" cy="14720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chªnh</a:t>
            </a:r>
            <a:r>
              <a:rPr lang="en-US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chÕch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29AF84-DC4A-48CA-937E-CD32C4591CFF}"/>
              </a:ext>
            </a:extLst>
          </p:cNvPr>
          <p:cNvSpPr/>
          <p:nvPr/>
        </p:nvSpPr>
        <p:spPr>
          <a:xfrm>
            <a:off x="6134101" y="1252338"/>
            <a:ext cx="1936458" cy="14077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kÞp</a:t>
            </a:r>
            <a:r>
              <a:rPr lang="en-US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thêi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E491FD-927A-4A2E-BB4F-909292AFFD62}"/>
              </a:ext>
            </a:extLst>
          </p:cNvPr>
          <p:cNvSpPr/>
          <p:nvPr/>
        </p:nvSpPr>
        <p:spPr>
          <a:xfrm>
            <a:off x="7301912" y="2995016"/>
            <a:ext cx="2293033" cy="15300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th¼ng </a:t>
            </a:r>
            <a:r>
              <a:rPr lang="en-US" sz="32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hµng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DB20A7-B288-4E4E-AE19-E15CF84E55EA}"/>
              </a:ext>
            </a:extLst>
          </p:cNvPr>
          <p:cNvSpPr/>
          <p:nvPr/>
        </p:nvSpPr>
        <p:spPr>
          <a:xfrm>
            <a:off x="9060767" y="1825625"/>
            <a:ext cx="2067755" cy="13306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nhanh</a:t>
            </a:r>
            <a:r>
              <a:rPr lang="en-US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nhÑn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95DB56-E438-4342-BCE4-8A1E28DD34EA}"/>
              </a:ext>
            </a:extLst>
          </p:cNvPr>
          <p:cNvSpPr/>
          <p:nvPr/>
        </p:nvSpPr>
        <p:spPr>
          <a:xfrm rot="395543">
            <a:off x="8984371" y="4891670"/>
            <a:ext cx="1941342" cy="13306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gióp</a:t>
            </a:r>
            <a:r>
              <a:rPr lang="en-US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 ®ì</a:t>
            </a:r>
          </a:p>
        </p:txBody>
      </p:sp>
    </p:spTree>
    <p:extLst>
      <p:ext uri="{BB962C8B-B14F-4D97-AF65-F5344CB8AC3E}">
        <p14:creationId xmlns:p14="http://schemas.microsoft.com/office/powerpoint/2010/main" val="35621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DABE5B-C04D-4CD4-A666-E43CED99A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86420"/>
              </p:ext>
            </p:extLst>
          </p:nvPr>
        </p:nvGraphicFramePr>
        <p:xfrm>
          <a:off x="710367" y="1147704"/>
          <a:ext cx="10436090" cy="2172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870">
                  <a:extLst>
                    <a:ext uri="{9D8B030D-6E8A-4147-A177-3AD203B41FA5}">
                      <a16:colId xmlns:a16="http://schemas.microsoft.com/office/drawing/2014/main" val="3401208738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176148637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1000696979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1830132572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796943480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2778639666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801602047"/>
                    </a:ext>
                  </a:extLst>
                </a:gridCol>
              </a:tblGrid>
              <a:tr h="1086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02255"/>
                  </a:ext>
                </a:extLst>
              </a:tr>
              <a:tr h="10861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4420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17695" y="179175"/>
            <a:ext cx="2003474" cy="721158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Đọc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9178DA-1F3B-433C-86AB-9952D707B0E1}"/>
              </a:ext>
            </a:extLst>
          </p:cNvPr>
          <p:cNvSpPr txBox="1"/>
          <p:nvPr/>
        </p:nvSpPr>
        <p:spPr>
          <a:xfrm>
            <a:off x="906726" y="1379396"/>
            <a:ext cx="124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®</a:t>
            </a:r>
            <a:r>
              <a:rPr lang="en-US" sz="3600" b="1" dirty="0" err="1">
                <a:latin typeface=".VnAvant" panose="020B7200000000000000" pitchFamily="34" charset="0"/>
              </a:rPr>
              <a:t>Ñp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6B190-45F6-4C87-B863-7863A178C847}"/>
              </a:ext>
            </a:extLst>
          </p:cNvPr>
          <p:cNvSpPr txBox="1"/>
          <p:nvPr/>
        </p:nvSpPr>
        <p:spPr>
          <a:xfrm>
            <a:off x="2468636" y="1379396"/>
            <a:ext cx="141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xÕp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7C728-8E42-43D4-B183-F165A83E28EC}"/>
              </a:ext>
            </a:extLst>
          </p:cNvPr>
          <p:cNvSpPr txBox="1"/>
          <p:nvPr/>
        </p:nvSpPr>
        <p:spPr>
          <a:xfrm>
            <a:off x="4037381" y="1379396"/>
            <a:ext cx="92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kÞp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C43F6-DF10-4677-BD99-8605FD960EEB}"/>
              </a:ext>
            </a:extLst>
          </p:cNvPr>
          <p:cNvSpPr txBox="1"/>
          <p:nvPr/>
        </p:nvSpPr>
        <p:spPr>
          <a:xfrm>
            <a:off x="6807059" y="1410648"/>
            <a:ext cx="124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r·nh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1D7EF-198C-470A-B456-E7EAB71884BD}"/>
              </a:ext>
            </a:extLst>
          </p:cNvPr>
          <p:cNvSpPr txBox="1"/>
          <p:nvPr/>
        </p:nvSpPr>
        <p:spPr>
          <a:xfrm>
            <a:off x="5436336" y="1410648"/>
            <a:ext cx="124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cóp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DE3518-1714-449C-A562-8B1F148667CC}"/>
              </a:ext>
            </a:extLst>
          </p:cNvPr>
          <p:cNvSpPr txBox="1"/>
          <p:nvPr/>
        </p:nvSpPr>
        <p:spPr>
          <a:xfrm>
            <a:off x="8118979" y="1410648"/>
            <a:ext cx="17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ghÒnh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5618E-A582-497D-AFF1-FE6F90DD3167}"/>
              </a:ext>
            </a:extLst>
          </p:cNvPr>
          <p:cNvSpPr txBox="1"/>
          <p:nvPr/>
        </p:nvSpPr>
        <p:spPr>
          <a:xfrm>
            <a:off x="844950" y="2356324"/>
            <a:ext cx="131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v¸ch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ADBA97-BDD3-4DAE-8DF2-B03F72CF3BC3}"/>
              </a:ext>
            </a:extLst>
          </p:cNvPr>
          <p:cNvSpPr txBox="1"/>
          <p:nvPr/>
        </p:nvSpPr>
        <p:spPr>
          <a:xfrm>
            <a:off x="2171319" y="2356324"/>
            <a:ext cx="181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chÕch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8F0DD-B7FA-4ECC-BCF8-E08A80028E8C}"/>
              </a:ext>
            </a:extLst>
          </p:cNvPr>
          <p:cNvSpPr txBox="1"/>
          <p:nvPr/>
        </p:nvSpPr>
        <p:spPr>
          <a:xfrm>
            <a:off x="3893664" y="2356324"/>
            <a:ext cx="124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®</a:t>
            </a:r>
            <a:r>
              <a:rPr lang="en-US" sz="3600" b="1" dirty="0" err="1">
                <a:latin typeface=".VnAvant" panose="020B7200000000000000" pitchFamily="34" charset="0"/>
              </a:rPr>
              <a:t>Ých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B514C9-5051-4E8B-BCC3-07ACC04CA161}"/>
              </a:ext>
            </a:extLst>
          </p:cNvPr>
          <p:cNvSpPr txBox="1"/>
          <p:nvPr/>
        </p:nvSpPr>
        <p:spPr>
          <a:xfrm>
            <a:off x="6746170" y="2356324"/>
            <a:ext cx="164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th¼ng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B73FC6-EF95-4E4E-9DC7-26BE6CACA7A9}"/>
              </a:ext>
            </a:extLst>
          </p:cNvPr>
          <p:cNvSpPr txBox="1"/>
          <p:nvPr/>
        </p:nvSpPr>
        <p:spPr>
          <a:xfrm>
            <a:off x="5416353" y="2365311"/>
            <a:ext cx="181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s¸ng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2A36C2-471A-456D-B97E-DD9BFD097CAD}"/>
              </a:ext>
            </a:extLst>
          </p:cNvPr>
          <p:cNvSpPr txBox="1"/>
          <p:nvPr/>
        </p:nvSpPr>
        <p:spPr>
          <a:xfrm>
            <a:off x="9825560" y="1410648"/>
            <a:ext cx="17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®×</a:t>
            </a:r>
            <a:r>
              <a:rPr lang="en-US" sz="3600" b="1" dirty="0" err="1">
                <a:latin typeface=".VnAvant" panose="020B7200000000000000" pitchFamily="34" charset="0"/>
              </a:rPr>
              <a:t>nh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C323B5-DFC7-40B5-82D8-13A0A30F71E0}"/>
              </a:ext>
            </a:extLst>
          </p:cNvPr>
          <p:cNvSpPr txBox="1"/>
          <p:nvPr/>
        </p:nvSpPr>
        <p:spPr>
          <a:xfrm>
            <a:off x="8204070" y="2393433"/>
            <a:ext cx="164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v©ng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8AE2C-465A-4027-AC4B-038DA66DED6E}"/>
              </a:ext>
            </a:extLst>
          </p:cNvPr>
          <p:cNvSpPr txBox="1"/>
          <p:nvPr/>
        </p:nvSpPr>
        <p:spPr>
          <a:xfrm>
            <a:off x="178431" y="3798277"/>
            <a:ext cx="12294680" cy="2478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s¹ch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       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xinh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Ñp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      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v©ng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lêi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     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thÝch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thÕp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giÊy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  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kÞp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thêi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gióp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®ì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th¼ng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hµng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nhanh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nhÑn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chªnh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chÕch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70096" y="1575582"/>
            <a:ext cx="11403036" cy="4726744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raát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sôùm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chôø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oø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où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o.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Vaäy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maõi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noù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chaúng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hoâm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tænh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cuïc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cuïc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taùc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roõ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chaúng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1252" y="151040"/>
            <a:ext cx="1989406" cy="763361"/>
            <a:chOff x="228600" y="228600"/>
            <a:chExt cx="2332704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5071"/>
            <a:ext cx="12052851" cy="68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47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9656" y="6542018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16023" y="234520"/>
            <a:ext cx="1647350" cy="584775"/>
            <a:chOff x="68931" y="169725"/>
            <a:chExt cx="1787579" cy="606130"/>
          </a:xfrm>
        </p:grpSpPr>
        <p:sp>
          <p:nvSpPr>
            <p:cNvPr id="5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2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D7FB0C-3AE7-4E91-9998-37D730B23475}"/>
              </a:ext>
            </a:extLst>
          </p:cNvPr>
          <p:cNvSpPr txBox="1"/>
          <p:nvPr/>
        </p:nvSpPr>
        <p:spPr>
          <a:xfrm>
            <a:off x="1234299" y="191603"/>
            <a:ext cx="138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1929205" y="2228671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HP001 4 hàng" panose="020B0603050302020204" pitchFamily="34" charset="0"/>
              </a:rPr>
              <a:t>em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vẽ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vầng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trăng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sáng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988C3-9D9F-4D91-8D8B-64EA1B780DD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e8073da-2e07-4fe2-b5b4-71939aa502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291</Words>
  <Application>Microsoft Office PowerPoint</Application>
  <PresentationFormat>Widescreen</PresentationFormat>
  <Paragraphs>77</Paragraphs>
  <Slides>20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hàng</vt:lpstr>
      <vt:lpstr>VNI-Avo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58</cp:revision>
  <dcterms:created xsi:type="dcterms:W3CDTF">2020-08-20T10:02:23Z</dcterms:created>
  <dcterms:modified xsi:type="dcterms:W3CDTF">2020-08-30T03:35:16Z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