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4" r:id="rId3"/>
    <p:sldId id="280" r:id="rId4"/>
    <p:sldId id="260" r:id="rId5"/>
    <p:sldId id="261" r:id="rId6"/>
    <p:sldId id="298" r:id="rId7"/>
    <p:sldId id="262" r:id="rId8"/>
    <p:sldId id="263" r:id="rId9"/>
    <p:sldId id="264" r:id="rId10"/>
    <p:sldId id="265" r:id="rId11"/>
    <p:sldId id="267" r:id="rId12"/>
    <p:sldId id="295" r:id="rId13"/>
    <p:sldId id="296" r:id="rId14"/>
    <p:sldId id="284" r:id="rId15"/>
    <p:sldId id="302" r:id="rId16"/>
    <p:sldId id="299" r:id="rId17"/>
    <p:sldId id="300" r:id="rId18"/>
    <p:sldId id="301" r:id="rId19"/>
    <p:sldId id="285" r:id="rId20"/>
    <p:sldId id="275" r:id="rId21"/>
    <p:sldId id="303" r:id="rId22"/>
    <p:sldId id="297" r:id="rId23"/>
    <p:sldId id="276" r:id="rId24"/>
    <p:sldId id="277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6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216258" y="2364508"/>
            <a:ext cx="807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58: 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  ª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427" y="509413"/>
            <a:ext cx="1165162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vë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endParaRPr lang="en-US" sz="76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chªnh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Öch</a:t>
            </a:r>
            <a:endParaRPr lang="en-US" sz="76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tê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lÞch</a:t>
            </a:r>
            <a:endParaRPr lang="en-US" sz="7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433117" y="8906"/>
            <a:ext cx="675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       ª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73330"/>
              </p:ext>
            </p:extLst>
          </p:nvPr>
        </p:nvGraphicFramePr>
        <p:xfrm>
          <a:off x="4666468" y="977154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ach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666468" y="1678195"/>
            <a:ext cx="2859062" cy="654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818525" y="2456795"/>
            <a:ext cx="111164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v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¸ch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s¸ch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t¹ch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chÕch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mÕch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lÖch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bÝch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xÝch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kÞch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s¸ch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vë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chªnh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lÖch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tê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lÞch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652764" y="115822"/>
            <a:ext cx="1145039" cy="4853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171469" y="77492"/>
            <a:ext cx="647056" cy="5236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50885"/>
          <a:stretch/>
        </p:blipFill>
        <p:spPr>
          <a:xfrm>
            <a:off x="818525" y="4657397"/>
            <a:ext cx="1899924" cy="1408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49" y="4530758"/>
            <a:ext cx="2698339" cy="1535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1877" y="4657397"/>
            <a:ext cx="1281232" cy="13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7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8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2378656" y="836402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HP001 4 hàng" panose="020B0603050302020204" pitchFamily="34" charset="0"/>
              </a:rPr>
              <a:t>ach 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êch</a:t>
            </a:r>
            <a:r>
              <a:rPr lang="en-US" sz="7200" b="1" dirty="0" smtClean="0">
                <a:latin typeface="HP001 4 hàng" panose="020B0603050302020204" pitchFamily="34" charset="0"/>
              </a:rPr>
              <a:t> 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ich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283804" y="2693615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sách</a:t>
            </a:r>
            <a:r>
              <a:rPr lang="en-US" sz="7200" b="1" dirty="0" smtClean="0">
                <a:latin typeface="HP001 4 hàng" panose="020B0603050302020204" pitchFamily="34" charset="0"/>
              </a:rPr>
              <a:t> 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chênh</a:t>
            </a:r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lệch</a:t>
            </a:r>
            <a:r>
              <a:rPr lang="en-US" sz="7200" b="1" dirty="0" smtClean="0">
                <a:latin typeface="HP001 4 hàng" panose="020B0603050302020204" pitchFamily="34" charset="0"/>
              </a:rPr>
              <a:t>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lịch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5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2153" y="160149"/>
            <a:ext cx="10407693" cy="55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5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3359" y="244097"/>
            <a:ext cx="8042566" cy="60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4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3111" y="141402"/>
            <a:ext cx="8352295" cy="61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7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6" y="1471720"/>
            <a:ext cx="11436375" cy="30497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26083-2199-486A-A137-7AC3DCB11B67}"/>
              </a:ext>
            </a:extLst>
          </p:cNvPr>
          <p:cNvGrpSpPr/>
          <p:nvPr/>
        </p:nvGrpSpPr>
        <p:grpSpPr>
          <a:xfrm>
            <a:off x="731521" y="196749"/>
            <a:ext cx="1647350" cy="584775"/>
            <a:chOff x="68931" y="169725"/>
            <a:chExt cx="1787579" cy="606130"/>
          </a:xfrm>
        </p:grpSpPr>
        <p:sp>
          <p:nvSpPr>
            <p:cNvPr id="6" name="Rounded Rectangle 62">
              <a:extLst>
                <a:ext uri="{FF2B5EF4-FFF2-40B4-BE49-F238E27FC236}">
                  <a16:creationId xmlns:a16="http://schemas.microsoft.com/office/drawing/2014/main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atin typeface=".VnAvant" panose="020B7200000000000000" pitchFamily="34" charset="0"/>
                  <a:cs typeface="Calibri" pitchFamily="34" charset="0"/>
                </a:rPr>
                <a:t>3</a:t>
              </a:r>
              <a:endParaRPr lang="en-US" sz="2400" b="1" dirty="0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99688" y="227526"/>
            <a:ext cx="853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28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5" y="-59847"/>
            <a:ext cx="6679769" cy="69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5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388927" y="1289539"/>
            <a:ext cx="559953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pitchFamily="34" charset="0"/>
              </a:rPr>
              <a:t>Cã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mét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h«m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Õch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cèm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err="1" smtClean="0">
                <a:latin typeface=".VnAvant" panose="020B7200000000000000" pitchFamily="34" charset="0"/>
              </a:rPr>
              <a:t>Tinh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nghÞch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nÊp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bê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ao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err="1" smtClean="0">
                <a:latin typeface=".VnAvant" panose="020B7200000000000000" pitchFamily="34" charset="0"/>
              </a:rPr>
              <a:t>M¶i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r×nh</a:t>
            </a:r>
            <a:r>
              <a:rPr lang="en-US" sz="3600" dirty="0" smtClean="0">
                <a:latin typeface=".VnAvant" panose="020B7200000000000000" pitchFamily="34" charset="0"/>
              </a:rPr>
              <a:t> b¾t </a:t>
            </a:r>
            <a:r>
              <a:rPr lang="en-US" sz="3600" dirty="0" err="1" smtClean="0">
                <a:latin typeface=".VnAvant" panose="020B7200000000000000" pitchFamily="34" charset="0"/>
              </a:rPr>
              <a:t>cµo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cµo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</a:p>
          <a:p>
            <a:r>
              <a:rPr lang="en-US" sz="3600" dirty="0" err="1" smtClean="0">
                <a:latin typeface=".VnAvant" panose="020B7200000000000000" pitchFamily="34" charset="0"/>
              </a:rPr>
              <a:t>Quªn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s¸ch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bªn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bê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cá</a:t>
            </a:r>
            <a:r>
              <a:rPr lang="en-US" sz="3600" dirty="0" smtClean="0">
                <a:latin typeface=".VnAvant" panose="020B7200000000000000" pitchFamily="34" charset="0"/>
              </a:rPr>
              <a:t>. </a:t>
            </a:r>
            <a:endParaRPr lang="en-US" sz="3600" dirty="0" smtClean="0">
              <a:latin typeface=".VnAvant" panose="020B7200000000000000" pitchFamily="34" charset="0"/>
            </a:endParaRPr>
          </a:p>
          <a:p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err="1" smtClean="0">
                <a:latin typeface=".VnAvant" panose="020B7200000000000000" pitchFamily="34" charset="0"/>
              </a:rPr>
              <a:t>Tíi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líp</a:t>
            </a:r>
            <a:r>
              <a:rPr lang="en-US" sz="3600" dirty="0" smtClean="0">
                <a:latin typeface=".VnAvant" panose="020B7200000000000000" pitchFamily="34" charset="0"/>
              </a:rPr>
              <a:t> c« </a:t>
            </a:r>
            <a:r>
              <a:rPr lang="en-US" sz="3600" dirty="0" err="1" smtClean="0">
                <a:latin typeface=".VnAvant" panose="020B7200000000000000" pitchFamily="34" charset="0"/>
              </a:rPr>
              <a:t>hái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nhá</a:t>
            </a:r>
            <a:r>
              <a:rPr lang="en-US" sz="3600" dirty="0" smtClean="0">
                <a:latin typeface=".VnAvant" panose="020B7200000000000000" pitchFamily="34" charset="0"/>
              </a:rPr>
              <a:t>:  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err="1" smtClean="0">
                <a:latin typeface=".VnAvant" panose="020B7200000000000000" pitchFamily="34" charset="0"/>
              </a:rPr>
              <a:t>S¸ch</a:t>
            </a:r>
            <a:r>
              <a:rPr lang="en-US" sz="3600" dirty="0" smtClean="0">
                <a:latin typeface=".VnAvant" panose="020B7200000000000000" pitchFamily="34" charset="0"/>
              </a:rPr>
              <a:t> ®©u </a:t>
            </a:r>
            <a:r>
              <a:rPr lang="en-US" sz="3600" dirty="0" err="1" smtClean="0">
                <a:latin typeface=".VnAvant" panose="020B7200000000000000" pitchFamily="34" charset="0"/>
              </a:rPr>
              <a:t>Õch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häc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bµi</a:t>
            </a:r>
            <a:r>
              <a:rPr lang="en-US" sz="3600" dirty="0" smtClean="0">
                <a:latin typeface=".VnAvant" panose="020B7200000000000000" pitchFamily="34" charset="0"/>
              </a:rPr>
              <a:t>?</a:t>
            </a:r>
          </a:p>
          <a:p>
            <a:r>
              <a:rPr lang="en-US" sz="3600" dirty="0" smtClean="0">
                <a:latin typeface=".VnAvant" panose="020B7200000000000000" pitchFamily="34" charset="0"/>
              </a:rPr>
              <a:t>- </a:t>
            </a:r>
            <a:r>
              <a:rPr lang="en-US" sz="3600" dirty="0" err="1" smtClean="0">
                <a:latin typeface=".VnAvant" panose="020B7200000000000000" pitchFamily="34" charset="0"/>
              </a:rPr>
              <a:t>CËu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g·i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smtClean="0">
                <a:latin typeface=".VnAvant" panose="020B7200000000000000" pitchFamily="34" charset="0"/>
              </a:rPr>
              <a:t>®</a:t>
            </a:r>
            <a:r>
              <a:rPr lang="en-US" sz="3600" dirty="0" err="1" smtClean="0">
                <a:latin typeface=".VnAvant" panose="020B7200000000000000" pitchFamily="34" charset="0"/>
              </a:rPr>
              <a:t>Çu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g·i</a:t>
            </a:r>
            <a:r>
              <a:rPr lang="en-US" sz="3600" dirty="0" smtClean="0">
                <a:latin typeface=".VnAvant" panose="020B7200000000000000" pitchFamily="34" charset="0"/>
              </a:rPr>
              <a:t> tai.</a:t>
            </a:r>
          </a:p>
          <a:p>
            <a:r>
              <a:rPr lang="en-US" sz="3600" dirty="0" smtClean="0">
                <a:latin typeface=".VnAvant" panose="020B7200000000000000" pitchFamily="34" charset="0"/>
              </a:rPr>
              <a:t>- </a:t>
            </a:r>
            <a:r>
              <a:rPr lang="en-US" sz="3600" dirty="0" err="1" smtClean="0">
                <a:latin typeface=".VnAvant" panose="020B7200000000000000" pitchFamily="34" charset="0"/>
              </a:rPr>
              <a:t>Thùa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smtClean="0">
                <a:latin typeface=".VnAvant" panose="020B7200000000000000" pitchFamily="34" charset="0"/>
              </a:rPr>
              <a:t>c«, </a:t>
            </a:r>
            <a:r>
              <a:rPr lang="en-US" sz="3600" dirty="0" err="1" smtClean="0">
                <a:latin typeface=".VnAvant" panose="020B7200000000000000" pitchFamily="34" charset="0"/>
              </a:rPr>
              <a:t>em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xin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lçi</a:t>
            </a:r>
            <a:r>
              <a:rPr lang="en-US" sz="3600" dirty="0" smtClean="0">
                <a:latin typeface=".VnAvant" panose="020B7200000000000000" pitchFamily="34" charset="0"/>
              </a:rPr>
              <a:t>.</a:t>
            </a:r>
          </a:p>
          <a:p>
            <a:pPr lvl="4"/>
            <a:r>
              <a:rPr lang="en-US" sz="3200" dirty="0">
                <a:latin typeface=".VnAvant" panose="020B7200000000000000" pitchFamily="34" charset="0"/>
              </a:rPr>
              <a:t>	</a:t>
            </a:r>
            <a:r>
              <a:rPr lang="en-US" sz="2400" dirty="0" smtClean="0">
                <a:latin typeface=".VnAvant" panose="020B7200000000000000" pitchFamily="34" charset="0"/>
              </a:rPr>
              <a:t>( </a:t>
            </a:r>
            <a:r>
              <a:rPr lang="en-US" sz="2400" dirty="0" err="1" smtClean="0">
                <a:latin typeface=".VnAvant" panose="020B7200000000000000" pitchFamily="34" charset="0"/>
              </a:rPr>
              <a:t>Méc</a:t>
            </a:r>
            <a:r>
              <a:rPr lang="en-US" sz="2400" dirty="0" smtClean="0"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latin typeface=".VnAvant" panose="020B7200000000000000" pitchFamily="34" charset="0"/>
              </a:rPr>
              <a:t>Miªn</a:t>
            </a:r>
            <a:r>
              <a:rPr lang="en-US" sz="2400" dirty="0" smtClean="0">
                <a:latin typeface=".VnAvant" panose="020B7200000000000000" pitchFamily="34" charset="0"/>
              </a:rPr>
              <a:t>)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665132" y="63890"/>
            <a:ext cx="1535627" cy="5816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229031" y="7777"/>
            <a:ext cx="678207" cy="62050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882167" y="645503"/>
            <a:ext cx="524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.VnAvantH" panose="020B7200000000000000" pitchFamily="34" charset="0"/>
              </a:rPr>
              <a:t> </a:t>
            </a:r>
            <a:r>
              <a:rPr lang="en-US" sz="3600" dirty="0" err="1" smtClean="0">
                <a:latin typeface=".VnAvantH" panose="020B7200000000000000" pitchFamily="34" charset="0"/>
              </a:rPr>
              <a:t>Õ</a:t>
            </a:r>
            <a:r>
              <a:rPr lang="en-US" sz="3600" dirty="0" err="1" smtClean="0">
                <a:latin typeface=".VnAvant" panose="020B7200000000000000" pitchFamily="34" charset="0"/>
              </a:rPr>
              <a:t>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cèm</a:t>
            </a:r>
            <a:endParaRPr lang="en-US" sz="3200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898601" y="3436633"/>
            <a:ext cx="1149681" cy="14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4A7DA-F26A-4AE0-A0B8-487566F68E90}"/>
              </a:ext>
            </a:extLst>
          </p:cNvPr>
          <p:cNvCxnSpPr>
            <a:cxnSpLocks/>
          </p:cNvCxnSpPr>
          <p:nvPr/>
        </p:nvCxnSpPr>
        <p:spPr>
          <a:xfrm flipV="1">
            <a:off x="2735437" y="5092905"/>
            <a:ext cx="906510" cy="18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1491258" y="2413094"/>
            <a:ext cx="1419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2710440" y="5658530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5408475" y="5293474"/>
            <a:ext cx="294628" cy="424166"/>
            <a:chOff x="7170550" y="5051168"/>
            <a:chExt cx="218529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117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493833" y="3063038"/>
            <a:ext cx="294629" cy="424166"/>
            <a:chOff x="7200038" y="5051168"/>
            <a:chExt cx="218530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556344" y="6528758"/>
            <a:ext cx="428811" cy="12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681372" y="4655527"/>
            <a:ext cx="294629" cy="424166"/>
            <a:chOff x="7200038" y="5051168"/>
            <a:chExt cx="218530" cy="54905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398866" y="5111149"/>
            <a:ext cx="1136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4565452" y="4074917"/>
            <a:ext cx="294629" cy="424166"/>
            <a:chOff x="7200038" y="5051168"/>
            <a:chExt cx="218530" cy="54905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 flipV="1">
            <a:off x="3451322" y="1798516"/>
            <a:ext cx="828222" cy="316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064681" y="5777848"/>
            <a:ext cx="294629" cy="424166"/>
            <a:chOff x="7200038" y="5051168"/>
            <a:chExt cx="218530" cy="54905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632" y="-9486"/>
            <a:ext cx="6067367" cy="68674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49500" y="6202014"/>
            <a:ext cx="334915" cy="22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492672" y="1277536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211996" y="2476448"/>
            <a:ext cx="128814" cy="4828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3771083" y="5111149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492671" y="1854753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 animBg="1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3578088" y="157553"/>
            <a:ext cx="771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anose="020B7200000000000000" pitchFamily="34" charset="0"/>
              </a:rPr>
              <a:t>Líp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häc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cña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em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2" y="1026128"/>
            <a:ext cx="11672773" cy="5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633500" y="1695966"/>
            <a:ext cx="11807686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.VnAvant" panose="020B7200000000000000" pitchFamily="34" charset="0"/>
              </a:rPr>
              <a:t>qu</a:t>
            </a:r>
            <a:r>
              <a:rPr lang="en-US" sz="3600" b="1" dirty="0" smtClean="0">
                <a:latin typeface=".VnAvant" panose="020B7200000000000000" pitchFamily="34" charset="0"/>
              </a:rPr>
              <a:t>¶ </a:t>
            </a:r>
            <a:r>
              <a:rPr lang="en-US" sz="3600" b="1" dirty="0" err="1" smtClean="0">
                <a:latin typeface=".VnAvant" panose="020B7200000000000000" pitchFamily="34" charset="0"/>
              </a:rPr>
              <a:t>chanh</a:t>
            </a:r>
            <a:r>
              <a:rPr lang="en-US" sz="3600" b="1" dirty="0" smtClean="0">
                <a:latin typeface=".VnAvant" panose="020B7200000000000000" pitchFamily="34" charset="0"/>
              </a:rPr>
              <a:t>         </a:t>
            </a:r>
            <a:r>
              <a:rPr lang="en-US" sz="3600" b="1" dirty="0" err="1" smtClean="0">
                <a:latin typeface=".VnAvant" panose="020B7200000000000000" pitchFamily="34" charset="0"/>
              </a:rPr>
              <a:t>bê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kªnh</a:t>
            </a:r>
            <a:r>
              <a:rPr lang="en-US" sz="3600" b="1" dirty="0" smtClean="0">
                <a:latin typeface=".VnAvant" panose="020B7200000000000000" pitchFamily="34" charset="0"/>
              </a:rPr>
              <a:t>          </a:t>
            </a:r>
            <a:r>
              <a:rPr lang="en-US" sz="3600" b="1" dirty="0" err="1" smtClean="0">
                <a:latin typeface=".VnAvant" panose="020B7200000000000000" pitchFamily="34" charset="0"/>
              </a:rPr>
              <a:t>kÝnh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r©m</a:t>
            </a:r>
            <a:endParaRPr lang="en-US" sz="3600" b="1" dirty="0" smtClean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125503" y="2838227"/>
            <a:ext cx="119409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smtClean="0">
                <a:latin typeface=".VnAvant" panose="020B7200000000000000" pitchFamily="34" charset="0"/>
              </a:rPr>
              <a:t>   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µ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gÇn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mét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con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kªnh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xinh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xinh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H«m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nay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trêi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Ñp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bè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cho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con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ra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kªnh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Míi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mµ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con ®·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rÊt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nhanh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bè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vui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qu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¸,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kªu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c¹p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c¹p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Gia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®×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x«n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xao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c¶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mÆt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kªnh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  <a:endParaRPr lang="en-US" sz="32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690685" y="392345"/>
            <a:ext cx="5479637" cy="7707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19" y="49867"/>
            <a:ext cx="11423403" cy="460164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215093" y="672816"/>
            <a:ext cx="2917896" cy="9073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811291" y="726054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2950436" y="5132457"/>
            <a:ext cx="1196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H" panose="020B7200000000000000" pitchFamily="34" charset="0"/>
              </a:rPr>
              <a:t>Õ</a:t>
            </a:r>
            <a:r>
              <a:rPr lang="en-US" sz="4000" b="1" dirty="0" err="1" smtClean="0">
                <a:latin typeface=".VnAvant" panose="020B7200000000000000" pitchFamily="34" charset="0"/>
              </a:rPr>
              <a:t>ch</a:t>
            </a:r>
            <a:r>
              <a:rPr lang="en-US" sz="4000" b="1" dirty="0" smtClean="0">
                <a:latin typeface=".VnAvant" panose="020B7200000000000000" pitchFamily="34" charset="0"/>
              </a:rPr>
              <a:t> con </a:t>
            </a:r>
            <a:r>
              <a:rPr lang="en-US" sz="4000" b="1" dirty="0" err="1" smtClean="0">
                <a:latin typeface=".VnAvant" panose="020B7200000000000000" pitchFamily="34" charset="0"/>
              </a:rPr>
              <a:t>thÝch</a:t>
            </a:r>
            <a:r>
              <a:rPr lang="en-US" sz="4000" b="1" dirty="0" smtClean="0">
                <a:latin typeface=".VnAvant" panose="020B7200000000000000" pitchFamily="34" charset="0"/>
              </a:rPr>
              <a:t> ®</a:t>
            </a:r>
            <a:r>
              <a:rPr lang="en-US" sz="4000" b="1" dirty="0" err="1" smtClean="0">
                <a:latin typeface=".VnAvant" panose="020B7200000000000000" pitchFamily="34" charset="0"/>
              </a:rPr>
              <a:t>äc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s¸ch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2950436" y="5125349"/>
            <a:ext cx="127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H" panose="020B7200000000000000" pitchFamily="34" charset="0"/>
              </a:rPr>
              <a:t>Õ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4797" y="5278459"/>
            <a:ext cx="289087" cy="2079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7796102" y="5132457"/>
            <a:ext cx="147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5539155" y="5132457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13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069383" y="1231233"/>
            <a:ext cx="9655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ach 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8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11812" y="5420532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2017863" y="1245724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725C3-4347-43AE-9842-05F9CCA35BAE}"/>
              </a:ext>
            </a:extLst>
          </p:cNvPr>
          <p:cNvSpPr txBox="1"/>
          <p:nvPr/>
        </p:nvSpPr>
        <p:spPr>
          <a:xfrm>
            <a:off x="8113959" y="124959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2746578" y="1247739"/>
            <a:ext cx="2436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11812" y="5459279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5787561" y="1231233"/>
            <a:ext cx="2508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5063075" y="124572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ª</a:t>
            </a:r>
            <a:endParaRPr lang="en-US" sz="88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8373196" y="1245723"/>
            <a:ext cx="2511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8" y="333097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724272" y="21727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17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355626" y="811157"/>
            <a:ext cx="675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       ª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694163"/>
              </p:ext>
            </p:extLst>
          </p:nvPr>
        </p:nvGraphicFramePr>
        <p:xfrm>
          <a:off x="4732346" y="1770334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ach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732346" y="2606041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718662" y="3690071"/>
            <a:ext cx="10988091" cy="301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v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¸ch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s¸ch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t¹ch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chÕch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mÕch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lÖch</a:t>
            </a:r>
            <a:endParaRPr lang="en-US" sz="44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bÝch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xÝch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kÞch</a:t>
            </a:r>
            <a:endParaRPr lang="en-US" sz="44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004089" y="115822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45303" y="0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215538" y="5517531"/>
            <a:ext cx="5439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s</a:t>
            </a:r>
            <a:r>
              <a:rPr lang="en-US" sz="6600" b="1" dirty="0" err="1" smtClean="0">
                <a:latin typeface=".VnAvant" panose="020B7200000000000000" pitchFamily="34" charset="0"/>
              </a:rPr>
              <a:t>¸ch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vë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1964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4589118" y="5517531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50885"/>
          <a:stretch/>
        </p:blipFill>
        <p:spPr>
          <a:xfrm>
            <a:off x="2973928" y="790413"/>
            <a:ext cx="6244144" cy="46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3448034" y="5734623"/>
            <a:ext cx="5259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chªnh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lÖch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6471327" y="573462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25" y="148148"/>
            <a:ext cx="9220201" cy="524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686092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t</a:t>
            </a:r>
            <a:r>
              <a:rPr lang="en-US" sz="6600" b="1" dirty="0" err="1" smtClean="0">
                <a:latin typeface=".VnAvant" panose="020B7200000000000000" pitchFamily="34" charset="0"/>
              </a:rPr>
              <a:t>ê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lÞch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5928535" y="572419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55" y="365125"/>
            <a:ext cx="5072288" cy="53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258</Words>
  <Application>Microsoft Office PowerPoint</Application>
  <PresentationFormat>Widescreen</PresentationFormat>
  <Paragraphs>79</Paragraphs>
  <Slides>24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HP001 4 hàng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80</cp:revision>
  <dcterms:created xsi:type="dcterms:W3CDTF">2020-08-21T17:28:42Z</dcterms:created>
  <dcterms:modified xsi:type="dcterms:W3CDTF">2020-08-30T03:19:31Z</dcterms:modified>
</cp:coreProperties>
</file>