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4" r:id="rId3"/>
    <p:sldId id="280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92" r:id="rId12"/>
    <p:sldId id="267" r:id="rId13"/>
    <p:sldId id="293" r:id="rId14"/>
    <p:sldId id="294" r:id="rId15"/>
    <p:sldId id="284" r:id="rId16"/>
    <p:sldId id="301" r:id="rId17"/>
    <p:sldId id="297" r:id="rId18"/>
    <p:sldId id="298" r:id="rId19"/>
    <p:sldId id="299" r:id="rId20"/>
    <p:sldId id="300" r:id="rId21"/>
    <p:sldId id="285" r:id="rId22"/>
    <p:sldId id="275" r:id="rId23"/>
    <p:sldId id="302" r:id="rId24"/>
    <p:sldId id="295" r:id="rId25"/>
    <p:sldId id="276" r:id="rId26"/>
    <p:sldId id="27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56: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ªp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up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311440" y="5903097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bóp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sen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4860190" y="5903097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6" y="0"/>
            <a:ext cx="12042414" cy="59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253331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®«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Ðp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®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Õp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b×m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Þp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sen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23016" y="46101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   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up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36160"/>
              </p:ext>
            </p:extLst>
          </p:nvPr>
        </p:nvGraphicFramePr>
        <p:xfrm>
          <a:off x="4666469" y="1318116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019157"/>
            <a:ext cx="2859062" cy="745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Ð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331305" y="2764572"/>
            <a:ext cx="12005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kÑp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nÑp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xÕp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nÕp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gióp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®«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dÐp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bÕp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b×m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sen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59071" y="14711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558786" cy="557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4469169"/>
            <a:ext cx="2281610" cy="1451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1" y="4469169"/>
            <a:ext cx="2376295" cy="1451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22" y="4469169"/>
            <a:ext cx="2311267" cy="1451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00" y="4469169"/>
            <a:ext cx="2324746" cy="1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ep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êp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ip</a:t>
            </a:r>
            <a:r>
              <a:rPr lang="en-US" sz="7200" b="1" dirty="0" smtClean="0">
                <a:latin typeface="HP001 4 hàng" panose="020B0603050302020204" pitchFamily="34" charset="0"/>
              </a:rPr>
              <a:t>   up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1213702" y="263162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bếp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bìm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bịp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búp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sen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669" y="178905"/>
            <a:ext cx="8474416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938" y="0"/>
            <a:ext cx="8323601" cy="6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6276" y="0"/>
            <a:ext cx="8242852" cy="58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4972" y="-1"/>
            <a:ext cx="9582087" cy="61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7" y="1668026"/>
            <a:ext cx="11832809" cy="30828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8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" y="26795"/>
            <a:ext cx="11569068" cy="37109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486230" y="401816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09799" y="439394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65030" y="4302705"/>
            <a:ext cx="12126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   </a:t>
            </a:r>
            <a:r>
              <a:rPr lang="en-US" sz="3600" dirty="0" err="1" smtClean="0">
                <a:latin typeface=".VnAvant" panose="020B7200000000000000" pitchFamily="34" charset="0"/>
              </a:rPr>
              <a:t>DÞp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nghØ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lÔ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Hµ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Tø</a:t>
            </a:r>
            <a:r>
              <a:rPr lang="en-US" sz="3600" dirty="0">
                <a:latin typeface=".VnAvant" panose="020B7200000000000000" pitchFamily="34" charset="0"/>
              </a:rPr>
              <a:t> vµ c« Lan </a:t>
            </a:r>
            <a:r>
              <a:rPr lang="en-US" sz="3600" dirty="0" smtClean="0">
                <a:latin typeface=".VnAvant" panose="020B7200000000000000" pitchFamily="34" charset="0"/>
              </a:rPr>
              <a:t>sang </a:t>
            </a:r>
            <a:r>
              <a:rPr lang="en-US" sz="3600" dirty="0" err="1" smtClean="0">
                <a:latin typeface=".VnAvant" panose="020B7200000000000000" pitchFamily="34" charset="0"/>
              </a:rPr>
              <a:t>ch¬i</a:t>
            </a:r>
            <a:r>
              <a:rPr lang="en-US" sz="3600" dirty="0" smtClean="0">
                <a:latin typeface=".VnAvant" panose="020B7200000000000000" pitchFamily="34" charset="0"/>
              </a:rPr>
              <a:t>. MÑ </a:t>
            </a:r>
            <a:r>
              <a:rPr lang="en-US" sz="3600" dirty="0" err="1" smtClean="0">
                <a:latin typeface=".VnAvant" panose="020B7200000000000000" pitchFamily="34" charset="0"/>
              </a:rPr>
              <a:t>nÊu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sóp</a:t>
            </a:r>
            <a:r>
              <a:rPr lang="en-US" sz="3600" dirty="0" smtClean="0">
                <a:latin typeface=".VnAvant" panose="020B7200000000000000" pitchFamily="34" charset="0"/>
              </a:rPr>
              <a:t> gµ, </a:t>
            </a:r>
            <a:r>
              <a:rPr lang="en-US" sz="3600" dirty="0" err="1" smtClean="0">
                <a:latin typeface=".VnAvant" panose="020B7200000000000000" pitchFamily="34" charset="0"/>
              </a:rPr>
              <a:t>c¬m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nÕp</a:t>
            </a:r>
            <a:r>
              <a:rPr lang="en-US" sz="3600" dirty="0" smtClean="0"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atin typeface=".VnAvant" panose="020B7200000000000000" pitchFamily="34" charset="0"/>
              </a:rPr>
              <a:t>r¸n</a:t>
            </a:r>
            <a:r>
              <a:rPr lang="en-US" sz="3600" dirty="0" smtClean="0">
                <a:latin typeface=".VnAvant" panose="020B7200000000000000" pitchFamily="34" charset="0"/>
              </a:rPr>
              <a:t> c¸ </a:t>
            </a:r>
            <a:r>
              <a:rPr lang="en-US" sz="3600" dirty="0" err="1" smtClean="0">
                <a:latin typeface=".VnAvant" panose="020B7200000000000000" pitchFamily="34" charset="0"/>
              </a:rPr>
              <a:t>chÐp</a:t>
            </a:r>
            <a:r>
              <a:rPr lang="en-US" sz="3600" dirty="0" smtClean="0">
                <a:latin typeface=".VnAvant" panose="020B7200000000000000" pitchFamily="34" charset="0"/>
              </a:rPr>
              <a:t>.  Hµ </a:t>
            </a:r>
            <a:r>
              <a:rPr lang="en-US" sz="3600" dirty="0" err="1" smtClean="0">
                <a:latin typeface=".VnAvant" panose="020B7200000000000000" pitchFamily="34" charset="0"/>
              </a:rPr>
              <a:t>gióp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röa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rau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latin typeface=".VnAvant" panose="020B7200000000000000" pitchFamily="34" charset="0"/>
              </a:rPr>
              <a:t>¶ vµ s¾p </a:t>
            </a:r>
            <a:r>
              <a:rPr lang="en-US" sz="3600" dirty="0" err="1" smtClean="0">
                <a:latin typeface=".VnAvant" panose="020B7200000000000000" pitchFamily="34" charset="0"/>
              </a:rPr>
              <a:t>xÕp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b¸t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Üa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</a:t>
            </a:r>
            <a:r>
              <a:rPr lang="en-US" sz="3600" dirty="0" smtClean="0">
                <a:latin typeface=".VnAvant" panose="020B7200000000000000" pitchFamily="34" charset="0"/>
              </a:rPr>
              <a:t>× </a:t>
            </a:r>
            <a:r>
              <a:rPr lang="en-US" sz="3600" dirty="0" err="1" smtClean="0">
                <a:latin typeface=".VnAvant" panose="020B7200000000000000" pitchFamily="34" charset="0"/>
              </a:rPr>
              <a:t>dän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dÑp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latin typeface=".VnAvant" panose="020B7200000000000000" pitchFamily="34" charset="0"/>
              </a:rPr>
              <a:t>cöa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Hµ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nay </a:t>
            </a:r>
            <a:r>
              <a:rPr lang="en-US" sz="3600" dirty="0" err="1" smtClean="0">
                <a:latin typeface=".VnAvant" panose="020B7200000000000000" pitchFamily="34" charset="0"/>
              </a:rPr>
              <a:t>thËt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5642402" y="6027737"/>
            <a:ext cx="697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2150055" y="5390778"/>
            <a:ext cx="549958" cy="1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486230" y="4843097"/>
            <a:ext cx="47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156437" y="4302705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11897372" y="4408933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9482955" y="4946362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578520" y="4956929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06562" y="4946362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8038617" y="5482336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8744482" y="5409265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729462" y="5462046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976932" y="6020077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2150055" y="6034450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5147462" y="5456867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8132967" y="6020077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25521" y="4243071"/>
            <a:ext cx="190897" cy="289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237065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Khi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nh</a:t>
            </a:r>
            <a:r>
              <a:rPr lang="en-US" sz="4800" b="1" dirty="0" smtClean="0">
                <a:latin typeface=".VnAvant" panose="020B7200000000000000" pitchFamily="34" charset="0"/>
              </a:rPr>
              <a:t>µ </a:t>
            </a:r>
            <a:r>
              <a:rPr lang="en-US" sz="4800" b="1" dirty="0" err="1" smtClean="0">
                <a:latin typeface=".VnAvant" panose="020B7200000000000000" pitchFamily="34" charset="0"/>
              </a:rPr>
              <a:t>cã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kh¸ch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" y="1266523"/>
            <a:ext cx="12110075" cy="54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105480"/>
            <a:ext cx="5377800" cy="823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12" y="1144797"/>
            <a:ext cx="11953461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.VnAvant" panose="020B7200000000000000" pitchFamily="34" charset="0"/>
              </a:rPr>
              <a:t>nÐt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÷     </a:t>
            </a:r>
            <a:r>
              <a:rPr lang="en-US" sz="3600" dirty="0" err="1" smtClean="0">
                <a:latin typeface=".VnAvant" panose="020B7200000000000000" pitchFamily="34" charset="0"/>
              </a:rPr>
              <a:t>nÕt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na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gÆp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gì</a:t>
            </a:r>
            <a:r>
              <a:rPr lang="en-US" sz="3600" dirty="0" smtClean="0">
                <a:latin typeface=".VnAvant" panose="020B7200000000000000" pitchFamily="34" charset="0"/>
              </a:rPr>
              <a:t>      </a:t>
            </a:r>
            <a:r>
              <a:rPr lang="en-US" sz="3600" dirty="0" err="1" smtClean="0">
                <a:latin typeface=".VnAvant" panose="020B7200000000000000" pitchFamily="34" charset="0"/>
              </a:rPr>
              <a:t>tÊp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nËp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håi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hép</a:t>
            </a:r>
            <a:endParaRPr lang="en-US" sz="3600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.VnAvant" panose="020B7200000000000000" pitchFamily="34" charset="0"/>
              </a:rPr>
              <a:t>xe</a:t>
            </a:r>
            <a:r>
              <a:rPr lang="en-US" sz="3600" dirty="0" smtClean="0">
                <a:latin typeface=".VnAvant" panose="020B7200000000000000" pitchFamily="34" charset="0"/>
              </a:rPr>
              <a:t> ®¹p      </a:t>
            </a:r>
            <a:r>
              <a:rPr lang="en-US" sz="3600" dirty="0" err="1" smtClean="0">
                <a:latin typeface=".VnAvant" panose="020B7200000000000000" pitchFamily="34" charset="0"/>
              </a:rPr>
              <a:t>chót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Ýt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gom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gãp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latin typeface=".VnAvant" panose="020B7200000000000000" pitchFamily="34" charset="0"/>
              </a:rPr>
              <a:t>møt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sen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latin typeface=".VnAvant" panose="020B7200000000000000" pitchFamily="34" charset="0"/>
              </a:rPr>
              <a:t>tia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chíp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38539" y="3248393"/>
            <a:ext cx="11953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¸m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xÞt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m­ùa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sÇm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sËp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nh­ø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trót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SÊm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sÐt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×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ng¶ r¹p vµ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nhau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lóc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møa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råi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døt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h¼n.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lã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khái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V¹n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nhø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dËy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®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¾p s¾c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mµu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4908" y="3947687"/>
            <a:ext cx="402956" cy="247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04128" y="3398001"/>
            <a:ext cx="402956" cy="247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9315" y="5912599"/>
            <a:ext cx="242806" cy="19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99736" y="4262031"/>
            <a:ext cx="242806" cy="19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314780"/>
            <a:ext cx="11733664" cy="4812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137603" y="89686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733801" y="95010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13171" y="5262961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Trong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bÕp</a:t>
            </a:r>
            <a:r>
              <a:rPr lang="en-US" sz="4000" b="1" dirty="0" smtClean="0">
                <a:latin typeface=".VnAvant" panose="020B7200000000000000" pitchFamily="34" charset="0"/>
              </a:rPr>
              <a:t>, </a:t>
            </a:r>
            <a:r>
              <a:rPr lang="en-US" sz="4000" b="1" dirty="0" err="1" smtClean="0">
                <a:latin typeface=".VnAvant" panose="020B7200000000000000" pitchFamily="34" charset="0"/>
              </a:rPr>
              <a:t>lò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cón</a:t>
            </a:r>
            <a:r>
              <a:rPr lang="en-US" sz="4000" b="1" dirty="0" smtClean="0"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latin typeface=".VnAvant" panose="020B7200000000000000" pitchFamily="34" charset="0"/>
              </a:rPr>
              <a:t>móp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mÝp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nÐp</a:t>
            </a:r>
            <a:r>
              <a:rPr lang="en-US" sz="4000" b="1" dirty="0" smtClean="0">
                <a:latin typeface=".VnAvant" panose="020B7200000000000000" pitchFamily="34" charset="0"/>
              </a:rPr>
              <a:t> vµ </a:t>
            </a:r>
            <a:r>
              <a:rPr lang="en-US" sz="4000" b="1" dirty="0" err="1" smtClean="0">
                <a:latin typeface=".VnAvant" panose="020B7200000000000000" pitchFamily="34" charset="0"/>
              </a:rPr>
              <a:t>bªn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mÑ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8346278" y="5266273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6168760" y="525858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007772" y="525964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3512" y="5970847"/>
            <a:ext cx="278969" cy="135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426989" y="5270684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20678" y="1864850"/>
            <a:ext cx="10771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ep   ªp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219054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1732022" y="186422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6522628" y="188371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444796" y="1864850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257801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4855894" y="186422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4118564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6794034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9127762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460768" y="1858112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381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890677" y="764630"/>
            <a:ext cx="675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 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up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93437"/>
              </p:ext>
            </p:extLst>
          </p:nvPr>
        </p:nvGraphicFramePr>
        <p:xfrm>
          <a:off x="4666469" y="189612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ep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77988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Ð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184031" y="3978209"/>
            <a:ext cx="10988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kÑp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nÑp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xÕp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nÕp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nhÞp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bóp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gióp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latin typeface=".VnAvant" panose="020B7200000000000000" pitchFamily="34" charset="0"/>
              </a:rPr>
              <a:t>®«</a:t>
            </a:r>
            <a:r>
              <a:rPr lang="en-US" sz="6600" b="1" dirty="0" err="1" smtClean="0">
                <a:latin typeface=".VnAvant" panose="020B7200000000000000" pitchFamily="34" charset="0"/>
              </a:rPr>
              <a:t>i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dÐp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604012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7" y="14714"/>
            <a:ext cx="10666954" cy="57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293160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®</a:t>
            </a:r>
            <a:r>
              <a:rPr lang="en-US" sz="6600" b="1" dirty="0" err="1" smtClean="0">
                <a:latin typeface=".VnAvant" panose="020B7200000000000000" pitchFamily="34" charset="0"/>
              </a:rPr>
              <a:t>Çu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bÕp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692025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" y="-1"/>
            <a:ext cx="11032758" cy="54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549979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b×m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bÞp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886569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10" y="365125"/>
            <a:ext cx="6191780" cy="52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304</Words>
  <Application>Microsoft Office PowerPoint</Application>
  <PresentationFormat>Widescreen</PresentationFormat>
  <Paragraphs>74</Paragraphs>
  <Slides>26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64</cp:revision>
  <dcterms:created xsi:type="dcterms:W3CDTF">2020-08-21T17:28:42Z</dcterms:created>
  <dcterms:modified xsi:type="dcterms:W3CDTF">2020-08-30T03:35:24Z</dcterms:modified>
</cp:coreProperties>
</file>