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  <p:sldMasterId id="2147483673" r:id="rId4"/>
    <p:sldMasterId id="2147483676" r:id="rId5"/>
    <p:sldMasterId id="2147483688" r:id="rId6"/>
    <p:sldMasterId id="2147483698" r:id="rId7"/>
    <p:sldMasterId id="2147483724" r:id="rId8"/>
    <p:sldMasterId id="2147483750" r:id="rId9"/>
    <p:sldMasterId id="2147483762" r:id="rId10"/>
    <p:sldMasterId id="2147483774" r:id="rId11"/>
  </p:sldMasterIdLst>
  <p:notesMasterIdLst>
    <p:notesMasterId r:id="rId36"/>
  </p:notesMasterIdLst>
  <p:sldIdLst>
    <p:sldId id="358" r:id="rId12"/>
    <p:sldId id="257" r:id="rId13"/>
    <p:sldId id="265" r:id="rId14"/>
    <p:sldId id="583" r:id="rId15"/>
    <p:sldId id="581" r:id="rId16"/>
    <p:sldId id="606" r:id="rId17"/>
    <p:sldId id="262" r:id="rId18"/>
    <p:sldId id="605" r:id="rId19"/>
    <p:sldId id="264" r:id="rId20"/>
    <p:sldId id="612" r:id="rId21"/>
    <p:sldId id="352" r:id="rId22"/>
    <p:sldId id="290" r:id="rId23"/>
    <p:sldId id="354" r:id="rId24"/>
    <p:sldId id="355" r:id="rId25"/>
    <p:sldId id="582" r:id="rId26"/>
    <p:sldId id="595" r:id="rId27"/>
    <p:sldId id="599" r:id="rId28"/>
    <p:sldId id="607" r:id="rId29"/>
    <p:sldId id="608" r:id="rId30"/>
    <p:sldId id="609" r:id="rId31"/>
    <p:sldId id="610" r:id="rId32"/>
    <p:sldId id="611" r:id="rId33"/>
    <p:sldId id="598" r:id="rId34"/>
    <p:sldId id="600" r:id="rId35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80" d="100"/>
          <a:sy n="80" d="100"/>
        </p:scale>
        <p:origin x="10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06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spc="450" dirty="0"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33.jpe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4" name="Google Shape;84;p1"/>
          <p:cNvSpPr txBox="1"/>
          <p:nvPr/>
        </p:nvSpPr>
        <p:spPr>
          <a:xfrm>
            <a:off x="1051560" y="4143861"/>
            <a:ext cx="723251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Khu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rừng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nhiệt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đới</a:t>
            </a:r>
            <a:endParaRPr sz="6000" kern="0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3368" y="-54109"/>
            <a:ext cx="2531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Chủ</a:t>
            </a:r>
            <a:r>
              <a:rPr lang="en-US" sz="5400" b="1" kern="0" dirty="0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đề</a:t>
            </a:r>
            <a:endParaRPr lang="en-US" sz="5400" b="1" kern="0" dirty="0">
              <a:solidFill>
                <a:schemeClr val="bg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30"/>
    </mc:Choice>
    <mc:Fallback xmlns="">
      <p:transition advTm="121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4" y="190623"/>
            <a:ext cx="5737267" cy="272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2" y="2762250"/>
            <a:ext cx="4762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35" y="1228847"/>
            <a:ext cx="3078893" cy="300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6574809" y="2696761"/>
            <a:ext cx="2569191" cy="2446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728" y="1355506"/>
            <a:ext cx="7772400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lá cây được tạo ra bằng cách nào?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hình in lá cây, có thể tạo hình chú chim bằng cách nào?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tạo thêm cảnh vật gì để phù hợp với hình chú chim…?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7" y="-51292"/>
            <a:ext cx="2720493" cy="17530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51250" y="567690"/>
            <a:ext cx="1841500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0650">
                        <a14:foregroundMark x1="26016" y1="31020" x2="27236" y2="80000"/>
                        <a14:foregroundMark x1="19512" y1="24490" x2="32114" y2="28571"/>
                        <a14:foregroundMark x1="40650" y1="23265" x2="44309" y2="23265"/>
                        <a14:foregroundMark x1="41870" y1="30204" x2="41870" y2="30204"/>
                        <a14:foregroundMark x1="86992" y1="31837" x2="90650" y2="32653"/>
                        <a14:foregroundMark x1="14228" y1="81224" x2="19919" y2="78367"/>
                        <a14:foregroundMark x1="23577" y1="27347" x2="28049" y2="57143"/>
                        <a14:foregroundMark x1="75203" y1="33061" x2="69106" y2="67755"/>
                        <a14:foregroundMark x1="25610" y1="55510" x2="18293" y2="84898"/>
                        <a14:foregroundMark x1="24390" y1="53878" x2="32114" y2="62449"/>
                        <a14:foregroundMark x1="29268" y1="50204" x2="34959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2" y="2766446"/>
            <a:ext cx="2720493" cy="270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6774">
        <p:comb/>
      </p:transition>
    </mc:Choice>
    <mc:Fallback xmlns="">
      <p:transition spd="slow" advTm="16774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3105" y="3691484"/>
            <a:ext cx="535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và in hình lá cây lên giấy.</a:t>
            </a:r>
          </a:p>
        </p:txBody>
      </p:sp>
      <p:pic>
        <p:nvPicPr>
          <p:cNvPr id="3" name="Content Placeholder 4" descr="z3136880661044_52722c38c66e362832e0734b9eda47cf"/>
          <p:cNvPicPr>
            <a:picLocks noChangeAspect="1"/>
          </p:cNvPicPr>
          <p:nvPr/>
        </p:nvPicPr>
        <p:blipFill>
          <a:blip r:embed="rId6"/>
          <a:srcRect l="19657" t="15369" r="12614" b="6304"/>
          <a:stretch>
            <a:fillRect/>
          </a:stretch>
        </p:blipFill>
        <p:spPr>
          <a:xfrm>
            <a:off x="5140325" y="834390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6" name="Picture 5" descr="z3136876762134_89954daf8f9e4abb5385928e41cee3ac"/>
          <p:cNvPicPr>
            <a:picLocks noChangeAspect="1"/>
          </p:cNvPicPr>
          <p:nvPr/>
        </p:nvPicPr>
        <p:blipFill>
          <a:blip r:embed="rId7"/>
          <a:srcRect l="14726" t="7802" r="10677" b="8826"/>
          <a:stretch>
            <a:fillRect/>
          </a:stretch>
        </p:blipFill>
        <p:spPr>
          <a:xfrm>
            <a:off x="1001395" y="809625"/>
            <a:ext cx="2884805" cy="181419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9" name="Right Arrow 8"/>
          <p:cNvSpPr/>
          <p:nvPr/>
        </p:nvSpPr>
        <p:spPr>
          <a:xfrm>
            <a:off x="4242435" y="1680845"/>
            <a:ext cx="517525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451">
        <p14:prism isInverted="1"/>
      </p:transition>
    </mc:Choice>
    <mc:Fallback xmlns="">
      <p:transition spd="slow" advTm="15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5892" y="3599746"/>
            <a:ext cx="5201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chấm, nét vào hình in lá để tạo thành hình chú chim.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ontent Placeholder 7" descr="z3136883453862_d80e2b8107fd42ce421af62aa8d46de4"/>
          <p:cNvPicPr>
            <a:picLocks noChangeAspect="1"/>
          </p:cNvPicPr>
          <p:nvPr/>
        </p:nvPicPr>
        <p:blipFill>
          <a:blip r:embed="rId6"/>
          <a:srcRect l="13513" t="8367" r="16846" b="6275"/>
          <a:stretch>
            <a:fillRect/>
          </a:stretch>
        </p:blipFill>
        <p:spPr>
          <a:xfrm>
            <a:off x="2577465" y="538480"/>
            <a:ext cx="4251325" cy="293116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528">
        <p14:prism isInverted="1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476040"/>
            <a:ext cx="5517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cảnh vật cho sản phẩm mĩ thuật sinh động hơn.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2330450" y="395605"/>
            <a:ext cx="4276090" cy="28943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83">
        <p14:prism isInverted="1"/>
      </p:transition>
    </mc:Choice>
    <mc:Fallback xmlns="">
      <p:transition spd="slow" advTm="6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649277"/>
            <a:ext cx="5517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màu, hoàn thiện sản phẩm.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6"/>
          <a:srcRect l="2605" r="3189" b="5699"/>
          <a:stretch>
            <a:fillRect/>
          </a:stretch>
        </p:blipFill>
        <p:spPr>
          <a:xfrm>
            <a:off x="2216785" y="370840"/>
            <a:ext cx="4860925" cy="315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70">
        <p14:prism isInverted="1"/>
      </p:transition>
    </mc:Choice>
    <mc:Fallback xmlns="">
      <p:transition spd="slow" advTm="4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6023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11\rgt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223218"/>
            <a:ext cx="1491388" cy="127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1\fw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90" y="221725"/>
            <a:ext cx="1303020" cy="12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1\đsadsd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0" y="224155"/>
            <a:ext cx="810895" cy="1277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1\gnb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5" y="1758400"/>
            <a:ext cx="4000500" cy="76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E:\GIAO AN\SGV lop 2\sgv chân trời sáng tạo lớp 2\hình minh họa giáo án\11\dsafssd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30830"/>
            <a:ext cx="3904615" cy="2066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76875" y="768985"/>
            <a:ext cx="3350895" cy="3322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từ lá cây</a:t>
            </a:r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Tưởng tượng chú chim từ hình chiếc lá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Chọn lá và màu phù hợp để thể hiện chú chim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chú chim nhỏ bằng cách in chà xát lá cây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6">
        <p:checker/>
      </p:transition>
    </mc:Choice>
    <mc:Fallback xmlns="">
      <p:transition spd="slow" advTm="1700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ĩ Thuật 2+5| Chú Chim Nhỏ| Sáng Tạo Với Những Chiếc Lá| Hướng Dẫn In Chà  Xát Lá Cây Bằng Màu Sáp - YouTube">
            <a:extLst>
              <a:ext uri="{FF2B5EF4-FFF2-40B4-BE49-F238E27FC236}">
                <a16:creationId xmlns:a16="http://schemas.microsoft.com/office/drawing/2014/main" id="{5045DA9B-8316-476A-809E-091649BF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78" y="643467"/>
            <a:ext cx="6457243" cy="363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7625290"/>
      </p:ext>
    </p:extLst>
  </p:cSld>
  <p:clrMapOvr>
    <a:masterClrMapping/>
  </p:clrMapOvr>
  <p:transition spd="med" advTm="1069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: Chú chim nhỏ | In lá cây tạo hình chú chim | Vẽ chú chim nhỏ từ lá cây  - YouTube">
            <a:extLst>
              <a:ext uri="{FF2B5EF4-FFF2-40B4-BE49-F238E27FC236}">
                <a16:creationId xmlns:a16="http://schemas.microsoft.com/office/drawing/2014/main" id="{AF346C4C-899C-4AF1-86A1-51E345819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3951" r="2500" b="1893"/>
          <a:stretch/>
        </p:blipFill>
        <p:spPr bwMode="auto">
          <a:xfrm>
            <a:off x="1159933" y="150283"/>
            <a:ext cx="6824133" cy="484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5286666"/>
      </p:ext>
    </p:extLst>
  </p:cSld>
  <p:clrMapOvr>
    <a:masterClrMapping/>
  </p:clrMapOvr>
  <p:transition spd="med" advTm="1774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37"/>
          <p:cNvSpPr txBox="1"/>
          <p:nvPr/>
        </p:nvSpPr>
        <p:spPr>
          <a:xfrm>
            <a:off x="915498" y="2773706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2: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1)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8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ú Chim nhỏ| Tạo Hình Với Lá Cây| Những Chiếc Lá Kì Diệu| Cách In Chà Xát  Từ Lá Cây - YouTube">
            <a:extLst>
              <a:ext uri="{FF2B5EF4-FFF2-40B4-BE49-F238E27FC236}">
                <a16:creationId xmlns:a16="http://schemas.microsoft.com/office/drawing/2014/main" id="{74DBF729-7B74-4140-8308-718EB46A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7" y="550333"/>
            <a:ext cx="6652919" cy="374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3727388"/>
      </p:ext>
    </p:extLst>
  </p:cSld>
  <p:clrMapOvr>
    <a:masterClrMapping/>
  </p:clrMapOvr>
  <p:transition spd="med" advTm="4259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Ú CHIM NHỎ- sáng tạo với lá cây - chà sát lá cây tạo sản phẩm mĩ thuật -  YouTube">
            <a:extLst>
              <a:ext uri="{FF2B5EF4-FFF2-40B4-BE49-F238E27FC236}">
                <a16:creationId xmlns:a16="http://schemas.microsoft.com/office/drawing/2014/main" id="{21AE3F41-0AAD-4010-A55E-7D41055F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19260" r="19998" b="11934"/>
          <a:stretch/>
        </p:blipFill>
        <p:spPr bwMode="auto">
          <a:xfrm>
            <a:off x="1542327" y="321735"/>
            <a:ext cx="6275482" cy="415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9480297"/>
      </p:ext>
    </p:extLst>
  </p:cSld>
  <p:clrMapOvr>
    <a:masterClrMapping/>
  </p:clrMapOvr>
  <p:transition spd="med" advTm="3492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ận biết hình được tạo từ cách in chà xát - trang 46 - SGK Mĩ thuật 2 -  Chân trời sáng tạo | Mĩ thuật 2- Chân trời sáng tạo">
            <a:extLst>
              <a:ext uri="{FF2B5EF4-FFF2-40B4-BE49-F238E27FC236}">
                <a16:creationId xmlns:a16="http://schemas.microsoft.com/office/drawing/2014/main" id="{79AEEEBC-1B36-458E-8154-11916240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33" y="541867"/>
            <a:ext cx="5320772" cy="43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95179"/>
      </p:ext>
    </p:extLst>
  </p:cSld>
  <p:clrMapOvr>
    <a:masterClrMapping/>
  </p:clrMapOvr>
  <p:transition spd="med" advTm="3353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52">
        <p14:ripple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833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Màu sắc, đường nét trong hình chú chim?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Điểm độc đáo của chú chim được tạo từ hình in lá?</a:t>
            </a:r>
          </a:p>
        </p:txBody>
      </p:sp>
    </p:spTree>
  </p:cSld>
  <p:clrMapOvr>
    <a:masterClrMapping/>
  </p:clrMapOvr>
  <p:transition spd="med" advTm="22347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8604" y="11286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5995" y="634586"/>
            <a:ext cx="6337760" cy="4257801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2123190" y="570937"/>
            <a:ext cx="3832711" cy="43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1840432" y="2526232"/>
            <a:ext cx="1821191" cy="182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211078" y="1173770"/>
            <a:ext cx="2111322" cy="199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5687786" y="3375162"/>
            <a:ext cx="1202979" cy="12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E:\GIAO AN\ảnh tài liệu\yujyjhhj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031958" y="1414119"/>
            <a:ext cx="1485900" cy="16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ảnh tài liệu\jhhk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098641" y="1032365"/>
            <a:ext cx="1749902" cy="153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4986784" y="2461363"/>
            <a:ext cx="1914473" cy="155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93" y="2819242"/>
            <a:ext cx="2611748" cy="193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0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3005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0470" y="168275"/>
            <a:ext cx="6670675" cy="9220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Những chú chim được tạo ra bằng cách nào?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nào của chú chim được tạo từ hình in lá.</a:t>
            </a:r>
          </a:p>
        </p:txBody>
      </p:sp>
      <p:pic>
        <p:nvPicPr>
          <p:cNvPr id="2" name="Content Placeholder 1" descr="maxresdefault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835" t="19985" r="20944" b="12833"/>
          <a:stretch>
            <a:fillRect/>
          </a:stretch>
        </p:blipFill>
        <p:spPr>
          <a:xfrm>
            <a:off x="628650" y="1424305"/>
            <a:ext cx="4168140" cy="286258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3" name="Content Placeholder 2" descr="4_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86655" y="1424305"/>
            <a:ext cx="3702685" cy="286194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9"/>
    </mc:Choice>
    <mc:Fallback xmlns="">
      <p:transition spd="slow" advTm="62289"/>
    </mc:Fallback>
  </mc:AlternateContent>
  <p:extLst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5128" y="523876"/>
            <a:ext cx="583374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FC3DF9-F6B1-4DF4-945D-B3CC1A4B3B32}"/>
              </a:ext>
            </a:extLst>
          </p:cNvPr>
          <p:cNvSpPr/>
          <p:nvPr/>
        </p:nvSpPr>
        <p:spPr>
          <a:xfrm>
            <a:off x="1480995" y="1385286"/>
            <a:ext cx="6208929" cy="342053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in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đáng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 spd="slow" advTm="147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in chà xát chú chim nhỏ">
            <a:hlinkClick r:id="" action="ppaction://media"/>
            <a:extLst>
              <a:ext uri="{FF2B5EF4-FFF2-40B4-BE49-F238E27FC236}">
                <a16:creationId xmlns:a16="http://schemas.microsoft.com/office/drawing/2014/main" id="{DCED9DF1-4AA1-4A7F-B591-69E6F894049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098" y="491067"/>
            <a:ext cx="7020953" cy="3949171"/>
          </a:xfrm>
        </p:spPr>
      </p:pic>
    </p:spTree>
    <p:custDataLst>
      <p:tags r:id="rId1"/>
    </p:custDataLst>
  </p:cSld>
  <p:clrMapOvr>
    <a:masterClrMapping/>
  </p:clrMapOvr>
  <p:transition spd="med" advTm="14868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03" objId="8"/>
        <p14:triggerEvt type="onClick" time="15203" objId="8"/>
        <p14:stopEvt time="145144" objId="8"/>
        <p14:playEvt time="145162" objId="8"/>
        <p14:stopEvt time="147319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1220" y="235751"/>
            <a:ext cx="83778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8"/>
          <p:cNvSpPr/>
          <p:nvPr/>
        </p:nvSpPr>
        <p:spPr>
          <a:xfrm>
            <a:off x="7726261" y="1214526"/>
            <a:ext cx="112137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16" name="Rounded Rectangle 14"/>
          <p:cNvSpPr/>
          <p:nvPr/>
        </p:nvSpPr>
        <p:spPr>
          <a:xfrm>
            <a:off x="423331" y="1214901"/>
            <a:ext cx="107056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7" name="Rounded Rectangle 19"/>
          <p:cNvSpPr/>
          <p:nvPr/>
        </p:nvSpPr>
        <p:spPr>
          <a:xfrm>
            <a:off x="7726261" y="3455582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4</a:t>
            </a:r>
          </a:p>
        </p:txBody>
      </p:sp>
      <p:sp>
        <p:nvSpPr>
          <p:cNvPr id="18" name="Rounded Rectangle 20"/>
          <p:cNvSpPr/>
          <p:nvPr/>
        </p:nvSpPr>
        <p:spPr>
          <a:xfrm>
            <a:off x="379445" y="3581636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pic>
        <p:nvPicPr>
          <p:cNvPr id="5" name="Content Placeholder 4" descr="z3136880661044_52722c38c66e362832e0734b9eda47cf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9657" t="15369" r="12614" b="6304"/>
          <a:stretch>
            <a:fillRect/>
          </a:stretch>
        </p:blipFill>
        <p:spPr>
          <a:xfrm>
            <a:off x="1694180" y="789305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8" name="Content Placeholder 7" descr="z3136883453862_d80e2b8107fd42ce421af62aa8d46de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3513" t="8367" r="16846" b="6275"/>
          <a:stretch>
            <a:fillRect/>
          </a:stretch>
        </p:blipFill>
        <p:spPr>
          <a:xfrm>
            <a:off x="4919980" y="789305"/>
            <a:ext cx="2596515" cy="1790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1694180" y="2914015"/>
            <a:ext cx="2823845" cy="191135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7"/>
          <a:srcRect l="2605" r="3189" b="5699"/>
          <a:stretch>
            <a:fillRect/>
          </a:stretch>
        </p:blipFill>
        <p:spPr>
          <a:xfrm>
            <a:off x="4919980" y="2914015"/>
            <a:ext cx="2692400" cy="188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 spd="slow" advTm="237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341</Words>
  <Application>Microsoft Office PowerPoint</Application>
  <PresentationFormat>On-screen Show (16:9)</PresentationFormat>
  <Paragraphs>57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57" baseType="lpstr">
      <vt:lpstr>Malgun Gothic Semilight</vt:lpstr>
      <vt:lpstr>微软雅黑</vt:lpstr>
      <vt:lpstr>微软雅黑</vt:lpstr>
      <vt:lpstr>宋体</vt:lpstr>
      <vt:lpstr>宋体</vt:lpstr>
      <vt:lpstr>【苹果】迟暮朝朝醉晚灯</vt:lpstr>
      <vt:lpstr>Arial</vt:lpstr>
      <vt:lpstr>Arial Black</vt:lpstr>
      <vt:lpstr>Calibri</vt:lpstr>
      <vt:lpstr>Calibri Light</vt:lpstr>
      <vt:lpstr>等线</vt:lpstr>
      <vt:lpstr>等线 Light</vt:lpstr>
      <vt:lpstr>iCiel Soup of Justice</vt:lpstr>
      <vt:lpstr>inpin heiti</vt:lpstr>
      <vt:lpstr>Lato Hairline</vt:lpstr>
      <vt:lpstr>Lato Light</vt:lpstr>
      <vt:lpstr>Lato Regular</vt:lpstr>
      <vt:lpstr>Times New Roman</vt:lpstr>
      <vt:lpstr>印品黑体</vt:lpstr>
      <vt:lpstr>方正卡通简体</vt:lpstr>
      <vt:lpstr>方正少儿简体</vt:lpstr>
      <vt:lpstr>迷你简细行楷</vt:lpstr>
      <vt:lpstr>1_Office 主题​​</vt:lpstr>
      <vt:lpstr>Office 主题</vt:lpstr>
      <vt:lpstr>3_Office 主题​​</vt:lpstr>
      <vt:lpstr>5_Office 主题​​</vt:lpstr>
      <vt:lpstr>6_Office 主题​​</vt:lpstr>
      <vt:lpstr>3_Office 主题</vt:lpstr>
      <vt:lpstr>7_Office 主题​​</vt:lpstr>
      <vt:lpstr>9_Office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LAPTOP</cp:lastModifiedBy>
  <cp:revision>118</cp:revision>
  <dcterms:created xsi:type="dcterms:W3CDTF">2016-12-25T02:27:00Z</dcterms:created>
  <dcterms:modified xsi:type="dcterms:W3CDTF">2023-03-19T15:50:31Z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