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27" r:id="rId2"/>
    <p:sldId id="290" r:id="rId3"/>
    <p:sldId id="329" r:id="rId4"/>
    <p:sldId id="330" r:id="rId5"/>
    <p:sldId id="318" r:id="rId6"/>
    <p:sldId id="1890" r:id="rId7"/>
    <p:sldId id="1891" r:id="rId8"/>
    <p:sldId id="291" r:id="rId9"/>
    <p:sldId id="1894" r:id="rId10"/>
    <p:sldId id="1895" r:id="rId11"/>
    <p:sldId id="324" r:id="rId12"/>
    <p:sldId id="325" r:id="rId13"/>
    <p:sldId id="314" r:id="rId1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00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1428750"/>
            <a:ext cx="4857750" cy="2457450"/>
          </a:xfrm>
        </p:spPr>
        <p:txBody>
          <a:bodyPr/>
          <a:lstStyle>
            <a:lvl1pPr marL="0" indent="0">
              <a:buNone/>
              <a:defRPr sz="1350" b="1">
                <a:solidFill>
                  <a:schemeClr val="accent1">
                    <a:lumMod val="50000"/>
                  </a:schemeClr>
                </a:solidFill>
              </a:defRPr>
            </a:lvl1pPr>
            <a:lvl2pPr marL="212598" indent="-212598">
              <a:spcBef>
                <a:spcPts val="750"/>
              </a:spcBef>
              <a:defRPr sz="135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329" y="0"/>
            <a:ext cx="2352671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36971"/>
            <a:ext cx="4857749" cy="89177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4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audio" Target="../media/media1.mp3"/><Relationship Id="rId10" Type="http://schemas.openxmlformats.org/officeDocument/2006/relationships/image" Target="../media/image4.png"/><Relationship Id="rId4" Type="http://schemas.microsoft.com/office/2007/relationships/media" Target="../media/media1.mp3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501852" y="1354592"/>
            <a:ext cx="6174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4: 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SẮC MÀU EM YÊU 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A3930-0192-428A-897B-A1D3DE787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28" y="1121052"/>
            <a:ext cx="2619184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0DB7-4F31-4C53-A1BF-1473526A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97" y="1121052"/>
            <a:ext cx="3492245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9586598"/>
      </p:ext>
    </p:extLst>
  </p:cSld>
  <p:clrMapOvr>
    <a:masterClrMapping/>
  </p:clrMapOvr>
  <p:transition spd="med" advClick="0" advTm="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50352" y="947577"/>
            <a:ext cx="494018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đường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nét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than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2"/>
            </p:custDataLst>
          </p:nvPr>
        </p:nvSpPr>
        <p:spPr>
          <a:xfrm>
            <a:off x="922300" y="56366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013952" y="134752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14361" y="1058917"/>
            <a:ext cx="473937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28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043128" y="205559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/>
              <a:t>   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SÁNG TẠO CÁC BỨC TRANH  BẰNG NÉT VÀ MẢNG MÀU ĐỂ TRANG TRÍ GÓC HỌC TẬP CHO NGÔI NHÀ THÂN YÊU, HOẶC TẶNG BẠN BÈ, NGƯỜI THÂN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"/>
    </mc:Choice>
    <mc:Fallback xmlns="">
      <p:transition spd="slow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599" y="1264602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4444" y="2681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60"/>
                            </p:stCondLst>
                            <p:childTnLst>
                              <p:par>
                                <p:cTn id="2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516653" y="162315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1516653" y="713048"/>
            <a:ext cx="618481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2828971" y="404534"/>
            <a:ext cx="348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061884"/>
            <a:ext cx="27689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1: </a:t>
            </a:r>
            <a:r>
              <a:rPr lang="en-US" sz="2000" dirty="0" err="1">
                <a:solidFill>
                  <a:srgbClr val="FF0000"/>
                </a:solidFill>
              </a:rPr>
              <a:t>Chụp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vườn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hoa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đầy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2: </a:t>
            </a:r>
            <a:r>
              <a:rPr lang="en-US" sz="2000" dirty="0" err="1">
                <a:solidFill>
                  <a:srgbClr val="FF0000"/>
                </a:solidFill>
              </a:rPr>
              <a:t>Cầu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vồng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trong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xung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quanh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chúng</a:t>
            </a:r>
            <a:r>
              <a:rPr lang="en-US" sz="2000" dirty="0">
                <a:solidFill>
                  <a:srgbClr val="FF0000"/>
                </a:solidFill>
              </a:rPr>
              <a:t> ta: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nhiên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các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đồ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40684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1026" name="Picture 2" descr="Red – Màu Đỏ | Từ Điển Hình">
            <a:extLst>
              <a:ext uri="{FF2B5EF4-FFF2-40B4-BE49-F238E27FC236}">
                <a16:creationId xmlns:a16="http://schemas.microsoft.com/office/drawing/2014/main" id="{3A888D44-F21F-4119-B5CE-89D4CE4C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" y="858634"/>
            <a:ext cx="1914064" cy="19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ất liệu thô Archives - Page 2 of 3 - In Nguyên Đạt">
            <a:extLst>
              <a:ext uri="{FF2B5EF4-FFF2-40B4-BE49-F238E27FC236}">
                <a16:creationId xmlns:a16="http://schemas.microsoft.com/office/drawing/2014/main" id="{63076EF8-8925-468E-9FF6-F5DA2991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4" y="858635"/>
            <a:ext cx="1914063" cy="19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Blue Circle Free Stock Photo - Public Domain Pictures">
            <a:extLst>
              <a:ext uri="{FF2B5EF4-FFF2-40B4-BE49-F238E27FC236}">
                <a16:creationId xmlns:a16="http://schemas.microsoft.com/office/drawing/2014/main" id="{139B5A91-73A9-4FDF-A4BE-C48E2259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5" y="410005"/>
            <a:ext cx="2081829" cy="2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CEBEC06F-1B60-46B5-BC17-469DCAC2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62" y="3172123"/>
            <a:ext cx="2081829" cy="15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C34C5-6813-4955-8253-5998307AA3A4}"/>
              </a:ext>
            </a:extLst>
          </p:cNvPr>
          <p:cNvSpPr txBox="1"/>
          <p:nvPr/>
        </p:nvSpPr>
        <p:spPr>
          <a:xfrm>
            <a:off x="722671" y="3876436"/>
            <a:ext cx="5021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đỏ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vàng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xanh</a:t>
            </a:r>
            <a:r>
              <a:rPr lang="en-US" sz="2000" dirty="0">
                <a:solidFill>
                  <a:srgbClr val="0070C0"/>
                </a:solidFill>
              </a:rPr>
              <a:t> lam </a:t>
            </a:r>
            <a:r>
              <a:rPr lang="en-US" sz="2000" dirty="0" err="1">
                <a:solidFill>
                  <a:srgbClr val="0070C0"/>
                </a:solidFill>
              </a:rPr>
              <a:t>trong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hộp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3 </a:t>
            </a:r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ra </a:t>
            </a:r>
            <a:r>
              <a:rPr lang="en-US" sz="2000" dirty="0" err="1">
                <a:solidFill>
                  <a:srgbClr val="0070C0"/>
                </a:solidFill>
              </a:rPr>
              <a:t>giấy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nhé</a:t>
            </a:r>
            <a:r>
              <a:rPr lang="en-US" sz="2000" dirty="0">
                <a:solidFill>
                  <a:srgbClr val="0070C0"/>
                </a:solidFill>
              </a:rPr>
              <a:t>!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80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36897B8-86AC-455A-8165-7B1DC3D8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9" y="854136"/>
            <a:ext cx="2249317" cy="400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Sự tích bảy sắc cầu vòng | Truyện cổ tích Việt Nam">
            <a:extLst>
              <a:ext uri="{FF2B5EF4-FFF2-40B4-BE49-F238E27FC236}">
                <a16:creationId xmlns:a16="http://schemas.microsoft.com/office/drawing/2014/main" id="{3E555977-AFD2-45C3-9674-7D5B13BA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67" y="19928"/>
            <a:ext cx="4600487" cy="25848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CAAA1-7E77-467B-8720-99B423AD9E65}"/>
              </a:ext>
            </a:extLst>
          </p:cNvPr>
          <p:cNvSpPr txBox="1"/>
          <p:nvPr/>
        </p:nvSpPr>
        <p:spPr>
          <a:xfrm>
            <a:off x="3303638" y="3056494"/>
            <a:ext cx="559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vồng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la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833924701"/>
      </p:ext>
    </p:extLst>
  </p:cSld>
  <p:clrMapOvr>
    <a:masterClrMapping/>
  </p:clrMapOvr>
  <p:transition spd="med" advClick="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636F14-5CA3-42C9-9FFE-D35076E644A1}"/>
              </a:ext>
            </a:extLst>
          </p:cNvPr>
          <p:cNvSpPr txBox="1"/>
          <p:nvPr/>
        </p:nvSpPr>
        <p:spPr>
          <a:xfrm>
            <a:off x="393121" y="318655"/>
            <a:ext cx="4379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màu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=……..?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 …….?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        </a:t>
            </a:r>
            <a:r>
              <a:rPr lang="en-US" sz="2100" dirty="0"/>
              <a:t>= …….?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284C6-29D8-4B5A-BB43-CFB02FBB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7" y="2069199"/>
            <a:ext cx="1821635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DA224-843A-417E-AC56-84D2F2CC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13" y="2069199"/>
            <a:ext cx="1754258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F6DF5-9D01-43C1-871C-EC979F48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649" y="1680566"/>
            <a:ext cx="4214231" cy="2684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84B36B-5AEB-426E-9E7B-A50598DE0648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1967182" y="2838057"/>
            <a:ext cx="338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5E77CC-9B99-42D0-8E07-6930B426A295}"/>
              </a:ext>
            </a:extLst>
          </p:cNvPr>
          <p:cNvCxnSpPr>
            <a:cxnSpLocks/>
          </p:cNvCxnSpPr>
          <p:nvPr/>
        </p:nvCxnSpPr>
        <p:spPr>
          <a:xfrm>
            <a:off x="4059771" y="2818614"/>
            <a:ext cx="476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47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08">
        <p:fade/>
      </p:transition>
    </mc:Choice>
    <mc:Fallback xmlns="">
      <p:transition spd="med" advTm="5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FFC00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</a:rPr>
              <a:t>xanh</a:t>
            </a:r>
            <a:r>
              <a:rPr lang="en-US" altLang="zh-CN" sz="2800" dirty="0">
                <a:solidFill>
                  <a:srgbClr val="0070C0"/>
                </a:solidFill>
              </a:rPr>
              <a:t> lam </a:t>
            </a:r>
            <a:r>
              <a:rPr lang="en-US" altLang="zh-CN" sz="2800" dirty="0" err="1">
                <a:solidFill>
                  <a:srgbClr val="7030A0"/>
                </a:solidFill>
              </a:rPr>
              <a:t>là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cơ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bản</a:t>
            </a:r>
            <a:r>
              <a:rPr lang="en-US" altLang="zh-CN" sz="28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408">
            <a:off x="6680" y="30344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 rot="952583">
            <a:off x="3620870" y="670874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418834">
            <a:off x="1497121" y="1771452"/>
            <a:ext cx="4344680" cy="105909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HÃY VẼ MỘT BỨC TRANH VỚI CÁC NÉT TỰ DO LÊN GIẤY VÀ VẼ MÀU VÀO CÁC MẢNG HÌNH.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 rot="162345">
            <a:off x="2589396" y="102891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3: LUYỆN TẬP – SÁNG TẠO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FB651A67-6841-48EE-B99A-55B307FA60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6201" y="4494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 numSld="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54BDCF-3897-4423-AF14-85021A2E4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49" y="849956"/>
            <a:ext cx="2295726" cy="3443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9AACD7-20C5-4D48-8C29-1E542669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25" y="1183719"/>
            <a:ext cx="2241891" cy="224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B62AE2-6E74-4A06-937F-ED8E298DC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2" y="924090"/>
            <a:ext cx="2433237" cy="3645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278719"/>
      </p:ext>
    </p:extLst>
  </p:cSld>
  <p:clrMapOvr>
    <a:masterClrMapping/>
  </p:clrMapOvr>
  <p:transition spd="med" advClick="0" advTm="0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2.5|11.6|5.7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774</TotalTime>
  <Words>372</Words>
  <Application>Microsoft Office PowerPoint</Application>
  <PresentationFormat>On-screen Show (16:9)</PresentationFormat>
  <Paragraphs>42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Montserrat Semi</vt:lpstr>
      <vt:lpstr>方正大标宋简体</vt:lpstr>
      <vt:lpstr>方正少儿简体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LAPTOP</cp:lastModifiedBy>
  <cp:revision>44</cp:revision>
  <dcterms:created xsi:type="dcterms:W3CDTF">2017-03-04T06:55:50Z</dcterms:created>
  <dcterms:modified xsi:type="dcterms:W3CDTF">2023-10-17T12:51:48Z</dcterms:modified>
</cp:coreProperties>
</file>