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7" r:id="rId4"/>
  </p:sldMasterIdLst>
  <p:notesMasterIdLst>
    <p:notesMasterId r:id="rId17"/>
  </p:notesMasterIdLst>
  <p:sldIdLst>
    <p:sldId id="295" r:id="rId5"/>
    <p:sldId id="297" r:id="rId6"/>
    <p:sldId id="285" r:id="rId7"/>
    <p:sldId id="298" r:id="rId8"/>
    <p:sldId id="299" r:id="rId9"/>
    <p:sldId id="301" r:id="rId10"/>
    <p:sldId id="300" r:id="rId11"/>
    <p:sldId id="286" r:id="rId12"/>
    <p:sldId id="293" r:id="rId13"/>
    <p:sldId id="303" r:id="rId14"/>
    <p:sldId id="306" r:id="rId15"/>
    <p:sldId id="308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295"/>
            <p14:sldId id="297"/>
            <p14:sldId id="285"/>
            <p14:sldId id="298"/>
            <p14:sldId id="299"/>
            <p14:sldId id="301"/>
            <p14:sldId id="300"/>
            <p14:sldId id="286"/>
            <p14:sldId id="293"/>
            <p14:sldId id="303"/>
            <p14:sldId id="306"/>
            <p14:sldId id="308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E22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60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5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6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6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6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5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01763"/>
      </p:ext>
    </p:extLst>
  </p:cSld>
  <p:clrMapOvr>
    <a:masterClrMapping/>
  </p:clrMapOvr>
  <p:transition spd="slow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44735"/>
      </p:ext>
    </p:extLst>
  </p:cSld>
  <p:clrMapOvr>
    <a:masterClrMapping/>
  </p:clrMapOvr>
  <p:transition spd="slow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58542"/>
      </p:ext>
    </p:extLst>
  </p:cSld>
  <p:clrMapOvr>
    <a:masterClrMapping/>
  </p:clrMapOvr>
  <p:transition spd="slow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20310"/>
      </p:ext>
    </p:extLst>
  </p:cSld>
  <p:clrMapOvr>
    <a:masterClrMapping/>
  </p:clrMapOvr>
  <p:transition spd="slow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72690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3" y="2438408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/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8460602" y="4581157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65255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51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/>
        </p:blipFill>
        <p:spPr>
          <a:xfrm>
            <a:off x="0" y="8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6598512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/>
        </p:blipFill>
        <p:spPr>
          <a:xfrm>
            <a:off x="-12105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20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8460602" y="4581157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71609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51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/>
        </p:blipFill>
        <p:spPr>
          <a:xfrm>
            <a:off x="0" y="8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6598512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/>
        </p:blipFill>
        <p:spPr>
          <a:xfrm>
            <a:off x="-13856" y="5570775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/>
        </p:blipFill>
        <p:spPr>
          <a:xfrm>
            <a:off x="7460" y="5316719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27422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5051"/>
      </p:ext>
    </p:extLst>
  </p:cSld>
  <p:clrMapOvr>
    <a:masterClrMapping/>
  </p:clrMapOvr>
  <p:transition spd="slow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05214"/>
      </p:ext>
    </p:extLst>
  </p:cSld>
  <p:clrMapOvr>
    <a:masterClrMapping/>
  </p:clrMapOvr>
  <p:transition spd="slow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00748"/>
      </p:ext>
    </p:extLst>
  </p:cSld>
  <p:clrMapOvr>
    <a:masterClrMapping/>
  </p:clrMapOvr>
  <p:transition spd="slow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3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9697"/>
      </p:ext>
    </p:extLst>
  </p:cSld>
  <p:clrMapOvr>
    <a:masterClrMapping/>
  </p:clrMapOvr>
  <p:transition spd="slow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68177"/>
      </p:ext>
    </p:extLst>
  </p:cSld>
  <p:clrMapOvr>
    <a:masterClrMapping/>
  </p:clrMapOvr>
  <p:transition spd="slow" advTm="4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23049"/>
      </p:ext>
    </p:extLst>
  </p:cSld>
  <p:clrMapOvr>
    <a:masterClrMapping/>
  </p:clrMapOvr>
  <p:transition spd="slow" advTm="4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10685"/>
      </p:ext>
    </p:extLst>
  </p:cSld>
  <p:clrMapOvr>
    <a:masterClrMapping/>
  </p:clrMapOvr>
  <p:transition spd="slow" advTm="4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0028"/>
      </p:ext>
    </p:extLst>
  </p:cSld>
  <p:clrMapOvr>
    <a:masterClrMapping/>
  </p:clrMapOvr>
  <p:transition spd="slow" advTm="4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38865"/>
      </p:ext>
    </p:extLst>
  </p:cSld>
  <p:clrMapOvr>
    <a:masterClrMapping/>
  </p:clrMapOvr>
  <p:transition spd="slow" advTm="4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25131"/>
      </p:ext>
    </p:extLst>
  </p:cSld>
  <p:clrMapOvr>
    <a:masterClrMapping/>
  </p:clrMapOvr>
  <p:transition spd="slow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80421"/>
      </p:ext>
    </p:extLst>
  </p:cSld>
  <p:clrMapOvr>
    <a:masterClrMapping/>
  </p:clrMapOvr>
  <p:transition spd="slow" advTm="4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57905"/>
      </p:ext>
    </p:extLst>
  </p:cSld>
  <p:clrMapOvr>
    <a:masterClrMapping/>
  </p:clrMapOvr>
  <p:transition spd="slow" advTm="4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67678"/>
      </p:ext>
    </p:extLst>
  </p:cSld>
  <p:clrMapOvr>
    <a:masterClrMapping/>
  </p:clrMapOvr>
  <p:transition spd="slow" advTm="4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46848"/>
      </p:ext>
    </p:extLst>
  </p:cSld>
  <p:clrMapOvr>
    <a:masterClrMapping/>
  </p:clrMapOvr>
  <p:transition spd="slow" advTm="4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54554"/>
      </p:ext>
    </p:extLst>
  </p:cSld>
  <p:clrMapOvr>
    <a:masterClrMapping/>
  </p:clrMapOvr>
  <p:transition spd="slow" advTm="4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13471"/>
      </p:ext>
    </p:extLst>
  </p:cSld>
  <p:clrMapOvr>
    <a:masterClrMapping/>
  </p:clrMapOvr>
  <p:transition spd="slow" advTm="4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6902"/>
      </p:ext>
    </p:extLst>
  </p:cSld>
  <p:clrMapOvr>
    <a:masterClrMapping/>
  </p:clrMapOvr>
  <p:transition spd="slow" advTm="4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93051"/>
      </p:ext>
    </p:extLst>
  </p:cSld>
  <p:clrMapOvr>
    <a:masterClrMapping/>
  </p:clrMapOvr>
  <p:transition spd="slow" advTm="4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2147"/>
      </p:ext>
    </p:extLst>
  </p:cSld>
  <p:clrMapOvr>
    <a:masterClrMapping/>
  </p:clrMapOvr>
  <p:transition spd="slow" advTm="4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40208"/>
      </p:ext>
    </p:extLst>
  </p:cSld>
  <p:clrMapOvr>
    <a:masterClrMapping/>
  </p:clrMapOvr>
  <p:transition spd="slow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15/12/2022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35995"/>
      </p:ext>
    </p:extLst>
  </p:cSld>
  <p:clrMapOvr>
    <a:masterClrMapping/>
  </p:clrMapOvr>
  <p:transition spd="slow" advTm="4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70952"/>
      </p:ext>
    </p:extLst>
  </p:cSld>
  <p:clrMapOvr>
    <a:masterClrMapping/>
  </p:clrMapOvr>
  <p:transition spd="slow" advTm="4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27304"/>
      </p:ext>
    </p:extLst>
  </p:cSld>
  <p:clrMapOvr>
    <a:masterClrMapping/>
  </p:clrMapOvr>
  <p:transition spd="slow" advTm="4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49684"/>
      </p:ext>
    </p:extLst>
  </p:cSld>
  <p:clrMapOvr>
    <a:masterClrMapping/>
  </p:clrMapOvr>
  <p:transition spd="slow" advTm="4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28232"/>
      </p:ext>
    </p:extLst>
  </p:cSld>
  <p:clrMapOvr>
    <a:masterClrMapping/>
  </p:clrMapOvr>
  <p:transition spd="slow" advTm="4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2022/12/15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5529"/>
      </p:ext>
    </p:extLst>
  </p:cSld>
  <p:clrMapOvr>
    <a:masterClrMapping/>
  </p:clrMapOvr>
  <p:transition spd="slow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15/12/2022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15/12/2022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15/12/2022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15/12/2022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15/12/2022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3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0">
    <p:comb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70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81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081193" y="-14691"/>
            <a:ext cx="4484663" cy="2511391"/>
            <a:chOff x="2571122" y="-11017"/>
            <a:chExt cx="4027385" cy="169148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66"/>
            <a:stretch/>
          </p:blipFill>
          <p:spPr>
            <a:xfrm>
              <a:off x="2571122" y="-11017"/>
              <a:ext cx="4027385" cy="1691488"/>
            </a:xfrm>
            <a:prstGeom prst="rect">
              <a:avLst/>
            </a:prstGeom>
          </p:spPr>
        </p:pic>
        <p:sp>
          <p:nvSpPr>
            <p:cNvPr id="63" name="任意多边形 62"/>
            <p:cNvSpPr/>
            <p:nvPr/>
          </p:nvSpPr>
          <p:spPr>
            <a:xfrm>
              <a:off x="3545323" y="-11017"/>
              <a:ext cx="2016389" cy="929518"/>
            </a:xfrm>
            <a:custGeom>
              <a:avLst/>
              <a:gdLst>
                <a:gd name="connsiteX0" fmla="*/ 0 w 2016389"/>
                <a:gd name="connsiteY0" fmla="*/ 0 h 929518"/>
                <a:gd name="connsiteX1" fmla="*/ 2016389 w 2016389"/>
                <a:gd name="connsiteY1" fmla="*/ 0 h 929518"/>
                <a:gd name="connsiteX2" fmla="*/ 2004547 w 2016389"/>
                <a:gd name="connsiteY2" fmla="*/ 117467 h 929518"/>
                <a:gd name="connsiteX3" fmla="*/ 1008194 w 2016389"/>
                <a:gd name="connsiteY3" fmla="*/ 929518 h 929518"/>
                <a:gd name="connsiteX4" fmla="*/ 11841 w 2016389"/>
                <a:gd name="connsiteY4" fmla="*/ 117467 h 9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389" h="929518">
                  <a:moveTo>
                    <a:pt x="0" y="0"/>
                  </a:moveTo>
                  <a:lnTo>
                    <a:pt x="2016389" y="0"/>
                  </a:lnTo>
                  <a:lnTo>
                    <a:pt x="2004547" y="117467"/>
                  </a:lnTo>
                  <a:cubicBezTo>
                    <a:pt x="1909714" y="580904"/>
                    <a:pt x="1499666" y="929518"/>
                    <a:pt x="1008194" y="929518"/>
                  </a:cubicBezTo>
                  <a:cubicBezTo>
                    <a:pt x="516722" y="929518"/>
                    <a:pt x="106674" y="580904"/>
                    <a:pt x="11841" y="1174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7" y="738915"/>
            <a:ext cx="2248544" cy="10041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917" y="3259662"/>
            <a:ext cx="75233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iCiel Cadena" pitchFamily="2" charset="-93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iCiel Cadena" pitchFamily="2" charset="-93"/>
              </a:rPr>
              <a:t> 1 : Con </a:t>
            </a:r>
            <a:r>
              <a:rPr lang="en-US" sz="4800" dirty="0" err="1" smtClean="0">
                <a:solidFill>
                  <a:srgbClr val="FF0000"/>
                </a:solidFill>
                <a:latin typeface="iCiel Cadena" pitchFamily="2" charset="-93"/>
              </a:rPr>
              <a:t>mèo</a:t>
            </a:r>
            <a:r>
              <a:rPr lang="en-US" sz="4800" dirty="0" smtClean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iCiel Cadena" pitchFamily="2" charset="-93"/>
              </a:rPr>
              <a:t>tinh</a:t>
            </a:r>
            <a:r>
              <a:rPr lang="en-US" sz="4800" dirty="0" smtClean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iCiel Cadena" pitchFamily="2" charset="-93"/>
              </a:rPr>
              <a:t>nghịch</a:t>
            </a:r>
            <a:r>
              <a:rPr lang="en-US" sz="4800" dirty="0" smtClean="0">
                <a:solidFill>
                  <a:srgbClr val="FF0000"/>
                </a:solidFill>
                <a:latin typeface="iCiel Cadena" pitchFamily="2" charset="-93"/>
              </a:rPr>
              <a:t> 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iCiel Cadena" pitchFamily="2" charset="-93"/>
              </a:rPr>
              <a:t>( </a:t>
            </a:r>
            <a:r>
              <a:rPr lang="en-US" sz="4800" dirty="0" err="1" smtClean="0">
                <a:solidFill>
                  <a:srgbClr val="FF0000"/>
                </a:solidFill>
                <a:latin typeface="iCiel Cadena" pitchFamily="2" charset="-93"/>
              </a:rPr>
              <a:t>Tiết</a:t>
            </a:r>
            <a:r>
              <a:rPr lang="en-US" sz="4800" dirty="0" smtClean="0">
                <a:solidFill>
                  <a:srgbClr val="FF0000"/>
                </a:solidFill>
                <a:latin typeface="iCiel Cadena" pitchFamily="2" charset="-93"/>
              </a:rPr>
              <a:t> 1 )</a:t>
            </a:r>
            <a:endParaRPr lang="vi-VN" sz="4800" dirty="0">
              <a:solidFill>
                <a:srgbClr val="FF0000"/>
              </a:solidFill>
              <a:latin typeface="iCiel Cadena" pitchFamily="2" charset="-9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7430" y="1266725"/>
            <a:ext cx="86055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50"/>
                </a:solidFill>
                <a:latin typeface="iCiel Cadena" pitchFamily="2" charset="-93"/>
                <a:cs typeface="+mn-ea"/>
                <a:sym typeface="+mn-lt"/>
              </a:rPr>
              <a:t>CHỦ ĐỀ :</a:t>
            </a:r>
          </a:p>
          <a:p>
            <a:pPr algn="ctr"/>
            <a:r>
              <a:rPr lang="en-US" altLang="zh-CN" sz="5400" b="1" dirty="0">
                <a:solidFill>
                  <a:srgbClr val="00B050"/>
                </a:solidFill>
                <a:latin typeface="iCiel Cadena" pitchFamily="2" charset="-93"/>
                <a:cs typeface="+mn-ea"/>
                <a:sym typeface="+mn-lt"/>
              </a:rPr>
              <a:t> GIA ĐÌNH NHỎ  </a:t>
            </a:r>
            <a:endParaRPr lang="zh-CN" altLang="en-US" sz="5400" b="1" dirty="0">
              <a:solidFill>
                <a:srgbClr val="00B050"/>
              </a:solidFill>
              <a:latin typeface="iCiel Cadena" pitchFamily="2" charset="-93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7125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Hoạt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</a:t>
            </a:r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động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3</a:t>
            </a:r>
            <a:endParaRPr lang="zh-CN" alt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9535" y="1143008"/>
            <a:ext cx="6482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Luyện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tập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sáng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tạo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7310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Hoạt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</a:t>
            </a:r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động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4</a:t>
            </a:r>
            <a:endParaRPr lang="zh-CN" alt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000" y="1143008"/>
            <a:ext cx="6114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Phân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tích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-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đánh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giá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93948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Hoạt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</a:t>
            </a:r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động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5</a:t>
            </a:r>
            <a:endParaRPr lang="zh-CN" alt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1688" y="1143008"/>
            <a:ext cx="6721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Vận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dụng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phát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triển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49093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8382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Hoạt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</a:t>
            </a:r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động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1</a:t>
            </a:r>
          </a:p>
          <a:p>
            <a:pPr algn="ctr"/>
            <a:r>
              <a:rPr lang="en-US" altLang="zh-CN" sz="6000" dirty="0" err="1" smtClean="0">
                <a:solidFill>
                  <a:srgbClr val="FFC000"/>
                </a:solidFill>
                <a:latin typeface="iCiel Pony" pitchFamily="2" charset="-93"/>
              </a:rPr>
              <a:t>Khám</a:t>
            </a:r>
            <a:r>
              <a:rPr lang="en-US" altLang="zh-CN" sz="60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altLang="zh-CN" sz="6000" dirty="0" err="1" smtClean="0">
                <a:solidFill>
                  <a:srgbClr val="FFC000"/>
                </a:solidFill>
                <a:latin typeface="iCiel Pony" pitchFamily="2" charset="-93"/>
              </a:rPr>
              <a:t>phá</a:t>
            </a:r>
            <a:r>
              <a:rPr lang="en-US" altLang="zh-CN" sz="60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zh-CN" altLang="en-US" sz="6000" dirty="0">
              <a:solidFill>
                <a:srgbClr val="FFC000"/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7783332" y="9144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38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SGV lop 2\sgv chân trời sáng tạo lớp 2\hình minh họa giáo án\7\ddfdgg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6" y="2209800"/>
            <a:ext cx="4454114" cy="463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IAO AN\SGV lop 2\sgv chân trời sáng tạo lớp 2\hình minh họa giáo án\7\fgfdhgf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4146"/>
            <a:ext cx="6096000" cy="7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IAO AN\SGV lop 2\sgv chân trời sáng tạo lớp 2\hình minh họa giáo án\7\cxzczx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981200"/>
            <a:ext cx="3810000" cy="14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IAO AN\SGV lop 2\sgv chân trời sáng tạo lớp 2\hình minh họa giáo án\7\hbvb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733800" cy="210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GIAO AN\SGV lop 2\sgv chân trời sáng tạo lớp 2\hình minh họa giáo án\7\cbvc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2" y="5410208"/>
            <a:ext cx="4622481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096" y="6305490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890" y="4150850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vi-VN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4" y="318129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1" y="5181600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1504890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1" y="228600"/>
            <a:ext cx="8584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tam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Hoạt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</a:t>
            </a:r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động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2</a:t>
            </a:r>
            <a:endParaRPr lang="zh-CN" alt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143008"/>
            <a:ext cx="8364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Kiến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tạo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kiến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thức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kĩ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năng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008094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Freeform 485"/>
          <p:cNvSpPr>
            <a:spLocks/>
          </p:cNvSpPr>
          <p:nvPr/>
        </p:nvSpPr>
        <p:spPr bwMode="auto">
          <a:xfrm>
            <a:off x="-58957" y="-30520"/>
            <a:ext cx="9260059" cy="132415"/>
          </a:xfrm>
          <a:custGeom>
            <a:avLst/>
            <a:gdLst>
              <a:gd name="T0" fmla="*/ 2945 w 2951"/>
              <a:gd name="T1" fmla="*/ 22 h 60"/>
              <a:gd name="T2" fmla="*/ 2927 w 2951"/>
              <a:gd name="T3" fmla="*/ 60 h 60"/>
              <a:gd name="T4" fmla="*/ 25 w 2951"/>
              <a:gd name="T5" fmla="*/ 60 h 60"/>
              <a:gd name="T6" fmla="*/ 6 w 2951"/>
              <a:gd name="T7" fmla="*/ 18 h 60"/>
              <a:gd name="T8" fmla="*/ 5 w 2951"/>
              <a:gd name="T9" fmla="*/ 38 h 60"/>
              <a:gd name="T10" fmla="*/ 25 w 2951"/>
              <a:gd name="T11" fmla="*/ 0 h 60"/>
              <a:gd name="T12" fmla="*/ 2927 w 2951"/>
              <a:gd name="T13" fmla="*/ 0 h 60"/>
              <a:gd name="T14" fmla="*/ 2945 w 2951"/>
              <a:gd name="T15" fmla="*/ 39 h 60"/>
              <a:gd name="T16" fmla="*/ 2945 w 2951"/>
              <a:gd name="T17" fmla="*/ 2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1" h="60">
                <a:moveTo>
                  <a:pt x="2945" y="22"/>
                </a:moveTo>
                <a:cubicBezTo>
                  <a:pt x="2945" y="32"/>
                  <a:pt x="2951" y="60"/>
                  <a:pt x="2927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6" y="28"/>
                  <a:pt x="6" y="1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7"/>
                  <a:pt x="14" y="0"/>
                  <a:pt x="25" y="0"/>
                </a:cubicBezTo>
                <a:cubicBezTo>
                  <a:pt x="2927" y="0"/>
                  <a:pt x="2927" y="0"/>
                  <a:pt x="2927" y="0"/>
                </a:cubicBezTo>
                <a:cubicBezTo>
                  <a:pt x="2938" y="0"/>
                  <a:pt x="2945" y="28"/>
                  <a:pt x="2945" y="39"/>
                </a:cubicBezTo>
                <a:lnTo>
                  <a:pt x="2945" y="22"/>
                </a:lnTo>
                <a:close/>
              </a:path>
            </a:pathLst>
          </a:custGeom>
          <a:solidFill>
            <a:srgbClr val="4463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70" name="组合 669"/>
          <p:cNvGrpSpPr/>
          <p:nvPr/>
        </p:nvGrpSpPr>
        <p:grpSpPr>
          <a:xfrm>
            <a:off x="-1509077" y="-739762"/>
            <a:ext cx="4783773" cy="7597762"/>
            <a:chOff x="6171117" y="5479616"/>
            <a:chExt cx="967626" cy="1152613"/>
          </a:xfrm>
        </p:grpSpPr>
        <p:sp>
          <p:nvSpPr>
            <p:cNvPr id="671" name="Freeform 89"/>
            <p:cNvSpPr>
              <a:spLocks/>
            </p:cNvSpPr>
            <p:nvPr/>
          </p:nvSpPr>
          <p:spPr bwMode="auto">
            <a:xfrm>
              <a:off x="6171117" y="5479616"/>
              <a:ext cx="967626" cy="884619"/>
            </a:xfrm>
            <a:custGeom>
              <a:avLst/>
              <a:gdLst>
                <a:gd name="T0" fmla="*/ 188 w 230"/>
                <a:gd name="T1" fmla="*/ 57 h 199"/>
                <a:gd name="T2" fmla="*/ 115 w 230"/>
                <a:gd name="T3" fmla="*/ 0 h 199"/>
                <a:gd name="T4" fmla="*/ 42 w 230"/>
                <a:gd name="T5" fmla="*/ 57 h 199"/>
                <a:gd name="T6" fmla="*/ 0 w 230"/>
                <a:gd name="T7" fmla="*/ 124 h 199"/>
                <a:gd name="T8" fmla="*/ 75 w 230"/>
                <a:gd name="T9" fmla="*/ 199 h 199"/>
                <a:gd name="T10" fmla="*/ 115 w 230"/>
                <a:gd name="T11" fmla="*/ 188 h 199"/>
                <a:gd name="T12" fmla="*/ 155 w 230"/>
                <a:gd name="T13" fmla="*/ 199 h 199"/>
                <a:gd name="T14" fmla="*/ 230 w 230"/>
                <a:gd name="T15" fmla="*/ 124 h 199"/>
                <a:gd name="T16" fmla="*/ 188 w 230"/>
                <a:gd name="T17" fmla="*/ 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99">
                  <a:moveTo>
                    <a:pt x="188" y="57"/>
                  </a:moveTo>
                  <a:cubicBezTo>
                    <a:pt x="180" y="24"/>
                    <a:pt x="150" y="0"/>
                    <a:pt x="115" y="0"/>
                  </a:cubicBezTo>
                  <a:cubicBezTo>
                    <a:pt x="80" y="0"/>
                    <a:pt x="50" y="24"/>
                    <a:pt x="42" y="57"/>
                  </a:cubicBezTo>
                  <a:cubicBezTo>
                    <a:pt x="17" y="69"/>
                    <a:pt x="0" y="95"/>
                    <a:pt x="0" y="124"/>
                  </a:cubicBezTo>
                  <a:cubicBezTo>
                    <a:pt x="0" y="166"/>
                    <a:pt x="34" y="199"/>
                    <a:pt x="75" y="199"/>
                  </a:cubicBezTo>
                  <a:cubicBezTo>
                    <a:pt x="90" y="199"/>
                    <a:pt x="103" y="195"/>
                    <a:pt x="115" y="188"/>
                  </a:cubicBezTo>
                  <a:cubicBezTo>
                    <a:pt x="126" y="195"/>
                    <a:pt x="140" y="199"/>
                    <a:pt x="155" y="199"/>
                  </a:cubicBezTo>
                  <a:cubicBezTo>
                    <a:pt x="196" y="199"/>
                    <a:pt x="230" y="166"/>
                    <a:pt x="230" y="124"/>
                  </a:cubicBezTo>
                  <a:cubicBezTo>
                    <a:pt x="230" y="95"/>
                    <a:pt x="212" y="69"/>
                    <a:pt x="188" y="5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 90"/>
            <p:cNvSpPr>
              <a:spLocks/>
            </p:cNvSpPr>
            <p:nvPr/>
          </p:nvSpPr>
          <p:spPr bwMode="auto">
            <a:xfrm>
              <a:off x="6474685" y="5968172"/>
              <a:ext cx="362860" cy="664057"/>
            </a:xfrm>
            <a:custGeom>
              <a:avLst/>
              <a:gdLst>
                <a:gd name="T0" fmla="*/ 153 w 153"/>
                <a:gd name="T1" fmla="*/ 66 h 280"/>
                <a:gd name="T2" fmla="*/ 87 w 153"/>
                <a:gd name="T3" fmla="*/ 107 h 280"/>
                <a:gd name="T4" fmla="*/ 76 w 153"/>
                <a:gd name="T5" fmla="*/ 0 h 280"/>
                <a:gd name="T6" fmla="*/ 66 w 153"/>
                <a:gd name="T7" fmla="*/ 107 h 280"/>
                <a:gd name="T8" fmla="*/ 0 w 153"/>
                <a:gd name="T9" fmla="*/ 66 h 280"/>
                <a:gd name="T10" fmla="*/ 60 w 153"/>
                <a:gd name="T11" fmla="*/ 143 h 280"/>
                <a:gd name="T12" fmla="*/ 53 w 153"/>
                <a:gd name="T13" fmla="*/ 280 h 280"/>
                <a:gd name="T14" fmla="*/ 99 w 153"/>
                <a:gd name="T15" fmla="*/ 280 h 280"/>
                <a:gd name="T16" fmla="*/ 92 w 153"/>
                <a:gd name="T17" fmla="*/ 143 h 280"/>
                <a:gd name="T18" fmla="*/ 153 w 153"/>
                <a:gd name="T19" fmla="*/ 6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280">
                  <a:moveTo>
                    <a:pt x="153" y="66"/>
                  </a:moveTo>
                  <a:lnTo>
                    <a:pt x="87" y="107"/>
                  </a:lnTo>
                  <a:lnTo>
                    <a:pt x="76" y="0"/>
                  </a:lnTo>
                  <a:lnTo>
                    <a:pt x="66" y="107"/>
                  </a:lnTo>
                  <a:lnTo>
                    <a:pt x="0" y="66"/>
                  </a:lnTo>
                  <a:lnTo>
                    <a:pt x="60" y="143"/>
                  </a:lnTo>
                  <a:lnTo>
                    <a:pt x="53" y="280"/>
                  </a:lnTo>
                  <a:lnTo>
                    <a:pt x="99" y="280"/>
                  </a:lnTo>
                  <a:lnTo>
                    <a:pt x="92" y="143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 94"/>
            <p:cNvSpPr>
              <a:spLocks/>
            </p:cNvSpPr>
            <p:nvPr/>
          </p:nvSpPr>
          <p:spPr bwMode="auto">
            <a:xfrm>
              <a:off x="6659673" y="5479616"/>
              <a:ext cx="479070" cy="884619"/>
            </a:xfrm>
            <a:custGeom>
              <a:avLst/>
              <a:gdLst>
                <a:gd name="T0" fmla="*/ 0 w 114"/>
                <a:gd name="T1" fmla="*/ 0 h 199"/>
                <a:gd name="T2" fmla="*/ 0 w 114"/>
                <a:gd name="T3" fmla="*/ 122 h 199"/>
                <a:gd name="T4" fmla="*/ 5 w 114"/>
                <a:gd name="T5" fmla="*/ 167 h 199"/>
                <a:gd name="T6" fmla="*/ 42 w 114"/>
                <a:gd name="T7" fmla="*/ 145 h 199"/>
                <a:gd name="T8" fmla="*/ 8 w 114"/>
                <a:gd name="T9" fmla="*/ 186 h 199"/>
                <a:gd name="T10" fmla="*/ 8 w 114"/>
                <a:gd name="T11" fmla="*/ 193 h 199"/>
                <a:gd name="T12" fmla="*/ 8 w 114"/>
                <a:gd name="T13" fmla="*/ 193 h 199"/>
                <a:gd name="T14" fmla="*/ 8 w 114"/>
                <a:gd name="T15" fmla="*/ 193 h 199"/>
                <a:gd name="T16" fmla="*/ 37 w 114"/>
                <a:gd name="T17" fmla="*/ 199 h 199"/>
                <a:gd name="T18" fmla="*/ 37 w 114"/>
                <a:gd name="T19" fmla="*/ 199 h 199"/>
                <a:gd name="T20" fmla="*/ 37 w 114"/>
                <a:gd name="T21" fmla="*/ 199 h 199"/>
                <a:gd name="T22" fmla="*/ 37 w 114"/>
                <a:gd name="T23" fmla="*/ 199 h 199"/>
                <a:gd name="T24" fmla="*/ 37 w 114"/>
                <a:gd name="T25" fmla="*/ 199 h 199"/>
                <a:gd name="T26" fmla="*/ 37 w 114"/>
                <a:gd name="T27" fmla="*/ 199 h 199"/>
                <a:gd name="T28" fmla="*/ 37 w 114"/>
                <a:gd name="T29" fmla="*/ 199 h 199"/>
                <a:gd name="T30" fmla="*/ 37 w 114"/>
                <a:gd name="T31" fmla="*/ 199 h 199"/>
                <a:gd name="T32" fmla="*/ 37 w 114"/>
                <a:gd name="T33" fmla="*/ 199 h 199"/>
                <a:gd name="T34" fmla="*/ 37 w 114"/>
                <a:gd name="T35" fmla="*/ 199 h 199"/>
                <a:gd name="T36" fmla="*/ 37 w 114"/>
                <a:gd name="T37" fmla="*/ 199 h 199"/>
                <a:gd name="T38" fmla="*/ 38 w 114"/>
                <a:gd name="T39" fmla="*/ 199 h 199"/>
                <a:gd name="T40" fmla="*/ 38 w 114"/>
                <a:gd name="T41" fmla="*/ 199 h 199"/>
                <a:gd name="T42" fmla="*/ 38 w 114"/>
                <a:gd name="T43" fmla="*/ 199 h 199"/>
                <a:gd name="T44" fmla="*/ 38 w 114"/>
                <a:gd name="T45" fmla="*/ 199 h 199"/>
                <a:gd name="T46" fmla="*/ 38 w 114"/>
                <a:gd name="T47" fmla="*/ 199 h 199"/>
                <a:gd name="T48" fmla="*/ 38 w 114"/>
                <a:gd name="T49" fmla="*/ 199 h 199"/>
                <a:gd name="T50" fmla="*/ 38 w 114"/>
                <a:gd name="T51" fmla="*/ 199 h 199"/>
                <a:gd name="T52" fmla="*/ 38 w 114"/>
                <a:gd name="T53" fmla="*/ 199 h 199"/>
                <a:gd name="T54" fmla="*/ 38 w 114"/>
                <a:gd name="T55" fmla="*/ 199 h 199"/>
                <a:gd name="T56" fmla="*/ 38 w 114"/>
                <a:gd name="T57" fmla="*/ 199 h 199"/>
                <a:gd name="T58" fmla="*/ 39 w 114"/>
                <a:gd name="T59" fmla="*/ 199 h 199"/>
                <a:gd name="T60" fmla="*/ 39 w 114"/>
                <a:gd name="T61" fmla="*/ 199 h 199"/>
                <a:gd name="T62" fmla="*/ 114 w 114"/>
                <a:gd name="T63" fmla="*/ 124 h 199"/>
                <a:gd name="T64" fmla="*/ 77 w 114"/>
                <a:gd name="T65" fmla="*/ 60 h 199"/>
                <a:gd name="T66" fmla="*/ 72 w 114"/>
                <a:gd name="T67" fmla="*/ 57 h 199"/>
                <a:gd name="T68" fmla="*/ 66 w 114"/>
                <a:gd name="T69" fmla="*/ 42 h 199"/>
                <a:gd name="T70" fmla="*/ 0 w 114"/>
                <a:gd name="T7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99"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7" y="197"/>
                    <a:pt x="26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9" y="199"/>
                    <a:pt x="39" y="19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80" y="199"/>
                    <a:pt x="114" y="166"/>
                    <a:pt x="114" y="124"/>
                  </a:cubicBezTo>
                  <a:cubicBezTo>
                    <a:pt x="114" y="97"/>
                    <a:pt x="99" y="73"/>
                    <a:pt x="77" y="60"/>
                  </a:cubicBezTo>
                  <a:cubicBezTo>
                    <a:pt x="76" y="59"/>
                    <a:pt x="74" y="58"/>
                    <a:pt x="72" y="57"/>
                  </a:cubicBezTo>
                  <a:cubicBezTo>
                    <a:pt x="70" y="52"/>
                    <a:pt x="69" y="47"/>
                    <a:pt x="66" y="42"/>
                  </a:cubicBezTo>
                  <a:cubicBezTo>
                    <a:pt x="54" y="17"/>
                    <a:pt x="29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 95"/>
            <p:cNvSpPr>
              <a:spLocks/>
            </p:cNvSpPr>
            <p:nvPr/>
          </p:nvSpPr>
          <p:spPr bwMode="auto">
            <a:xfrm>
              <a:off x="6659673" y="6022720"/>
              <a:ext cx="177872" cy="600023"/>
            </a:xfrm>
            <a:custGeom>
              <a:avLst/>
              <a:gdLst>
                <a:gd name="T0" fmla="*/ 0 w 75"/>
                <a:gd name="T1" fmla="*/ 0 h 253"/>
                <a:gd name="T2" fmla="*/ 0 w 75"/>
                <a:gd name="T3" fmla="*/ 253 h 253"/>
                <a:gd name="T4" fmla="*/ 21 w 75"/>
                <a:gd name="T5" fmla="*/ 253 h 253"/>
                <a:gd name="T6" fmla="*/ 14 w 75"/>
                <a:gd name="T7" fmla="*/ 133 h 253"/>
                <a:gd name="T8" fmla="*/ 14 w 75"/>
                <a:gd name="T9" fmla="*/ 120 h 253"/>
                <a:gd name="T10" fmla="*/ 75 w 75"/>
                <a:gd name="T11" fmla="*/ 43 h 253"/>
                <a:gd name="T12" fmla="*/ 9 w 75"/>
                <a:gd name="T13" fmla="*/ 84 h 253"/>
                <a:gd name="T14" fmla="*/ 0 w 75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53">
                  <a:moveTo>
                    <a:pt x="0" y="0"/>
                  </a:moveTo>
                  <a:lnTo>
                    <a:pt x="0" y="253"/>
                  </a:lnTo>
                  <a:lnTo>
                    <a:pt x="21" y="253"/>
                  </a:lnTo>
                  <a:lnTo>
                    <a:pt x="14" y="133"/>
                  </a:lnTo>
                  <a:lnTo>
                    <a:pt x="14" y="120"/>
                  </a:lnTo>
                  <a:lnTo>
                    <a:pt x="75" y="43"/>
                  </a:lnTo>
                  <a:lnTo>
                    <a:pt x="9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 flipH="1">
            <a:off x="7805457" y="3731663"/>
            <a:ext cx="1242094" cy="3059921"/>
            <a:chOff x="992204" y="1036691"/>
            <a:chExt cx="1105180" cy="2041976"/>
          </a:xfrm>
        </p:grpSpPr>
        <p:sp>
          <p:nvSpPr>
            <p:cNvPr id="182" name="Freeform 128"/>
            <p:cNvSpPr>
              <a:spLocks/>
            </p:cNvSpPr>
            <p:nvPr/>
          </p:nvSpPr>
          <p:spPr bwMode="auto">
            <a:xfrm>
              <a:off x="992204" y="1036691"/>
              <a:ext cx="1105180" cy="1472784"/>
            </a:xfrm>
            <a:custGeom>
              <a:avLst/>
              <a:gdLst>
                <a:gd name="T0" fmla="*/ 466 w 466"/>
                <a:gd name="T1" fmla="*/ 621 h 621"/>
                <a:gd name="T2" fmla="*/ 347 w 466"/>
                <a:gd name="T3" fmla="*/ 381 h 621"/>
                <a:gd name="T4" fmla="*/ 423 w 466"/>
                <a:gd name="T5" fmla="*/ 381 h 621"/>
                <a:gd name="T6" fmla="*/ 297 w 466"/>
                <a:gd name="T7" fmla="*/ 171 h 621"/>
                <a:gd name="T8" fmla="*/ 365 w 466"/>
                <a:gd name="T9" fmla="*/ 171 h 621"/>
                <a:gd name="T10" fmla="*/ 239 w 466"/>
                <a:gd name="T11" fmla="*/ 7 h 621"/>
                <a:gd name="T12" fmla="*/ 232 w 466"/>
                <a:gd name="T13" fmla="*/ 0 h 621"/>
                <a:gd name="T14" fmla="*/ 227 w 466"/>
                <a:gd name="T15" fmla="*/ 7 h 621"/>
                <a:gd name="T16" fmla="*/ 101 w 466"/>
                <a:gd name="T17" fmla="*/ 171 h 621"/>
                <a:gd name="T18" fmla="*/ 168 w 466"/>
                <a:gd name="T19" fmla="*/ 171 h 621"/>
                <a:gd name="T20" fmla="*/ 42 w 466"/>
                <a:gd name="T21" fmla="*/ 381 h 621"/>
                <a:gd name="T22" fmla="*/ 118 w 466"/>
                <a:gd name="T23" fmla="*/ 381 h 621"/>
                <a:gd name="T24" fmla="*/ 0 w 466"/>
                <a:gd name="T25" fmla="*/ 621 h 621"/>
                <a:gd name="T26" fmla="*/ 232 w 466"/>
                <a:gd name="T27" fmla="*/ 621 h 621"/>
                <a:gd name="T28" fmla="*/ 232 w 466"/>
                <a:gd name="T29" fmla="*/ 604 h 621"/>
                <a:gd name="T30" fmla="*/ 232 w 466"/>
                <a:gd name="T31" fmla="*/ 621 h 621"/>
                <a:gd name="T32" fmla="*/ 466 w 466"/>
                <a:gd name="T33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6" h="621">
                  <a:moveTo>
                    <a:pt x="466" y="621"/>
                  </a:moveTo>
                  <a:lnTo>
                    <a:pt x="347" y="381"/>
                  </a:lnTo>
                  <a:lnTo>
                    <a:pt x="423" y="381"/>
                  </a:lnTo>
                  <a:lnTo>
                    <a:pt x="297" y="171"/>
                  </a:lnTo>
                  <a:lnTo>
                    <a:pt x="365" y="171"/>
                  </a:lnTo>
                  <a:lnTo>
                    <a:pt x="239" y="7"/>
                  </a:lnTo>
                  <a:lnTo>
                    <a:pt x="232" y="0"/>
                  </a:lnTo>
                  <a:lnTo>
                    <a:pt x="227" y="7"/>
                  </a:lnTo>
                  <a:lnTo>
                    <a:pt x="101" y="171"/>
                  </a:lnTo>
                  <a:lnTo>
                    <a:pt x="168" y="171"/>
                  </a:lnTo>
                  <a:lnTo>
                    <a:pt x="42" y="381"/>
                  </a:lnTo>
                  <a:lnTo>
                    <a:pt x="118" y="381"/>
                  </a:lnTo>
                  <a:lnTo>
                    <a:pt x="0" y="621"/>
                  </a:lnTo>
                  <a:lnTo>
                    <a:pt x="232" y="621"/>
                  </a:lnTo>
                  <a:lnTo>
                    <a:pt x="232" y="604"/>
                  </a:lnTo>
                  <a:lnTo>
                    <a:pt x="232" y="621"/>
                  </a:lnTo>
                  <a:lnTo>
                    <a:pt x="466" y="62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0"/>
            <p:cNvSpPr>
              <a:spLocks/>
            </p:cNvSpPr>
            <p:nvPr/>
          </p:nvSpPr>
          <p:spPr bwMode="auto">
            <a:xfrm>
              <a:off x="1319489" y="2137129"/>
              <a:ext cx="450610" cy="941538"/>
            </a:xfrm>
            <a:custGeom>
              <a:avLst/>
              <a:gdLst>
                <a:gd name="T0" fmla="*/ 44 w 190"/>
                <a:gd name="T1" fmla="*/ 397 h 397"/>
                <a:gd name="T2" fmla="*/ 142 w 190"/>
                <a:gd name="T3" fmla="*/ 397 h 397"/>
                <a:gd name="T4" fmla="*/ 126 w 190"/>
                <a:gd name="T5" fmla="*/ 150 h 397"/>
                <a:gd name="T6" fmla="*/ 190 w 190"/>
                <a:gd name="T7" fmla="*/ 69 h 397"/>
                <a:gd name="T8" fmla="*/ 119 w 190"/>
                <a:gd name="T9" fmla="*/ 116 h 397"/>
                <a:gd name="T10" fmla="*/ 96 w 190"/>
                <a:gd name="T11" fmla="*/ 0 h 397"/>
                <a:gd name="T12" fmla="*/ 71 w 190"/>
                <a:gd name="T13" fmla="*/ 116 h 397"/>
                <a:gd name="T14" fmla="*/ 0 w 190"/>
                <a:gd name="T15" fmla="*/ 69 h 397"/>
                <a:gd name="T16" fmla="*/ 62 w 190"/>
                <a:gd name="T17" fmla="*/ 150 h 397"/>
                <a:gd name="T18" fmla="*/ 44 w 190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397">
                  <a:moveTo>
                    <a:pt x="44" y="397"/>
                  </a:moveTo>
                  <a:lnTo>
                    <a:pt x="142" y="397"/>
                  </a:lnTo>
                  <a:lnTo>
                    <a:pt x="126" y="150"/>
                  </a:lnTo>
                  <a:lnTo>
                    <a:pt x="190" y="69"/>
                  </a:lnTo>
                  <a:lnTo>
                    <a:pt x="119" y="116"/>
                  </a:lnTo>
                  <a:lnTo>
                    <a:pt x="96" y="0"/>
                  </a:lnTo>
                  <a:lnTo>
                    <a:pt x="71" y="116"/>
                  </a:lnTo>
                  <a:lnTo>
                    <a:pt x="0" y="69"/>
                  </a:lnTo>
                  <a:lnTo>
                    <a:pt x="62" y="150"/>
                  </a:lnTo>
                  <a:lnTo>
                    <a:pt x="44" y="3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44"/>
            <p:cNvSpPr>
              <a:spLocks/>
            </p:cNvSpPr>
            <p:nvPr/>
          </p:nvSpPr>
          <p:spPr bwMode="auto">
            <a:xfrm>
              <a:off x="1547166" y="1046178"/>
              <a:ext cx="545475" cy="1463297"/>
            </a:xfrm>
            <a:custGeom>
              <a:avLst/>
              <a:gdLst>
                <a:gd name="T0" fmla="*/ 1 w 230"/>
                <a:gd name="T1" fmla="*/ 0 h 617"/>
                <a:gd name="T2" fmla="*/ 0 w 230"/>
                <a:gd name="T3" fmla="*/ 463 h 617"/>
                <a:gd name="T4" fmla="*/ 23 w 230"/>
                <a:gd name="T5" fmla="*/ 576 h 617"/>
                <a:gd name="T6" fmla="*/ 94 w 230"/>
                <a:gd name="T7" fmla="*/ 529 h 617"/>
                <a:gd name="T8" fmla="*/ 30 w 230"/>
                <a:gd name="T9" fmla="*/ 610 h 617"/>
                <a:gd name="T10" fmla="*/ 32 w 230"/>
                <a:gd name="T11" fmla="*/ 617 h 617"/>
                <a:gd name="T12" fmla="*/ 32 w 230"/>
                <a:gd name="T13" fmla="*/ 617 h 617"/>
                <a:gd name="T14" fmla="*/ 32 w 230"/>
                <a:gd name="T15" fmla="*/ 615 h 617"/>
                <a:gd name="T16" fmla="*/ 230 w 230"/>
                <a:gd name="T17" fmla="*/ 615 h 617"/>
                <a:gd name="T18" fmla="*/ 136 w 230"/>
                <a:gd name="T19" fmla="*/ 426 h 617"/>
                <a:gd name="T20" fmla="*/ 115 w 230"/>
                <a:gd name="T21" fmla="*/ 383 h 617"/>
                <a:gd name="T22" fmla="*/ 113 w 230"/>
                <a:gd name="T23" fmla="*/ 377 h 617"/>
                <a:gd name="T24" fmla="*/ 113 w 230"/>
                <a:gd name="T25" fmla="*/ 377 h 617"/>
                <a:gd name="T26" fmla="*/ 113 w 230"/>
                <a:gd name="T27" fmla="*/ 375 h 617"/>
                <a:gd name="T28" fmla="*/ 188 w 230"/>
                <a:gd name="T29" fmla="*/ 375 h 617"/>
                <a:gd name="T30" fmla="*/ 177 w 230"/>
                <a:gd name="T31" fmla="*/ 358 h 617"/>
                <a:gd name="T32" fmla="*/ 154 w 230"/>
                <a:gd name="T33" fmla="*/ 317 h 617"/>
                <a:gd name="T34" fmla="*/ 152 w 230"/>
                <a:gd name="T35" fmla="*/ 315 h 617"/>
                <a:gd name="T36" fmla="*/ 115 w 230"/>
                <a:gd name="T37" fmla="*/ 251 h 617"/>
                <a:gd name="T38" fmla="*/ 63 w 230"/>
                <a:gd name="T39" fmla="*/ 167 h 617"/>
                <a:gd name="T40" fmla="*/ 65 w 230"/>
                <a:gd name="T41" fmla="*/ 167 h 617"/>
                <a:gd name="T42" fmla="*/ 65 w 230"/>
                <a:gd name="T43" fmla="*/ 167 h 617"/>
                <a:gd name="T44" fmla="*/ 102 w 230"/>
                <a:gd name="T45" fmla="*/ 167 h 617"/>
                <a:gd name="T46" fmla="*/ 131 w 230"/>
                <a:gd name="T47" fmla="*/ 167 h 617"/>
                <a:gd name="T48" fmla="*/ 5 w 230"/>
                <a:gd name="T49" fmla="*/ 3 h 617"/>
                <a:gd name="T50" fmla="*/ 1 w 230"/>
                <a:gd name="T5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617">
                  <a:moveTo>
                    <a:pt x="1" y="0"/>
                  </a:moveTo>
                  <a:lnTo>
                    <a:pt x="0" y="463"/>
                  </a:lnTo>
                  <a:lnTo>
                    <a:pt x="23" y="576"/>
                  </a:lnTo>
                  <a:lnTo>
                    <a:pt x="94" y="529"/>
                  </a:lnTo>
                  <a:lnTo>
                    <a:pt x="30" y="610"/>
                  </a:lnTo>
                  <a:lnTo>
                    <a:pt x="32" y="617"/>
                  </a:lnTo>
                  <a:lnTo>
                    <a:pt x="32" y="617"/>
                  </a:lnTo>
                  <a:lnTo>
                    <a:pt x="32" y="615"/>
                  </a:lnTo>
                  <a:lnTo>
                    <a:pt x="230" y="615"/>
                  </a:lnTo>
                  <a:lnTo>
                    <a:pt x="136" y="426"/>
                  </a:lnTo>
                  <a:lnTo>
                    <a:pt x="115" y="383"/>
                  </a:lnTo>
                  <a:lnTo>
                    <a:pt x="113" y="377"/>
                  </a:lnTo>
                  <a:lnTo>
                    <a:pt x="113" y="377"/>
                  </a:lnTo>
                  <a:lnTo>
                    <a:pt x="113" y="375"/>
                  </a:lnTo>
                  <a:lnTo>
                    <a:pt x="188" y="375"/>
                  </a:lnTo>
                  <a:lnTo>
                    <a:pt x="177" y="358"/>
                  </a:lnTo>
                  <a:lnTo>
                    <a:pt x="154" y="317"/>
                  </a:lnTo>
                  <a:lnTo>
                    <a:pt x="152" y="315"/>
                  </a:lnTo>
                  <a:lnTo>
                    <a:pt x="115" y="251"/>
                  </a:lnTo>
                  <a:lnTo>
                    <a:pt x="63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102" y="167"/>
                  </a:lnTo>
                  <a:lnTo>
                    <a:pt x="131" y="167"/>
                  </a:ln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46"/>
            <p:cNvSpPr>
              <a:spLocks/>
            </p:cNvSpPr>
            <p:nvPr/>
          </p:nvSpPr>
          <p:spPr bwMode="auto">
            <a:xfrm>
              <a:off x="1547166" y="2144243"/>
              <a:ext cx="222933" cy="934423"/>
            </a:xfrm>
            <a:custGeom>
              <a:avLst/>
              <a:gdLst>
                <a:gd name="T0" fmla="*/ 0 w 94"/>
                <a:gd name="T1" fmla="*/ 0 h 394"/>
                <a:gd name="T2" fmla="*/ 0 w 94"/>
                <a:gd name="T3" fmla="*/ 394 h 394"/>
                <a:gd name="T4" fmla="*/ 46 w 94"/>
                <a:gd name="T5" fmla="*/ 394 h 394"/>
                <a:gd name="T6" fmla="*/ 32 w 94"/>
                <a:gd name="T7" fmla="*/ 154 h 394"/>
                <a:gd name="T8" fmla="*/ 30 w 94"/>
                <a:gd name="T9" fmla="*/ 147 h 394"/>
                <a:gd name="T10" fmla="*/ 94 w 94"/>
                <a:gd name="T11" fmla="*/ 66 h 394"/>
                <a:gd name="T12" fmla="*/ 23 w 94"/>
                <a:gd name="T13" fmla="*/ 113 h 394"/>
                <a:gd name="T14" fmla="*/ 0 w 94"/>
                <a:gd name="T1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394">
                  <a:moveTo>
                    <a:pt x="0" y="0"/>
                  </a:moveTo>
                  <a:lnTo>
                    <a:pt x="0" y="394"/>
                  </a:lnTo>
                  <a:lnTo>
                    <a:pt x="46" y="394"/>
                  </a:lnTo>
                  <a:lnTo>
                    <a:pt x="32" y="154"/>
                  </a:lnTo>
                  <a:lnTo>
                    <a:pt x="30" y="147"/>
                  </a:lnTo>
                  <a:lnTo>
                    <a:pt x="94" y="66"/>
                  </a:lnTo>
                  <a:lnTo>
                    <a:pt x="23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5394888" y="4843873"/>
            <a:ext cx="950164" cy="1929123"/>
            <a:chOff x="6109556" y="1810070"/>
            <a:chExt cx="1043518" cy="1588994"/>
          </a:xfrm>
        </p:grpSpPr>
        <p:sp>
          <p:nvSpPr>
            <p:cNvPr id="187" name="Freeform 80"/>
            <p:cNvSpPr>
              <a:spLocks/>
            </p:cNvSpPr>
            <p:nvPr/>
          </p:nvSpPr>
          <p:spPr bwMode="auto">
            <a:xfrm>
              <a:off x="6109556" y="1810070"/>
              <a:ext cx="1043518" cy="1100437"/>
            </a:xfrm>
            <a:custGeom>
              <a:avLst/>
              <a:gdLst>
                <a:gd name="T0" fmla="*/ 181 w 248"/>
                <a:gd name="T1" fmla="*/ 80 h 247"/>
                <a:gd name="T2" fmla="*/ 124 w 248"/>
                <a:gd name="T3" fmla="*/ 0 h 247"/>
                <a:gd name="T4" fmla="*/ 68 w 248"/>
                <a:gd name="T5" fmla="*/ 80 h 247"/>
                <a:gd name="T6" fmla="*/ 123 w 248"/>
                <a:gd name="T7" fmla="*/ 247 h 247"/>
                <a:gd name="T8" fmla="*/ 123 w 248"/>
                <a:gd name="T9" fmla="*/ 247 h 247"/>
                <a:gd name="T10" fmla="*/ 125 w 248"/>
                <a:gd name="T11" fmla="*/ 247 h 247"/>
                <a:gd name="T12" fmla="*/ 127 w 248"/>
                <a:gd name="T13" fmla="*/ 247 h 247"/>
                <a:gd name="T14" fmla="*/ 127 w 248"/>
                <a:gd name="T15" fmla="*/ 247 h 247"/>
                <a:gd name="T16" fmla="*/ 181 w 248"/>
                <a:gd name="T17" fmla="*/ 8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47">
                  <a:moveTo>
                    <a:pt x="181" y="80"/>
                  </a:moveTo>
                  <a:cubicBezTo>
                    <a:pt x="153" y="35"/>
                    <a:pt x="124" y="0"/>
                    <a:pt x="124" y="0"/>
                  </a:cubicBezTo>
                  <a:cubicBezTo>
                    <a:pt x="124" y="0"/>
                    <a:pt x="98" y="36"/>
                    <a:pt x="68" y="80"/>
                  </a:cubicBezTo>
                  <a:cubicBezTo>
                    <a:pt x="0" y="182"/>
                    <a:pt x="75" y="243"/>
                    <a:pt x="123" y="247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3" y="247"/>
                    <a:pt x="124" y="247"/>
                    <a:pt x="125" y="247"/>
                  </a:cubicBezTo>
                  <a:cubicBezTo>
                    <a:pt x="126" y="247"/>
                    <a:pt x="123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71" y="243"/>
                    <a:pt x="248" y="189"/>
                    <a:pt x="181" y="8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6451071" y="2417208"/>
              <a:ext cx="360488" cy="981856"/>
            </a:xfrm>
            <a:custGeom>
              <a:avLst/>
              <a:gdLst>
                <a:gd name="T0" fmla="*/ 152 w 152"/>
                <a:gd name="T1" fmla="*/ 65 h 414"/>
                <a:gd name="T2" fmla="*/ 87 w 152"/>
                <a:gd name="T3" fmla="*/ 105 h 414"/>
                <a:gd name="T4" fmla="*/ 76 w 152"/>
                <a:gd name="T5" fmla="*/ 0 h 414"/>
                <a:gd name="T6" fmla="*/ 65 w 152"/>
                <a:gd name="T7" fmla="*/ 105 h 414"/>
                <a:gd name="T8" fmla="*/ 0 w 152"/>
                <a:gd name="T9" fmla="*/ 65 h 414"/>
                <a:gd name="T10" fmla="*/ 60 w 152"/>
                <a:gd name="T11" fmla="*/ 139 h 414"/>
                <a:gd name="T12" fmla="*/ 44 w 152"/>
                <a:gd name="T13" fmla="*/ 414 h 414"/>
                <a:gd name="T14" fmla="*/ 112 w 152"/>
                <a:gd name="T15" fmla="*/ 414 h 414"/>
                <a:gd name="T16" fmla="*/ 92 w 152"/>
                <a:gd name="T17" fmla="*/ 139 h 414"/>
                <a:gd name="T18" fmla="*/ 152 w 152"/>
                <a:gd name="T19" fmla="*/ 6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414">
                  <a:moveTo>
                    <a:pt x="152" y="65"/>
                  </a:moveTo>
                  <a:lnTo>
                    <a:pt x="87" y="105"/>
                  </a:lnTo>
                  <a:lnTo>
                    <a:pt x="76" y="0"/>
                  </a:lnTo>
                  <a:lnTo>
                    <a:pt x="65" y="105"/>
                  </a:lnTo>
                  <a:lnTo>
                    <a:pt x="0" y="65"/>
                  </a:lnTo>
                  <a:lnTo>
                    <a:pt x="60" y="139"/>
                  </a:lnTo>
                  <a:lnTo>
                    <a:pt x="44" y="414"/>
                  </a:lnTo>
                  <a:lnTo>
                    <a:pt x="112" y="414"/>
                  </a:lnTo>
                  <a:lnTo>
                    <a:pt x="92" y="139"/>
                  </a:lnTo>
                  <a:lnTo>
                    <a:pt x="152" y="65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7"/>
            <p:cNvSpPr>
              <a:spLocks/>
            </p:cNvSpPr>
            <p:nvPr/>
          </p:nvSpPr>
          <p:spPr bwMode="auto">
            <a:xfrm>
              <a:off x="6631315" y="1814813"/>
              <a:ext cx="455353" cy="1090951"/>
            </a:xfrm>
            <a:custGeom>
              <a:avLst/>
              <a:gdLst>
                <a:gd name="T0" fmla="*/ 0 w 108"/>
                <a:gd name="T1" fmla="*/ 0 h 245"/>
                <a:gd name="T2" fmla="*/ 0 w 108"/>
                <a:gd name="T3" fmla="*/ 0 h 245"/>
                <a:gd name="T4" fmla="*/ 0 w 108"/>
                <a:gd name="T5" fmla="*/ 136 h 245"/>
                <a:gd name="T6" fmla="*/ 6 w 108"/>
                <a:gd name="T7" fmla="*/ 191 h 245"/>
                <a:gd name="T8" fmla="*/ 43 w 108"/>
                <a:gd name="T9" fmla="*/ 170 h 245"/>
                <a:gd name="T10" fmla="*/ 9 w 108"/>
                <a:gd name="T11" fmla="*/ 209 h 245"/>
                <a:gd name="T12" fmla="*/ 11 w 108"/>
                <a:gd name="T13" fmla="*/ 245 h 245"/>
                <a:gd name="T14" fmla="*/ 32 w 108"/>
                <a:gd name="T15" fmla="*/ 237 h 245"/>
                <a:gd name="T16" fmla="*/ 37 w 108"/>
                <a:gd name="T17" fmla="*/ 235 h 245"/>
                <a:gd name="T18" fmla="*/ 57 w 108"/>
                <a:gd name="T19" fmla="*/ 79 h 245"/>
                <a:gd name="T20" fmla="*/ 0 w 108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2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8" y="243"/>
                    <a:pt x="25" y="241"/>
                    <a:pt x="32" y="237"/>
                  </a:cubicBezTo>
                  <a:cubicBezTo>
                    <a:pt x="34" y="237"/>
                    <a:pt x="35" y="236"/>
                    <a:pt x="37" y="235"/>
                  </a:cubicBezTo>
                  <a:cubicBezTo>
                    <a:pt x="75" y="214"/>
                    <a:pt x="108" y="163"/>
                    <a:pt x="57" y="79"/>
                  </a:cubicBezTo>
                  <a:cubicBezTo>
                    <a:pt x="30" y="35"/>
                    <a:pt x="2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8"/>
            <p:cNvSpPr>
              <a:spLocks/>
            </p:cNvSpPr>
            <p:nvPr/>
          </p:nvSpPr>
          <p:spPr bwMode="auto">
            <a:xfrm>
              <a:off x="6631315" y="2419579"/>
              <a:ext cx="180244" cy="979484"/>
            </a:xfrm>
            <a:custGeom>
              <a:avLst/>
              <a:gdLst>
                <a:gd name="T0" fmla="*/ 0 w 43"/>
                <a:gd name="T1" fmla="*/ 0 h 220"/>
                <a:gd name="T2" fmla="*/ 0 w 43"/>
                <a:gd name="T3" fmla="*/ 220 h 220"/>
                <a:gd name="T4" fmla="*/ 20 w 43"/>
                <a:gd name="T5" fmla="*/ 220 h 220"/>
                <a:gd name="T6" fmla="*/ 9 w 43"/>
                <a:gd name="T7" fmla="*/ 109 h 220"/>
                <a:gd name="T8" fmla="*/ 11 w 43"/>
                <a:gd name="T9" fmla="*/ 109 h 220"/>
                <a:gd name="T10" fmla="*/ 11 w 43"/>
                <a:gd name="T11" fmla="*/ 109 h 220"/>
                <a:gd name="T12" fmla="*/ 9 w 43"/>
                <a:gd name="T13" fmla="*/ 73 h 220"/>
                <a:gd name="T14" fmla="*/ 43 w 43"/>
                <a:gd name="T15" fmla="*/ 34 h 220"/>
                <a:gd name="T16" fmla="*/ 6 w 43"/>
                <a:gd name="T17" fmla="*/ 55 h 220"/>
                <a:gd name="T18" fmla="*/ 0 w 43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20">
                  <a:moveTo>
                    <a:pt x="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255793" y="4574121"/>
            <a:ext cx="546930" cy="2257540"/>
            <a:chOff x="6996444" y="4561795"/>
            <a:chExt cx="668800" cy="2070435"/>
          </a:xfrm>
        </p:grpSpPr>
        <p:sp>
          <p:nvSpPr>
            <p:cNvPr id="192" name="Oval 233"/>
            <p:cNvSpPr>
              <a:spLocks noChangeArrowheads="1"/>
            </p:cNvSpPr>
            <p:nvPr/>
          </p:nvSpPr>
          <p:spPr bwMode="auto">
            <a:xfrm>
              <a:off x="6996444" y="4561795"/>
              <a:ext cx="668800" cy="1304398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34"/>
            <p:cNvSpPr>
              <a:spLocks/>
            </p:cNvSpPr>
            <p:nvPr/>
          </p:nvSpPr>
          <p:spPr bwMode="auto">
            <a:xfrm>
              <a:off x="7273925" y="5323089"/>
              <a:ext cx="125696" cy="1309141"/>
            </a:xfrm>
            <a:custGeom>
              <a:avLst/>
              <a:gdLst>
                <a:gd name="T0" fmla="*/ 19 w 53"/>
                <a:gd name="T1" fmla="*/ 0 h 552"/>
                <a:gd name="T2" fmla="*/ 0 w 53"/>
                <a:gd name="T3" fmla="*/ 552 h 552"/>
                <a:gd name="T4" fmla="*/ 53 w 53"/>
                <a:gd name="T5" fmla="*/ 552 h 552"/>
                <a:gd name="T6" fmla="*/ 19 w 53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2">
                  <a:moveTo>
                    <a:pt x="19" y="0"/>
                  </a:moveTo>
                  <a:lnTo>
                    <a:pt x="0" y="552"/>
                  </a:lnTo>
                  <a:lnTo>
                    <a:pt x="53" y="5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37"/>
            <p:cNvSpPr>
              <a:spLocks/>
            </p:cNvSpPr>
            <p:nvPr/>
          </p:nvSpPr>
          <p:spPr bwMode="auto">
            <a:xfrm>
              <a:off x="7333216" y="4561795"/>
              <a:ext cx="332028" cy="1304398"/>
            </a:xfrm>
            <a:custGeom>
              <a:avLst/>
              <a:gdLst>
                <a:gd name="T0" fmla="*/ 0 w 79"/>
                <a:gd name="T1" fmla="*/ 217 h 293"/>
                <a:gd name="T2" fmla="*/ 79 w 79"/>
                <a:gd name="T3" fmla="*/ 155 h 293"/>
                <a:gd name="T4" fmla="*/ 79 w 79"/>
                <a:gd name="T5" fmla="*/ 155 h 293"/>
                <a:gd name="T6" fmla="*/ 79 w 79"/>
                <a:gd name="T7" fmla="*/ 152 h 293"/>
                <a:gd name="T8" fmla="*/ 79 w 79"/>
                <a:gd name="T9" fmla="*/ 152 h 293"/>
                <a:gd name="T10" fmla="*/ 79 w 79"/>
                <a:gd name="T11" fmla="*/ 151 h 293"/>
                <a:gd name="T12" fmla="*/ 79 w 79"/>
                <a:gd name="T13" fmla="*/ 151 h 293"/>
                <a:gd name="T14" fmla="*/ 79 w 79"/>
                <a:gd name="T15" fmla="*/ 151 h 293"/>
                <a:gd name="T16" fmla="*/ 79 w 79"/>
                <a:gd name="T17" fmla="*/ 151 h 293"/>
                <a:gd name="T18" fmla="*/ 79 w 79"/>
                <a:gd name="T19" fmla="*/ 151 h 293"/>
                <a:gd name="T20" fmla="*/ 79 w 79"/>
                <a:gd name="T21" fmla="*/ 150 h 293"/>
                <a:gd name="T22" fmla="*/ 79 w 79"/>
                <a:gd name="T23" fmla="*/ 150 h 293"/>
                <a:gd name="T24" fmla="*/ 79 w 79"/>
                <a:gd name="T25" fmla="*/ 150 h 293"/>
                <a:gd name="T26" fmla="*/ 79 w 79"/>
                <a:gd name="T27" fmla="*/ 150 h 293"/>
                <a:gd name="T28" fmla="*/ 79 w 79"/>
                <a:gd name="T29" fmla="*/ 149 h 293"/>
                <a:gd name="T30" fmla="*/ 79 w 79"/>
                <a:gd name="T31" fmla="*/ 149 h 293"/>
                <a:gd name="T32" fmla="*/ 79 w 79"/>
                <a:gd name="T33" fmla="*/ 149 h 293"/>
                <a:gd name="T34" fmla="*/ 79 w 79"/>
                <a:gd name="T35" fmla="*/ 149 h 293"/>
                <a:gd name="T36" fmla="*/ 79 w 79"/>
                <a:gd name="T37" fmla="*/ 149 h 293"/>
                <a:gd name="T38" fmla="*/ 79 w 79"/>
                <a:gd name="T39" fmla="*/ 148 h 293"/>
                <a:gd name="T40" fmla="*/ 79 w 79"/>
                <a:gd name="T41" fmla="*/ 148 h 293"/>
                <a:gd name="T42" fmla="*/ 79 w 79"/>
                <a:gd name="T43" fmla="*/ 148 h 293"/>
                <a:gd name="T44" fmla="*/ 79 w 79"/>
                <a:gd name="T45" fmla="*/ 148 h 293"/>
                <a:gd name="T46" fmla="*/ 79 w 79"/>
                <a:gd name="T47" fmla="*/ 147 h 293"/>
                <a:gd name="T48" fmla="*/ 79 w 79"/>
                <a:gd name="T49" fmla="*/ 147 h 293"/>
                <a:gd name="T50" fmla="*/ 79 w 79"/>
                <a:gd name="T51" fmla="*/ 147 h 293"/>
                <a:gd name="T52" fmla="*/ 79 w 79"/>
                <a:gd name="T53" fmla="*/ 147 h 293"/>
                <a:gd name="T54" fmla="*/ 79 w 79"/>
                <a:gd name="T55" fmla="*/ 145 h 293"/>
                <a:gd name="T56" fmla="*/ 79 w 79"/>
                <a:gd name="T57" fmla="*/ 145 h 293"/>
                <a:gd name="T58" fmla="*/ 79 w 79"/>
                <a:gd name="T59" fmla="*/ 144 h 293"/>
                <a:gd name="T60" fmla="*/ 79 w 79"/>
                <a:gd name="T61" fmla="*/ 144 h 293"/>
                <a:gd name="T62" fmla="*/ 79 w 79"/>
                <a:gd name="T63" fmla="*/ 143 h 293"/>
                <a:gd name="T64" fmla="*/ 79 w 79"/>
                <a:gd name="T65" fmla="*/ 142 h 293"/>
                <a:gd name="T66" fmla="*/ 60 w 79"/>
                <a:gd name="T67" fmla="*/ 50 h 293"/>
                <a:gd name="T68" fmla="*/ 60 w 79"/>
                <a:gd name="T69" fmla="*/ 50 h 293"/>
                <a:gd name="T70" fmla="*/ 59 w 79"/>
                <a:gd name="T71" fmla="*/ 50 h 293"/>
                <a:gd name="T72" fmla="*/ 59 w 79"/>
                <a:gd name="T73" fmla="*/ 50 h 293"/>
                <a:gd name="T74" fmla="*/ 59 w 79"/>
                <a:gd name="T75" fmla="*/ 49 h 293"/>
                <a:gd name="T76" fmla="*/ 59 w 79"/>
                <a:gd name="T77" fmla="*/ 49 h 293"/>
                <a:gd name="T78" fmla="*/ 59 w 79"/>
                <a:gd name="T79" fmla="*/ 49 h 293"/>
                <a:gd name="T80" fmla="*/ 59 w 79"/>
                <a:gd name="T81" fmla="*/ 49 h 293"/>
                <a:gd name="T82" fmla="*/ 59 w 79"/>
                <a:gd name="T83" fmla="*/ 49 h 293"/>
                <a:gd name="T84" fmla="*/ 59 w 79"/>
                <a:gd name="T85" fmla="*/ 49 h 293"/>
                <a:gd name="T86" fmla="*/ 59 w 79"/>
                <a:gd name="T87" fmla="*/ 48 h 293"/>
                <a:gd name="T88" fmla="*/ 59 w 79"/>
                <a:gd name="T89" fmla="*/ 48 h 293"/>
                <a:gd name="T90" fmla="*/ 59 w 79"/>
                <a:gd name="T91" fmla="*/ 48 h 293"/>
                <a:gd name="T92" fmla="*/ 59 w 79"/>
                <a:gd name="T93" fmla="*/ 48 h 293"/>
                <a:gd name="T94" fmla="*/ 0 w 79"/>
                <a:gd name="T9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293">
                  <a:moveTo>
                    <a:pt x="0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45" y="288"/>
                    <a:pt x="77" y="229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4"/>
                    <a:pt x="79" y="153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6"/>
                    <a:pt x="79" y="146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3"/>
                    <a:pt x="79" y="143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07"/>
                    <a:pt x="71" y="75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4" y="19"/>
                    <a:pt x="23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38"/>
            <p:cNvSpPr>
              <a:spLocks/>
            </p:cNvSpPr>
            <p:nvPr/>
          </p:nvSpPr>
          <p:spPr bwMode="auto">
            <a:xfrm>
              <a:off x="7333216" y="5527049"/>
              <a:ext cx="66406" cy="1105181"/>
            </a:xfrm>
            <a:custGeom>
              <a:avLst/>
              <a:gdLst>
                <a:gd name="T0" fmla="*/ 0 w 28"/>
                <a:gd name="T1" fmla="*/ 0 h 466"/>
                <a:gd name="T2" fmla="*/ 0 w 28"/>
                <a:gd name="T3" fmla="*/ 466 h 466"/>
                <a:gd name="T4" fmla="*/ 28 w 28"/>
                <a:gd name="T5" fmla="*/ 466 h 466"/>
                <a:gd name="T6" fmla="*/ 9 w 28"/>
                <a:gd name="T7" fmla="*/ 143 h 466"/>
                <a:gd name="T8" fmla="*/ 9 w 28"/>
                <a:gd name="T9" fmla="*/ 143 h 466"/>
                <a:gd name="T10" fmla="*/ 0 w 28"/>
                <a:gd name="T1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66">
                  <a:moveTo>
                    <a:pt x="0" y="0"/>
                  </a:moveTo>
                  <a:lnTo>
                    <a:pt x="0" y="466"/>
                  </a:lnTo>
                  <a:lnTo>
                    <a:pt x="28" y="466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3" name="Freeform 486"/>
          <p:cNvSpPr>
            <a:spLocks/>
          </p:cNvSpPr>
          <p:nvPr/>
        </p:nvSpPr>
        <p:spPr bwMode="auto">
          <a:xfrm>
            <a:off x="-116059" y="6715211"/>
            <a:ext cx="9317160" cy="152747"/>
          </a:xfrm>
          <a:custGeom>
            <a:avLst/>
            <a:gdLst>
              <a:gd name="T0" fmla="*/ 2940 w 2940"/>
              <a:gd name="T1" fmla="*/ 18 h 36"/>
              <a:gd name="T2" fmla="*/ 2922 w 2940"/>
              <a:gd name="T3" fmla="*/ 36 h 36"/>
              <a:gd name="T4" fmla="*/ 18 w 2940"/>
              <a:gd name="T5" fmla="*/ 36 h 36"/>
              <a:gd name="T6" fmla="*/ 0 w 2940"/>
              <a:gd name="T7" fmla="*/ 18 h 36"/>
              <a:gd name="T8" fmla="*/ 18 w 2940"/>
              <a:gd name="T9" fmla="*/ 0 h 36"/>
              <a:gd name="T10" fmla="*/ 2922 w 2940"/>
              <a:gd name="T11" fmla="*/ 0 h 36"/>
              <a:gd name="T12" fmla="*/ 2940 w 2940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0" h="36">
                <a:moveTo>
                  <a:pt x="2940" y="18"/>
                </a:moveTo>
                <a:cubicBezTo>
                  <a:pt x="2940" y="28"/>
                  <a:pt x="2932" y="36"/>
                  <a:pt x="292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922" y="0"/>
                  <a:pt x="2922" y="0"/>
                  <a:pt x="2922" y="0"/>
                </a:cubicBezTo>
                <a:cubicBezTo>
                  <a:pt x="2932" y="0"/>
                  <a:pt x="2940" y="8"/>
                  <a:pt x="2940" y="18"/>
                </a:cubicBezTo>
                <a:close/>
              </a:path>
            </a:pathLst>
          </a:custGeom>
          <a:solidFill>
            <a:srgbClr val="619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4965">
            <a:off x="8525025" y="147938"/>
            <a:ext cx="821284" cy="554132"/>
          </a:xfrm>
          <a:prstGeom prst="rect">
            <a:avLst/>
          </a:prstGeom>
        </p:spPr>
      </p:pic>
      <p:pic>
        <p:nvPicPr>
          <p:cNvPr id="26" name="Picture 4" descr="E:\GIAO AN\SGV lop 2\sgv chân trời sáng tạo lớp 2\hình minh họa giáo án\7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2779"/>
            <a:ext cx="4648200" cy="320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334002" y="4224010"/>
            <a:ext cx="1158903" cy="4241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240337"/>
            <a:ext cx="5787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iCiel Pony" pitchFamily="2" charset="-93"/>
              </a:rPr>
              <a:t>Cách nặn hình con mèo từ khối hình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2" y="4510809"/>
            <a:ext cx="54927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59" y="5641898"/>
            <a:ext cx="274638" cy="113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92" y="5580967"/>
            <a:ext cx="276506" cy="113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60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Freeform 485"/>
          <p:cNvSpPr>
            <a:spLocks/>
          </p:cNvSpPr>
          <p:nvPr/>
        </p:nvSpPr>
        <p:spPr bwMode="auto">
          <a:xfrm>
            <a:off x="-58957" y="-30520"/>
            <a:ext cx="9260059" cy="132415"/>
          </a:xfrm>
          <a:custGeom>
            <a:avLst/>
            <a:gdLst>
              <a:gd name="T0" fmla="*/ 2945 w 2951"/>
              <a:gd name="T1" fmla="*/ 22 h 60"/>
              <a:gd name="T2" fmla="*/ 2927 w 2951"/>
              <a:gd name="T3" fmla="*/ 60 h 60"/>
              <a:gd name="T4" fmla="*/ 25 w 2951"/>
              <a:gd name="T5" fmla="*/ 60 h 60"/>
              <a:gd name="T6" fmla="*/ 6 w 2951"/>
              <a:gd name="T7" fmla="*/ 18 h 60"/>
              <a:gd name="T8" fmla="*/ 5 w 2951"/>
              <a:gd name="T9" fmla="*/ 38 h 60"/>
              <a:gd name="T10" fmla="*/ 25 w 2951"/>
              <a:gd name="T11" fmla="*/ 0 h 60"/>
              <a:gd name="T12" fmla="*/ 2927 w 2951"/>
              <a:gd name="T13" fmla="*/ 0 h 60"/>
              <a:gd name="T14" fmla="*/ 2945 w 2951"/>
              <a:gd name="T15" fmla="*/ 39 h 60"/>
              <a:gd name="T16" fmla="*/ 2945 w 2951"/>
              <a:gd name="T17" fmla="*/ 2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1" h="60">
                <a:moveTo>
                  <a:pt x="2945" y="22"/>
                </a:moveTo>
                <a:cubicBezTo>
                  <a:pt x="2945" y="32"/>
                  <a:pt x="2951" y="60"/>
                  <a:pt x="2927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6" y="28"/>
                  <a:pt x="6" y="1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7"/>
                  <a:pt x="14" y="0"/>
                  <a:pt x="25" y="0"/>
                </a:cubicBezTo>
                <a:cubicBezTo>
                  <a:pt x="2927" y="0"/>
                  <a:pt x="2927" y="0"/>
                  <a:pt x="2927" y="0"/>
                </a:cubicBezTo>
                <a:cubicBezTo>
                  <a:pt x="2938" y="0"/>
                  <a:pt x="2945" y="28"/>
                  <a:pt x="2945" y="39"/>
                </a:cubicBezTo>
                <a:lnTo>
                  <a:pt x="2945" y="22"/>
                </a:lnTo>
                <a:close/>
              </a:path>
            </a:pathLst>
          </a:custGeom>
          <a:solidFill>
            <a:srgbClr val="4463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70" name="组合 669"/>
          <p:cNvGrpSpPr/>
          <p:nvPr/>
        </p:nvGrpSpPr>
        <p:grpSpPr>
          <a:xfrm>
            <a:off x="-1509077" y="-739762"/>
            <a:ext cx="4783773" cy="7597762"/>
            <a:chOff x="6171117" y="5479616"/>
            <a:chExt cx="967626" cy="1152613"/>
          </a:xfrm>
        </p:grpSpPr>
        <p:sp>
          <p:nvSpPr>
            <p:cNvPr id="671" name="Freeform 89"/>
            <p:cNvSpPr>
              <a:spLocks/>
            </p:cNvSpPr>
            <p:nvPr/>
          </p:nvSpPr>
          <p:spPr bwMode="auto">
            <a:xfrm>
              <a:off x="6171117" y="5479616"/>
              <a:ext cx="967626" cy="884619"/>
            </a:xfrm>
            <a:custGeom>
              <a:avLst/>
              <a:gdLst>
                <a:gd name="T0" fmla="*/ 188 w 230"/>
                <a:gd name="T1" fmla="*/ 57 h 199"/>
                <a:gd name="T2" fmla="*/ 115 w 230"/>
                <a:gd name="T3" fmla="*/ 0 h 199"/>
                <a:gd name="T4" fmla="*/ 42 w 230"/>
                <a:gd name="T5" fmla="*/ 57 h 199"/>
                <a:gd name="T6" fmla="*/ 0 w 230"/>
                <a:gd name="T7" fmla="*/ 124 h 199"/>
                <a:gd name="T8" fmla="*/ 75 w 230"/>
                <a:gd name="T9" fmla="*/ 199 h 199"/>
                <a:gd name="T10" fmla="*/ 115 w 230"/>
                <a:gd name="T11" fmla="*/ 188 h 199"/>
                <a:gd name="T12" fmla="*/ 155 w 230"/>
                <a:gd name="T13" fmla="*/ 199 h 199"/>
                <a:gd name="T14" fmla="*/ 230 w 230"/>
                <a:gd name="T15" fmla="*/ 124 h 199"/>
                <a:gd name="T16" fmla="*/ 188 w 230"/>
                <a:gd name="T17" fmla="*/ 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99">
                  <a:moveTo>
                    <a:pt x="188" y="57"/>
                  </a:moveTo>
                  <a:cubicBezTo>
                    <a:pt x="180" y="24"/>
                    <a:pt x="150" y="0"/>
                    <a:pt x="115" y="0"/>
                  </a:cubicBezTo>
                  <a:cubicBezTo>
                    <a:pt x="80" y="0"/>
                    <a:pt x="50" y="24"/>
                    <a:pt x="42" y="57"/>
                  </a:cubicBezTo>
                  <a:cubicBezTo>
                    <a:pt x="17" y="69"/>
                    <a:pt x="0" y="95"/>
                    <a:pt x="0" y="124"/>
                  </a:cubicBezTo>
                  <a:cubicBezTo>
                    <a:pt x="0" y="166"/>
                    <a:pt x="34" y="199"/>
                    <a:pt x="75" y="199"/>
                  </a:cubicBezTo>
                  <a:cubicBezTo>
                    <a:pt x="90" y="199"/>
                    <a:pt x="103" y="195"/>
                    <a:pt x="115" y="188"/>
                  </a:cubicBezTo>
                  <a:cubicBezTo>
                    <a:pt x="126" y="195"/>
                    <a:pt x="140" y="199"/>
                    <a:pt x="155" y="199"/>
                  </a:cubicBezTo>
                  <a:cubicBezTo>
                    <a:pt x="196" y="199"/>
                    <a:pt x="230" y="166"/>
                    <a:pt x="230" y="124"/>
                  </a:cubicBezTo>
                  <a:cubicBezTo>
                    <a:pt x="230" y="95"/>
                    <a:pt x="212" y="69"/>
                    <a:pt x="188" y="5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 90"/>
            <p:cNvSpPr>
              <a:spLocks/>
            </p:cNvSpPr>
            <p:nvPr/>
          </p:nvSpPr>
          <p:spPr bwMode="auto">
            <a:xfrm>
              <a:off x="6474685" y="5968172"/>
              <a:ext cx="362860" cy="664057"/>
            </a:xfrm>
            <a:custGeom>
              <a:avLst/>
              <a:gdLst>
                <a:gd name="T0" fmla="*/ 153 w 153"/>
                <a:gd name="T1" fmla="*/ 66 h 280"/>
                <a:gd name="T2" fmla="*/ 87 w 153"/>
                <a:gd name="T3" fmla="*/ 107 h 280"/>
                <a:gd name="T4" fmla="*/ 76 w 153"/>
                <a:gd name="T5" fmla="*/ 0 h 280"/>
                <a:gd name="T6" fmla="*/ 66 w 153"/>
                <a:gd name="T7" fmla="*/ 107 h 280"/>
                <a:gd name="T8" fmla="*/ 0 w 153"/>
                <a:gd name="T9" fmla="*/ 66 h 280"/>
                <a:gd name="T10" fmla="*/ 60 w 153"/>
                <a:gd name="T11" fmla="*/ 143 h 280"/>
                <a:gd name="T12" fmla="*/ 53 w 153"/>
                <a:gd name="T13" fmla="*/ 280 h 280"/>
                <a:gd name="T14" fmla="*/ 99 w 153"/>
                <a:gd name="T15" fmla="*/ 280 h 280"/>
                <a:gd name="T16" fmla="*/ 92 w 153"/>
                <a:gd name="T17" fmla="*/ 143 h 280"/>
                <a:gd name="T18" fmla="*/ 153 w 153"/>
                <a:gd name="T19" fmla="*/ 6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280">
                  <a:moveTo>
                    <a:pt x="153" y="66"/>
                  </a:moveTo>
                  <a:lnTo>
                    <a:pt x="87" y="107"/>
                  </a:lnTo>
                  <a:lnTo>
                    <a:pt x="76" y="0"/>
                  </a:lnTo>
                  <a:lnTo>
                    <a:pt x="66" y="107"/>
                  </a:lnTo>
                  <a:lnTo>
                    <a:pt x="0" y="66"/>
                  </a:lnTo>
                  <a:lnTo>
                    <a:pt x="60" y="143"/>
                  </a:lnTo>
                  <a:lnTo>
                    <a:pt x="53" y="280"/>
                  </a:lnTo>
                  <a:lnTo>
                    <a:pt x="99" y="280"/>
                  </a:lnTo>
                  <a:lnTo>
                    <a:pt x="92" y="143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 94"/>
            <p:cNvSpPr>
              <a:spLocks/>
            </p:cNvSpPr>
            <p:nvPr/>
          </p:nvSpPr>
          <p:spPr bwMode="auto">
            <a:xfrm>
              <a:off x="6659673" y="5479616"/>
              <a:ext cx="479070" cy="884619"/>
            </a:xfrm>
            <a:custGeom>
              <a:avLst/>
              <a:gdLst>
                <a:gd name="T0" fmla="*/ 0 w 114"/>
                <a:gd name="T1" fmla="*/ 0 h 199"/>
                <a:gd name="T2" fmla="*/ 0 w 114"/>
                <a:gd name="T3" fmla="*/ 122 h 199"/>
                <a:gd name="T4" fmla="*/ 5 w 114"/>
                <a:gd name="T5" fmla="*/ 167 h 199"/>
                <a:gd name="T6" fmla="*/ 42 w 114"/>
                <a:gd name="T7" fmla="*/ 145 h 199"/>
                <a:gd name="T8" fmla="*/ 8 w 114"/>
                <a:gd name="T9" fmla="*/ 186 h 199"/>
                <a:gd name="T10" fmla="*/ 8 w 114"/>
                <a:gd name="T11" fmla="*/ 193 h 199"/>
                <a:gd name="T12" fmla="*/ 8 w 114"/>
                <a:gd name="T13" fmla="*/ 193 h 199"/>
                <a:gd name="T14" fmla="*/ 8 w 114"/>
                <a:gd name="T15" fmla="*/ 193 h 199"/>
                <a:gd name="T16" fmla="*/ 37 w 114"/>
                <a:gd name="T17" fmla="*/ 199 h 199"/>
                <a:gd name="T18" fmla="*/ 37 w 114"/>
                <a:gd name="T19" fmla="*/ 199 h 199"/>
                <a:gd name="T20" fmla="*/ 37 w 114"/>
                <a:gd name="T21" fmla="*/ 199 h 199"/>
                <a:gd name="T22" fmla="*/ 37 w 114"/>
                <a:gd name="T23" fmla="*/ 199 h 199"/>
                <a:gd name="T24" fmla="*/ 37 w 114"/>
                <a:gd name="T25" fmla="*/ 199 h 199"/>
                <a:gd name="T26" fmla="*/ 37 w 114"/>
                <a:gd name="T27" fmla="*/ 199 h 199"/>
                <a:gd name="T28" fmla="*/ 37 w 114"/>
                <a:gd name="T29" fmla="*/ 199 h 199"/>
                <a:gd name="T30" fmla="*/ 37 w 114"/>
                <a:gd name="T31" fmla="*/ 199 h 199"/>
                <a:gd name="T32" fmla="*/ 37 w 114"/>
                <a:gd name="T33" fmla="*/ 199 h 199"/>
                <a:gd name="T34" fmla="*/ 37 w 114"/>
                <a:gd name="T35" fmla="*/ 199 h 199"/>
                <a:gd name="T36" fmla="*/ 37 w 114"/>
                <a:gd name="T37" fmla="*/ 199 h 199"/>
                <a:gd name="T38" fmla="*/ 38 w 114"/>
                <a:gd name="T39" fmla="*/ 199 h 199"/>
                <a:gd name="T40" fmla="*/ 38 w 114"/>
                <a:gd name="T41" fmla="*/ 199 h 199"/>
                <a:gd name="T42" fmla="*/ 38 w 114"/>
                <a:gd name="T43" fmla="*/ 199 h 199"/>
                <a:gd name="T44" fmla="*/ 38 w 114"/>
                <a:gd name="T45" fmla="*/ 199 h 199"/>
                <a:gd name="T46" fmla="*/ 38 w 114"/>
                <a:gd name="T47" fmla="*/ 199 h 199"/>
                <a:gd name="T48" fmla="*/ 38 w 114"/>
                <a:gd name="T49" fmla="*/ 199 h 199"/>
                <a:gd name="T50" fmla="*/ 38 w 114"/>
                <a:gd name="T51" fmla="*/ 199 h 199"/>
                <a:gd name="T52" fmla="*/ 38 w 114"/>
                <a:gd name="T53" fmla="*/ 199 h 199"/>
                <a:gd name="T54" fmla="*/ 38 w 114"/>
                <a:gd name="T55" fmla="*/ 199 h 199"/>
                <a:gd name="T56" fmla="*/ 38 w 114"/>
                <a:gd name="T57" fmla="*/ 199 h 199"/>
                <a:gd name="T58" fmla="*/ 39 w 114"/>
                <a:gd name="T59" fmla="*/ 199 h 199"/>
                <a:gd name="T60" fmla="*/ 39 w 114"/>
                <a:gd name="T61" fmla="*/ 199 h 199"/>
                <a:gd name="T62" fmla="*/ 114 w 114"/>
                <a:gd name="T63" fmla="*/ 124 h 199"/>
                <a:gd name="T64" fmla="*/ 77 w 114"/>
                <a:gd name="T65" fmla="*/ 60 h 199"/>
                <a:gd name="T66" fmla="*/ 72 w 114"/>
                <a:gd name="T67" fmla="*/ 57 h 199"/>
                <a:gd name="T68" fmla="*/ 66 w 114"/>
                <a:gd name="T69" fmla="*/ 42 h 199"/>
                <a:gd name="T70" fmla="*/ 0 w 114"/>
                <a:gd name="T7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99"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7" y="197"/>
                    <a:pt x="26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9" y="199"/>
                    <a:pt x="39" y="19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80" y="199"/>
                    <a:pt x="114" y="166"/>
                    <a:pt x="114" y="124"/>
                  </a:cubicBezTo>
                  <a:cubicBezTo>
                    <a:pt x="114" y="97"/>
                    <a:pt x="99" y="73"/>
                    <a:pt x="77" y="60"/>
                  </a:cubicBezTo>
                  <a:cubicBezTo>
                    <a:pt x="76" y="59"/>
                    <a:pt x="74" y="58"/>
                    <a:pt x="72" y="57"/>
                  </a:cubicBezTo>
                  <a:cubicBezTo>
                    <a:pt x="70" y="52"/>
                    <a:pt x="69" y="47"/>
                    <a:pt x="66" y="42"/>
                  </a:cubicBezTo>
                  <a:cubicBezTo>
                    <a:pt x="54" y="17"/>
                    <a:pt x="29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 95"/>
            <p:cNvSpPr>
              <a:spLocks/>
            </p:cNvSpPr>
            <p:nvPr/>
          </p:nvSpPr>
          <p:spPr bwMode="auto">
            <a:xfrm>
              <a:off x="6659673" y="6022720"/>
              <a:ext cx="177872" cy="600023"/>
            </a:xfrm>
            <a:custGeom>
              <a:avLst/>
              <a:gdLst>
                <a:gd name="T0" fmla="*/ 0 w 75"/>
                <a:gd name="T1" fmla="*/ 0 h 253"/>
                <a:gd name="T2" fmla="*/ 0 w 75"/>
                <a:gd name="T3" fmla="*/ 253 h 253"/>
                <a:gd name="T4" fmla="*/ 21 w 75"/>
                <a:gd name="T5" fmla="*/ 253 h 253"/>
                <a:gd name="T6" fmla="*/ 14 w 75"/>
                <a:gd name="T7" fmla="*/ 133 h 253"/>
                <a:gd name="T8" fmla="*/ 14 w 75"/>
                <a:gd name="T9" fmla="*/ 120 h 253"/>
                <a:gd name="T10" fmla="*/ 75 w 75"/>
                <a:gd name="T11" fmla="*/ 43 h 253"/>
                <a:gd name="T12" fmla="*/ 9 w 75"/>
                <a:gd name="T13" fmla="*/ 84 h 253"/>
                <a:gd name="T14" fmla="*/ 0 w 75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53">
                  <a:moveTo>
                    <a:pt x="0" y="0"/>
                  </a:moveTo>
                  <a:lnTo>
                    <a:pt x="0" y="253"/>
                  </a:lnTo>
                  <a:lnTo>
                    <a:pt x="21" y="253"/>
                  </a:lnTo>
                  <a:lnTo>
                    <a:pt x="14" y="133"/>
                  </a:lnTo>
                  <a:lnTo>
                    <a:pt x="14" y="120"/>
                  </a:lnTo>
                  <a:lnTo>
                    <a:pt x="75" y="43"/>
                  </a:lnTo>
                  <a:lnTo>
                    <a:pt x="9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 flipH="1">
            <a:off x="7805457" y="3731663"/>
            <a:ext cx="1242094" cy="3059921"/>
            <a:chOff x="992204" y="1036691"/>
            <a:chExt cx="1105180" cy="2041976"/>
          </a:xfrm>
        </p:grpSpPr>
        <p:sp>
          <p:nvSpPr>
            <p:cNvPr id="182" name="Freeform 128"/>
            <p:cNvSpPr>
              <a:spLocks/>
            </p:cNvSpPr>
            <p:nvPr/>
          </p:nvSpPr>
          <p:spPr bwMode="auto">
            <a:xfrm>
              <a:off x="992204" y="1036691"/>
              <a:ext cx="1105180" cy="1472784"/>
            </a:xfrm>
            <a:custGeom>
              <a:avLst/>
              <a:gdLst>
                <a:gd name="T0" fmla="*/ 466 w 466"/>
                <a:gd name="T1" fmla="*/ 621 h 621"/>
                <a:gd name="T2" fmla="*/ 347 w 466"/>
                <a:gd name="T3" fmla="*/ 381 h 621"/>
                <a:gd name="T4" fmla="*/ 423 w 466"/>
                <a:gd name="T5" fmla="*/ 381 h 621"/>
                <a:gd name="T6" fmla="*/ 297 w 466"/>
                <a:gd name="T7" fmla="*/ 171 h 621"/>
                <a:gd name="T8" fmla="*/ 365 w 466"/>
                <a:gd name="T9" fmla="*/ 171 h 621"/>
                <a:gd name="T10" fmla="*/ 239 w 466"/>
                <a:gd name="T11" fmla="*/ 7 h 621"/>
                <a:gd name="T12" fmla="*/ 232 w 466"/>
                <a:gd name="T13" fmla="*/ 0 h 621"/>
                <a:gd name="T14" fmla="*/ 227 w 466"/>
                <a:gd name="T15" fmla="*/ 7 h 621"/>
                <a:gd name="T16" fmla="*/ 101 w 466"/>
                <a:gd name="T17" fmla="*/ 171 h 621"/>
                <a:gd name="T18" fmla="*/ 168 w 466"/>
                <a:gd name="T19" fmla="*/ 171 h 621"/>
                <a:gd name="T20" fmla="*/ 42 w 466"/>
                <a:gd name="T21" fmla="*/ 381 h 621"/>
                <a:gd name="T22" fmla="*/ 118 w 466"/>
                <a:gd name="T23" fmla="*/ 381 h 621"/>
                <a:gd name="T24" fmla="*/ 0 w 466"/>
                <a:gd name="T25" fmla="*/ 621 h 621"/>
                <a:gd name="T26" fmla="*/ 232 w 466"/>
                <a:gd name="T27" fmla="*/ 621 h 621"/>
                <a:gd name="T28" fmla="*/ 232 w 466"/>
                <a:gd name="T29" fmla="*/ 604 h 621"/>
                <a:gd name="T30" fmla="*/ 232 w 466"/>
                <a:gd name="T31" fmla="*/ 621 h 621"/>
                <a:gd name="T32" fmla="*/ 466 w 466"/>
                <a:gd name="T33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6" h="621">
                  <a:moveTo>
                    <a:pt x="466" y="621"/>
                  </a:moveTo>
                  <a:lnTo>
                    <a:pt x="347" y="381"/>
                  </a:lnTo>
                  <a:lnTo>
                    <a:pt x="423" y="381"/>
                  </a:lnTo>
                  <a:lnTo>
                    <a:pt x="297" y="171"/>
                  </a:lnTo>
                  <a:lnTo>
                    <a:pt x="365" y="171"/>
                  </a:lnTo>
                  <a:lnTo>
                    <a:pt x="239" y="7"/>
                  </a:lnTo>
                  <a:lnTo>
                    <a:pt x="232" y="0"/>
                  </a:lnTo>
                  <a:lnTo>
                    <a:pt x="227" y="7"/>
                  </a:lnTo>
                  <a:lnTo>
                    <a:pt x="101" y="171"/>
                  </a:lnTo>
                  <a:lnTo>
                    <a:pt x="168" y="171"/>
                  </a:lnTo>
                  <a:lnTo>
                    <a:pt x="42" y="381"/>
                  </a:lnTo>
                  <a:lnTo>
                    <a:pt x="118" y="381"/>
                  </a:lnTo>
                  <a:lnTo>
                    <a:pt x="0" y="621"/>
                  </a:lnTo>
                  <a:lnTo>
                    <a:pt x="232" y="621"/>
                  </a:lnTo>
                  <a:lnTo>
                    <a:pt x="232" y="604"/>
                  </a:lnTo>
                  <a:lnTo>
                    <a:pt x="232" y="621"/>
                  </a:lnTo>
                  <a:lnTo>
                    <a:pt x="466" y="62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0"/>
            <p:cNvSpPr>
              <a:spLocks/>
            </p:cNvSpPr>
            <p:nvPr/>
          </p:nvSpPr>
          <p:spPr bwMode="auto">
            <a:xfrm>
              <a:off x="1319489" y="2137129"/>
              <a:ext cx="450610" cy="941538"/>
            </a:xfrm>
            <a:custGeom>
              <a:avLst/>
              <a:gdLst>
                <a:gd name="T0" fmla="*/ 44 w 190"/>
                <a:gd name="T1" fmla="*/ 397 h 397"/>
                <a:gd name="T2" fmla="*/ 142 w 190"/>
                <a:gd name="T3" fmla="*/ 397 h 397"/>
                <a:gd name="T4" fmla="*/ 126 w 190"/>
                <a:gd name="T5" fmla="*/ 150 h 397"/>
                <a:gd name="T6" fmla="*/ 190 w 190"/>
                <a:gd name="T7" fmla="*/ 69 h 397"/>
                <a:gd name="T8" fmla="*/ 119 w 190"/>
                <a:gd name="T9" fmla="*/ 116 h 397"/>
                <a:gd name="T10" fmla="*/ 96 w 190"/>
                <a:gd name="T11" fmla="*/ 0 h 397"/>
                <a:gd name="T12" fmla="*/ 71 w 190"/>
                <a:gd name="T13" fmla="*/ 116 h 397"/>
                <a:gd name="T14" fmla="*/ 0 w 190"/>
                <a:gd name="T15" fmla="*/ 69 h 397"/>
                <a:gd name="T16" fmla="*/ 62 w 190"/>
                <a:gd name="T17" fmla="*/ 150 h 397"/>
                <a:gd name="T18" fmla="*/ 44 w 190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397">
                  <a:moveTo>
                    <a:pt x="44" y="397"/>
                  </a:moveTo>
                  <a:lnTo>
                    <a:pt x="142" y="397"/>
                  </a:lnTo>
                  <a:lnTo>
                    <a:pt x="126" y="150"/>
                  </a:lnTo>
                  <a:lnTo>
                    <a:pt x="190" y="69"/>
                  </a:lnTo>
                  <a:lnTo>
                    <a:pt x="119" y="116"/>
                  </a:lnTo>
                  <a:lnTo>
                    <a:pt x="96" y="0"/>
                  </a:lnTo>
                  <a:lnTo>
                    <a:pt x="71" y="116"/>
                  </a:lnTo>
                  <a:lnTo>
                    <a:pt x="0" y="69"/>
                  </a:lnTo>
                  <a:lnTo>
                    <a:pt x="62" y="150"/>
                  </a:lnTo>
                  <a:lnTo>
                    <a:pt x="44" y="3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44"/>
            <p:cNvSpPr>
              <a:spLocks/>
            </p:cNvSpPr>
            <p:nvPr/>
          </p:nvSpPr>
          <p:spPr bwMode="auto">
            <a:xfrm>
              <a:off x="1547166" y="1046178"/>
              <a:ext cx="545475" cy="1463297"/>
            </a:xfrm>
            <a:custGeom>
              <a:avLst/>
              <a:gdLst>
                <a:gd name="T0" fmla="*/ 1 w 230"/>
                <a:gd name="T1" fmla="*/ 0 h 617"/>
                <a:gd name="T2" fmla="*/ 0 w 230"/>
                <a:gd name="T3" fmla="*/ 463 h 617"/>
                <a:gd name="T4" fmla="*/ 23 w 230"/>
                <a:gd name="T5" fmla="*/ 576 h 617"/>
                <a:gd name="T6" fmla="*/ 94 w 230"/>
                <a:gd name="T7" fmla="*/ 529 h 617"/>
                <a:gd name="T8" fmla="*/ 30 w 230"/>
                <a:gd name="T9" fmla="*/ 610 h 617"/>
                <a:gd name="T10" fmla="*/ 32 w 230"/>
                <a:gd name="T11" fmla="*/ 617 h 617"/>
                <a:gd name="T12" fmla="*/ 32 w 230"/>
                <a:gd name="T13" fmla="*/ 617 h 617"/>
                <a:gd name="T14" fmla="*/ 32 w 230"/>
                <a:gd name="T15" fmla="*/ 615 h 617"/>
                <a:gd name="T16" fmla="*/ 230 w 230"/>
                <a:gd name="T17" fmla="*/ 615 h 617"/>
                <a:gd name="T18" fmla="*/ 136 w 230"/>
                <a:gd name="T19" fmla="*/ 426 h 617"/>
                <a:gd name="T20" fmla="*/ 115 w 230"/>
                <a:gd name="T21" fmla="*/ 383 h 617"/>
                <a:gd name="T22" fmla="*/ 113 w 230"/>
                <a:gd name="T23" fmla="*/ 377 h 617"/>
                <a:gd name="T24" fmla="*/ 113 w 230"/>
                <a:gd name="T25" fmla="*/ 377 h 617"/>
                <a:gd name="T26" fmla="*/ 113 w 230"/>
                <a:gd name="T27" fmla="*/ 375 h 617"/>
                <a:gd name="T28" fmla="*/ 188 w 230"/>
                <a:gd name="T29" fmla="*/ 375 h 617"/>
                <a:gd name="T30" fmla="*/ 177 w 230"/>
                <a:gd name="T31" fmla="*/ 358 h 617"/>
                <a:gd name="T32" fmla="*/ 154 w 230"/>
                <a:gd name="T33" fmla="*/ 317 h 617"/>
                <a:gd name="T34" fmla="*/ 152 w 230"/>
                <a:gd name="T35" fmla="*/ 315 h 617"/>
                <a:gd name="T36" fmla="*/ 115 w 230"/>
                <a:gd name="T37" fmla="*/ 251 h 617"/>
                <a:gd name="T38" fmla="*/ 63 w 230"/>
                <a:gd name="T39" fmla="*/ 167 h 617"/>
                <a:gd name="T40" fmla="*/ 65 w 230"/>
                <a:gd name="T41" fmla="*/ 167 h 617"/>
                <a:gd name="T42" fmla="*/ 65 w 230"/>
                <a:gd name="T43" fmla="*/ 167 h 617"/>
                <a:gd name="T44" fmla="*/ 102 w 230"/>
                <a:gd name="T45" fmla="*/ 167 h 617"/>
                <a:gd name="T46" fmla="*/ 131 w 230"/>
                <a:gd name="T47" fmla="*/ 167 h 617"/>
                <a:gd name="T48" fmla="*/ 5 w 230"/>
                <a:gd name="T49" fmla="*/ 3 h 617"/>
                <a:gd name="T50" fmla="*/ 1 w 230"/>
                <a:gd name="T5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617">
                  <a:moveTo>
                    <a:pt x="1" y="0"/>
                  </a:moveTo>
                  <a:lnTo>
                    <a:pt x="0" y="463"/>
                  </a:lnTo>
                  <a:lnTo>
                    <a:pt x="23" y="576"/>
                  </a:lnTo>
                  <a:lnTo>
                    <a:pt x="94" y="529"/>
                  </a:lnTo>
                  <a:lnTo>
                    <a:pt x="30" y="610"/>
                  </a:lnTo>
                  <a:lnTo>
                    <a:pt x="32" y="617"/>
                  </a:lnTo>
                  <a:lnTo>
                    <a:pt x="32" y="617"/>
                  </a:lnTo>
                  <a:lnTo>
                    <a:pt x="32" y="615"/>
                  </a:lnTo>
                  <a:lnTo>
                    <a:pt x="230" y="615"/>
                  </a:lnTo>
                  <a:lnTo>
                    <a:pt x="136" y="426"/>
                  </a:lnTo>
                  <a:lnTo>
                    <a:pt x="115" y="383"/>
                  </a:lnTo>
                  <a:lnTo>
                    <a:pt x="113" y="377"/>
                  </a:lnTo>
                  <a:lnTo>
                    <a:pt x="113" y="377"/>
                  </a:lnTo>
                  <a:lnTo>
                    <a:pt x="113" y="375"/>
                  </a:lnTo>
                  <a:lnTo>
                    <a:pt x="188" y="375"/>
                  </a:lnTo>
                  <a:lnTo>
                    <a:pt x="177" y="358"/>
                  </a:lnTo>
                  <a:lnTo>
                    <a:pt x="154" y="317"/>
                  </a:lnTo>
                  <a:lnTo>
                    <a:pt x="152" y="315"/>
                  </a:lnTo>
                  <a:lnTo>
                    <a:pt x="115" y="251"/>
                  </a:lnTo>
                  <a:lnTo>
                    <a:pt x="63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102" y="167"/>
                  </a:lnTo>
                  <a:lnTo>
                    <a:pt x="131" y="167"/>
                  </a:ln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46"/>
            <p:cNvSpPr>
              <a:spLocks/>
            </p:cNvSpPr>
            <p:nvPr/>
          </p:nvSpPr>
          <p:spPr bwMode="auto">
            <a:xfrm>
              <a:off x="1547166" y="2144243"/>
              <a:ext cx="222933" cy="934423"/>
            </a:xfrm>
            <a:custGeom>
              <a:avLst/>
              <a:gdLst>
                <a:gd name="T0" fmla="*/ 0 w 94"/>
                <a:gd name="T1" fmla="*/ 0 h 394"/>
                <a:gd name="T2" fmla="*/ 0 w 94"/>
                <a:gd name="T3" fmla="*/ 394 h 394"/>
                <a:gd name="T4" fmla="*/ 46 w 94"/>
                <a:gd name="T5" fmla="*/ 394 h 394"/>
                <a:gd name="T6" fmla="*/ 32 w 94"/>
                <a:gd name="T7" fmla="*/ 154 h 394"/>
                <a:gd name="T8" fmla="*/ 30 w 94"/>
                <a:gd name="T9" fmla="*/ 147 h 394"/>
                <a:gd name="T10" fmla="*/ 94 w 94"/>
                <a:gd name="T11" fmla="*/ 66 h 394"/>
                <a:gd name="T12" fmla="*/ 23 w 94"/>
                <a:gd name="T13" fmla="*/ 113 h 394"/>
                <a:gd name="T14" fmla="*/ 0 w 94"/>
                <a:gd name="T1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394">
                  <a:moveTo>
                    <a:pt x="0" y="0"/>
                  </a:moveTo>
                  <a:lnTo>
                    <a:pt x="0" y="394"/>
                  </a:lnTo>
                  <a:lnTo>
                    <a:pt x="46" y="394"/>
                  </a:lnTo>
                  <a:lnTo>
                    <a:pt x="32" y="154"/>
                  </a:lnTo>
                  <a:lnTo>
                    <a:pt x="30" y="147"/>
                  </a:lnTo>
                  <a:lnTo>
                    <a:pt x="94" y="66"/>
                  </a:lnTo>
                  <a:lnTo>
                    <a:pt x="23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5394888" y="4843873"/>
            <a:ext cx="950164" cy="1929123"/>
            <a:chOff x="6109556" y="1810070"/>
            <a:chExt cx="1043518" cy="1588994"/>
          </a:xfrm>
        </p:grpSpPr>
        <p:sp>
          <p:nvSpPr>
            <p:cNvPr id="187" name="Freeform 80"/>
            <p:cNvSpPr>
              <a:spLocks/>
            </p:cNvSpPr>
            <p:nvPr/>
          </p:nvSpPr>
          <p:spPr bwMode="auto">
            <a:xfrm>
              <a:off x="6109556" y="1810070"/>
              <a:ext cx="1043518" cy="1100437"/>
            </a:xfrm>
            <a:custGeom>
              <a:avLst/>
              <a:gdLst>
                <a:gd name="T0" fmla="*/ 181 w 248"/>
                <a:gd name="T1" fmla="*/ 80 h 247"/>
                <a:gd name="T2" fmla="*/ 124 w 248"/>
                <a:gd name="T3" fmla="*/ 0 h 247"/>
                <a:gd name="T4" fmla="*/ 68 w 248"/>
                <a:gd name="T5" fmla="*/ 80 h 247"/>
                <a:gd name="T6" fmla="*/ 123 w 248"/>
                <a:gd name="T7" fmla="*/ 247 h 247"/>
                <a:gd name="T8" fmla="*/ 123 w 248"/>
                <a:gd name="T9" fmla="*/ 247 h 247"/>
                <a:gd name="T10" fmla="*/ 125 w 248"/>
                <a:gd name="T11" fmla="*/ 247 h 247"/>
                <a:gd name="T12" fmla="*/ 127 w 248"/>
                <a:gd name="T13" fmla="*/ 247 h 247"/>
                <a:gd name="T14" fmla="*/ 127 w 248"/>
                <a:gd name="T15" fmla="*/ 247 h 247"/>
                <a:gd name="T16" fmla="*/ 181 w 248"/>
                <a:gd name="T17" fmla="*/ 8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47">
                  <a:moveTo>
                    <a:pt x="181" y="80"/>
                  </a:moveTo>
                  <a:cubicBezTo>
                    <a:pt x="153" y="35"/>
                    <a:pt x="124" y="0"/>
                    <a:pt x="124" y="0"/>
                  </a:cubicBezTo>
                  <a:cubicBezTo>
                    <a:pt x="124" y="0"/>
                    <a:pt x="98" y="36"/>
                    <a:pt x="68" y="80"/>
                  </a:cubicBezTo>
                  <a:cubicBezTo>
                    <a:pt x="0" y="182"/>
                    <a:pt x="75" y="243"/>
                    <a:pt x="123" y="247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3" y="247"/>
                    <a:pt x="124" y="247"/>
                    <a:pt x="125" y="247"/>
                  </a:cubicBezTo>
                  <a:cubicBezTo>
                    <a:pt x="126" y="247"/>
                    <a:pt x="123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71" y="243"/>
                    <a:pt x="248" y="189"/>
                    <a:pt x="181" y="8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6451071" y="2417208"/>
              <a:ext cx="360488" cy="981856"/>
            </a:xfrm>
            <a:custGeom>
              <a:avLst/>
              <a:gdLst>
                <a:gd name="T0" fmla="*/ 152 w 152"/>
                <a:gd name="T1" fmla="*/ 65 h 414"/>
                <a:gd name="T2" fmla="*/ 87 w 152"/>
                <a:gd name="T3" fmla="*/ 105 h 414"/>
                <a:gd name="T4" fmla="*/ 76 w 152"/>
                <a:gd name="T5" fmla="*/ 0 h 414"/>
                <a:gd name="T6" fmla="*/ 65 w 152"/>
                <a:gd name="T7" fmla="*/ 105 h 414"/>
                <a:gd name="T8" fmla="*/ 0 w 152"/>
                <a:gd name="T9" fmla="*/ 65 h 414"/>
                <a:gd name="T10" fmla="*/ 60 w 152"/>
                <a:gd name="T11" fmla="*/ 139 h 414"/>
                <a:gd name="T12" fmla="*/ 44 w 152"/>
                <a:gd name="T13" fmla="*/ 414 h 414"/>
                <a:gd name="T14" fmla="*/ 112 w 152"/>
                <a:gd name="T15" fmla="*/ 414 h 414"/>
                <a:gd name="T16" fmla="*/ 92 w 152"/>
                <a:gd name="T17" fmla="*/ 139 h 414"/>
                <a:gd name="T18" fmla="*/ 152 w 152"/>
                <a:gd name="T19" fmla="*/ 6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414">
                  <a:moveTo>
                    <a:pt x="152" y="65"/>
                  </a:moveTo>
                  <a:lnTo>
                    <a:pt x="87" y="105"/>
                  </a:lnTo>
                  <a:lnTo>
                    <a:pt x="76" y="0"/>
                  </a:lnTo>
                  <a:lnTo>
                    <a:pt x="65" y="105"/>
                  </a:lnTo>
                  <a:lnTo>
                    <a:pt x="0" y="65"/>
                  </a:lnTo>
                  <a:lnTo>
                    <a:pt x="60" y="139"/>
                  </a:lnTo>
                  <a:lnTo>
                    <a:pt x="44" y="414"/>
                  </a:lnTo>
                  <a:lnTo>
                    <a:pt x="112" y="414"/>
                  </a:lnTo>
                  <a:lnTo>
                    <a:pt x="92" y="139"/>
                  </a:lnTo>
                  <a:lnTo>
                    <a:pt x="152" y="65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7"/>
            <p:cNvSpPr>
              <a:spLocks/>
            </p:cNvSpPr>
            <p:nvPr/>
          </p:nvSpPr>
          <p:spPr bwMode="auto">
            <a:xfrm>
              <a:off x="6631315" y="1814813"/>
              <a:ext cx="455353" cy="1090951"/>
            </a:xfrm>
            <a:custGeom>
              <a:avLst/>
              <a:gdLst>
                <a:gd name="T0" fmla="*/ 0 w 108"/>
                <a:gd name="T1" fmla="*/ 0 h 245"/>
                <a:gd name="T2" fmla="*/ 0 w 108"/>
                <a:gd name="T3" fmla="*/ 0 h 245"/>
                <a:gd name="T4" fmla="*/ 0 w 108"/>
                <a:gd name="T5" fmla="*/ 136 h 245"/>
                <a:gd name="T6" fmla="*/ 6 w 108"/>
                <a:gd name="T7" fmla="*/ 191 h 245"/>
                <a:gd name="T8" fmla="*/ 43 w 108"/>
                <a:gd name="T9" fmla="*/ 170 h 245"/>
                <a:gd name="T10" fmla="*/ 9 w 108"/>
                <a:gd name="T11" fmla="*/ 209 h 245"/>
                <a:gd name="T12" fmla="*/ 11 w 108"/>
                <a:gd name="T13" fmla="*/ 245 h 245"/>
                <a:gd name="T14" fmla="*/ 32 w 108"/>
                <a:gd name="T15" fmla="*/ 237 h 245"/>
                <a:gd name="T16" fmla="*/ 37 w 108"/>
                <a:gd name="T17" fmla="*/ 235 h 245"/>
                <a:gd name="T18" fmla="*/ 57 w 108"/>
                <a:gd name="T19" fmla="*/ 79 h 245"/>
                <a:gd name="T20" fmla="*/ 0 w 108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2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8" y="243"/>
                    <a:pt x="25" y="241"/>
                    <a:pt x="32" y="237"/>
                  </a:cubicBezTo>
                  <a:cubicBezTo>
                    <a:pt x="34" y="237"/>
                    <a:pt x="35" y="236"/>
                    <a:pt x="37" y="235"/>
                  </a:cubicBezTo>
                  <a:cubicBezTo>
                    <a:pt x="75" y="214"/>
                    <a:pt x="108" y="163"/>
                    <a:pt x="57" y="79"/>
                  </a:cubicBezTo>
                  <a:cubicBezTo>
                    <a:pt x="30" y="35"/>
                    <a:pt x="2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8"/>
            <p:cNvSpPr>
              <a:spLocks/>
            </p:cNvSpPr>
            <p:nvPr/>
          </p:nvSpPr>
          <p:spPr bwMode="auto">
            <a:xfrm>
              <a:off x="6631315" y="2419579"/>
              <a:ext cx="180244" cy="979484"/>
            </a:xfrm>
            <a:custGeom>
              <a:avLst/>
              <a:gdLst>
                <a:gd name="T0" fmla="*/ 0 w 43"/>
                <a:gd name="T1" fmla="*/ 0 h 220"/>
                <a:gd name="T2" fmla="*/ 0 w 43"/>
                <a:gd name="T3" fmla="*/ 220 h 220"/>
                <a:gd name="T4" fmla="*/ 20 w 43"/>
                <a:gd name="T5" fmla="*/ 220 h 220"/>
                <a:gd name="T6" fmla="*/ 9 w 43"/>
                <a:gd name="T7" fmla="*/ 109 h 220"/>
                <a:gd name="T8" fmla="*/ 11 w 43"/>
                <a:gd name="T9" fmla="*/ 109 h 220"/>
                <a:gd name="T10" fmla="*/ 11 w 43"/>
                <a:gd name="T11" fmla="*/ 109 h 220"/>
                <a:gd name="T12" fmla="*/ 9 w 43"/>
                <a:gd name="T13" fmla="*/ 73 h 220"/>
                <a:gd name="T14" fmla="*/ 43 w 43"/>
                <a:gd name="T15" fmla="*/ 34 h 220"/>
                <a:gd name="T16" fmla="*/ 6 w 43"/>
                <a:gd name="T17" fmla="*/ 55 h 220"/>
                <a:gd name="T18" fmla="*/ 0 w 43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20">
                  <a:moveTo>
                    <a:pt x="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255793" y="4574121"/>
            <a:ext cx="546930" cy="2257540"/>
            <a:chOff x="6996444" y="4561795"/>
            <a:chExt cx="668800" cy="2070435"/>
          </a:xfrm>
        </p:grpSpPr>
        <p:sp>
          <p:nvSpPr>
            <p:cNvPr id="192" name="Oval 233"/>
            <p:cNvSpPr>
              <a:spLocks noChangeArrowheads="1"/>
            </p:cNvSpPr>
            <p:nvPr/>
          </p:nvSpPr>
          <p:spPr bwMode="auto">
            <a:xfrm>
              <a:off x="6996444" y="4561795"/>
              <a:ext cx="668800" cy="1304398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34"/>
            <p:cNvSpPr>
              <a:spLocks/>
            </p:cNvSpPr>
            <p:nvPr/>
          </p:nvSpPr>
          <p:spPr bwMode="auto">
            <a:xfrm>
              <a:off x="7273925" y="5323089"/>
              <a:ext cx="125696" cy="1309141"/>
            </a:xfrm>
            <a:custGeom>
              <a:avLst/>
              <a:gdLst>
                <a:gd name="T0" fmla="*/ 19 w 53"/>
                <a:gd name="T1" fmla="*/ 0 h 552"/>
                <a:gd name="T2" fmla="*/ 0 w 53"/>
                <a:gd name="T3" fmla="*/ 552 h 552"/>
                <a:gd name="T4" fmla="*/ 53 w 53"/>
                <a:gd name="T5" fmla="*/ 552 h 552"/>
                <a:gd name="T6" fmla="*/ 19 w 53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2">
                  <a:moveTo>
                    <a:pt x="19" y="0"/>
                  </a:moveTo>
                  <a:lnTo>
                    <a:pt x="0" y="552"/>
                  </a:lnTo>
                  <a:lnTo>
                    <a:pt x="53" y="5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37"/>
            <p:cNvSpPr>
              <a:spLocks/>
            </p:cNvSpPr>
            <p:nvPr/>
          </p:nvSpPr>
          <p:spPr bwMode="auto">
            <a:xfrm>
              <a:off x="7333216" y="4561795"/>
              <a:ext cx="332028" cy="1304398"/>
            </a:xfrm>
            <a:custGeom>
              <a:avLst/>
              <a:gdLst>
                <a:gd name="T0" fmla="*/ 0 w 79"/>
                <a:gd name="T1" fmla="*/ 217 h 293"/>
                <a:gd name="T2" fmla="*/ 79 w 79"/>
                <a:gd name="T3" fmla="*/ 155 h 293"/>
                <a:gd name="T4" fmla="*/ 79 w 79"/>
                <a:gd name="T5" fmla="*/ 155 h 293"/>
                <a:gd name="T6" fmla="*/ 79 w 79"/>
                <a:gd name="T7" fmla="*/ 152 h 293"/>
                <a:gd name="T8" fmla="*/ 79 w 79"/>
                <a:gd name="T9" fmla="*/ 152 h 293"/>
                <a:gd name="T10" fmla="*/ 79 w 79"/>
                <a:gd name="T11" fmla="*/ 151 h 293"/>
                <a:gd name="T12" fmla="*/ 79 w 79"/>
                <a:gd name="T13" fmla="*/ 151 h 293"/>
                <a:gd name="T14" fmla="*/ 79 w 79"/>
                <a:gd name="T15" fmla="*/ 151 h 293"/>
                <a:gd name="T16" fmla="*/ 79 w 79"/>
                <a:gd name="T17" fmla="*/ 151 h 293"/>
                <a:gd name="T18" fmla="*/ 79 w 79"/>
                <a:gd name="T19" fmla="*/ 151 h 293"/>
                <a:gd name="T20" fmla="*/ 79 w 79"/>
                <a:gd name="T21" fmla="*/ 150 h 293"/>
                <a:gd name="T22" fmla="*/ 79 w 79"/>
                <a:gd name="T23" fmla="*/ 150 h 293"/>
                <a:gd name="T24" fmla="*/ 79 w 79"/>
                <a:gd name="T25" fmla="*/ 150 h 293"/>
                <a:gd name="T26" fmla="*/ 79 w 79"/>
                <a:gd name="T27" fmla="*/ 150 h 293"/>
                <a:gd name="T28" fmla="*/ 79 w 79"/>
                <a:gd name="T29" fmla="*/ 149 h 293"/>
                <a:gd name="T30" fmla="*/ 79 w 79"/>
                <a:gd name="T31" fmla="*/ 149 h 293"/>
                <a:gd name="T32" fmla="*/ 79 w 79"/>
                <a:gd name="T33" fmla="*/ 149 h 293"/>
                <a:gd name="T34" fmla="*/ 79 w 79"/>
                <a:gd name="T35" fmla="*/ 149 h 293"/>
                <a:gd name="T36" fmla="*/ 79 w 79"/>
                <a:gd name="T37" fmla="*/ 149 h 293"/>
                <a:gd name="T38" fmla="*/ 79 w 79"/>
                <a:gd name="T39" fmla="*/ 148 h 293"/>
                <a:gd name="T40" fmla="*/ 79 w 79"/>
                <a:gd name="T41" fmla="*/ 148 h 293"/>
                <a:gd name="T42" fmla="*/ 79 w 79"/>
                <a:gd name="T43" fmla="*/ 148 h 293"/>
                <a:gd name="T44" fmla="*/ 79 w 79"/>
                <a:gd name="T45" fmla="*/ 148 h 293"/>
                <a:gd name="T46" fmla="*/ 79 w 79"/>
                <a:gd name="T47" fmla="*/ 147 h 293"/>
                <a:gd name="T48" fmla="*/ 79 w 79"/>
                <a:gd name="T49" fmla="*/ 147 h 293"/>
                <a:gd name="T50" fmla="*/ 79 w 79"/>
                <a:gd name="T51" fmla="*/ 147 h 293"/>
                <a:gd name="T52" fmla="*/ 79 w 79"/>
                <a:gd name="T53" fmla="*/ 147 h 293"/>
                <a:gd name="T54" fmla="*/ 79 w 79"/>
                <a:gd name="T55" fmla="*/ 145 h 293"/>
                <a:gd name="T56" fmla="*/ 79 w 79"/>
                <a:gd name="T57" fmla="*/ 145 h 293"/>
                <a:gd name="T58" fmla="*/ 79 w 79"/>
                <a:gd name="T59" fmla="*/ 144 h 293"/>
                <a:gd name="T60" fmla="*/ 79 w 79"/>
                <a:gd name="T61" fmla="*/ 144 h 293"/>
                <a:gd name="T62" fmla="*/ 79 w 79"/>
                <a:gd name="T63" fmla="*/ 143 h 293"/>
                <a:gd name="T64" fmla="*/ 79 w 79"/>
                <a:gd name="T65" fmla="*/ 142 h 293"/>
                <a:gd name="T66" fmla="*/ 60 w 79"/>
                <a:gd name="T67" fmla="*/ 50 h 293"/>
                <a:gd name="T68" fmla="*/ 60 w 79"/>
                <a:gd name="T69" fmla="*/ 50 h 293"/>
                <a:gd name="T70" fmla="*/ 59 w 79"/>
                <a:gd name="T71" fmla="*/ 50 h 293"/>
                <a:gd name="T72" fmla="*/ 59 w 79"/>
                <a:gd name="T73" fmla="*/ 50 h 293"/>
                <a:gd name="T74" fmla="*/ 59 w 79"/>
                <a:gd name="T75" fmla="*/ 49 h 293"/>
                <a:gd name="T76" fmla="*/ 59 w 79"/>
                <a:gd name="T77" fmla="*/ 49 h 293"/>
                <a:gd name="T78" fmla="*/ 59 w 79"/>
                <a:gd name="T79" fmla="*/ 49 h 293"/>
                <a:gd name="T80" fmla="*/ 59 w 79"/>
                <a:gd name="T81" fmla="*/ 49 h 293"/>
                <a:gd name="T82" fmla="*/ 59 w 79"/>
                <a:gd name="T83" fmla="*/ 49 h 293"/>
                <a:gd name="T84" fmla="*/ 59 w 79"/>
                <a:gd name="T85" fmla="*/ 49 h 293"/>
                <a:gd name="T86" fmla="*/ 59 w 79"/>
                <a:gd name="T87" fmla="*/ 48 h 293"/>
                <a:gd name="T88" fmla="*/ 59 w 79"/>
                <a:gd name="T89" fmla="*/ 48 h 293"/>
                <a:gd name="T90" fmla="*/ 59 w 79"/>
                <a:gd name="T91" fmla="*/ 48 h 293"/>
                <a:gd name="T92" fmla="*/ 59 w 79"/>
                <a:gd name="T93" fmla="*/ 48 h 293"/>
                <a:gd name="T94" fmla="*/ 0 w 79"/>
                <a:gd name="T9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293">
                  <a:moveTo>
                    <a:pt x="0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45" y="288"/>
                    <a:pt x="77" y="229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4"/>
                    <a:pt x="79" y="153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6"/>
                    <a:pt x="79" y="146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3"/>
                    <a:pt x="79" y="143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07"/>
                    <a:pt x="71" y="75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4" y="19"/>
                    <a:pt x="23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38"/>
            <p:cNvSpPr>
              <a:spLocks/>
            </p:cNvSpPr>
            <p:nvPr/>
          </p:nvSpPr>
          <p:spPr bwMode="auto">
            <a:xfrm>
              <a:off x="7333216" y="5527049"/>
              <a:ext cx="66406" cy="1105181"/>
            </a:xfrm>
            <a:custGeom>
              <a:avLst/>
              <a:gdLst>
                <a:gd name="T0" fmla="*/ 0 w 28"/>
                <a:gd name="T1" fmla="*/ 0 h 466"/>
                <a:gd name="T2" fmla="*/ 0 w 28"/>
                <a:gd name="T3" fmla="*/ 466 h 466"/>
                <a:gd name="T4" fmla="*/ 28 w 28"/>
                <a:gd name="T5" fmla="*/ 466 h 466"/>
                <a:gd name="T6" fmla="*/ 9 w 28"/>
                <a:gd name="T7" fmla="*/ 143 h 466"/>
                <a:gd name="T8" fmla="*/ 9 w 28"/>
                <a:gd name="T9" fmla="*/ 143 h 466"/>
                <a:gd name="T10" fmla="*/ 0 w 28"/>
                <a:gd name="T1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66">
                  <a:moveTo>
                    <a:pt x="0" y="0"/>
                  </a:moveTo>
                  <a:lnTo>
                    <a:pt x="0" y="466"/>
                  </a:lnTo>
                  <a:lnTo>
                    <a:pt x="28" y="466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3" name="Freeform 486"/>
          <p:cNvSpPr>
            <a:spLocks/>
          </p:cNvSpPr>
          <p:nvPr/>
        </p:nvSpPr>
        <p:spPr bwMode="auto">
          <a:xfrm>
            <a:off x="-116059" y="6715211"/>
            <a:ext cx="9317160" cy="152747"/>
          </a:xfrm>
          <a:custGeom>
            <a:avLst/>
            <a:gdLst>
              <a:gd name="T0" fmla="*/ 2940 w 2940"/>
              <a:gd name="T1" fmla="*/ 18 h 36"/>
              <a:gd name="T2" fmla="*/ 2922 w 2940"/>
              <a:gd name="T3" fmla="*/ 36 h 36"/>
              <a:gd name="T4" fmla="*/ 18 w 2940"/>
              <a:gd name="T5" fmla="*/ 36 h 36"/>
              <a:gd name="T6" fmla="*/ 0 w 2940"/>
              <a:gd name="T7" fmla="*/ 18 h 36"/>
              <a:gd name="T8" fmla="*/ 18 w 2940"/>
              <a:gd name="T9" fmla="*/ 0 h 36"/>
              <a:gd name="T10" fmla="*/ 2922 w 2940"/>
              <a:gd name="T11" fmla="*/ 0 h 36"/>
              <a:gd name="T12" fmla="*/ 2940 w 2940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0" h="36">
                <a:moveTo>
                  <a:pt x="2940" y="18"/>
                </a:moveTo>
                <a:cubicBezTo>
                  <a:pt x="2940" y="28"/>
                  <a:pt x="2932" y="36"/>
                  <a:pt x="292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922" y="0"/>
                  <a:pt x="2922" y="0"/>
                  <a:pt x="2922" y="0"/>
                </a:cubicBezTo>
                <a:cubicBezTo>
                  <a:pt x="2932" y="0"/>
                  <a:pt x="2940" y="8"/>
                  <a:pt x="2940" y="18"/>
                </a:cubicBezTo>
                <a:close/>
              </a:path>
            </a:pathLst>
          </a:custGeom>
          <a:solidFill>
            <a:srgbClr val="619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4965">
            <a:off x="8525025" y="147938"/>
            <a:ext cx="821284" cy="55413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257802" y="4224010"/>
            <a:ext cx="1158903" cy="4241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 descr="E:\GIAO AN\SGV lop 2\sgv chân trời sáng tạo lớp 2\hình minh họa giáo án\7\v ncv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0115"/>
            <a:ext cx="4412362" cy="3352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60" y="4443925"/>
            <a:ext cx="54927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7" y="5404217"/>
            <a:ext cx="328636" cy="135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62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Freeform 485"/>
          <p:cNvSpPr>
            <a:spLocks/>
          </p:cNvSpPr>
          <p:nvPr/>
        </p:nvSpPr>
        <p:spPr bwMode="auto">
          <a:xfrm>
            <a:off x="-58957" y="-30520"/>
            <a:ext cx="9260059" cy="132415"/>
          </a:xfrm>
          <a:custGeom>
            <a:avLst/>
            <a:gdLst>
              <a:gd name="T0" fmla="*/ 2945 w 2951"/>
              <a:gd name="T1" fmla="*/ 22 h 60"/>
              <a:gd name="T2" fmla="*/ 2927 w 2951"/>
              <a:gd name="T3" fmla="*/ 60 h 60"/>
              <a:gd name="T4" fmla="*/ 25 w 2951"/>
              <a:gd name="T5" fmla="*/ 60 h 60"/>
              <a:gd name="T6" fmla="*/ 6 w 2951"/>
              <a:gd name="T7" fmla="*/ 18 h 60"/>
              <a:gd name="T8" fmla="*/ 5 w 2951"/>
              <a:gd name="T9" fmla="*/ 38 h 60"/>
              <a:gd name="T10" fmla="*/ 25 w 2951"/>
              <a:gd name="T11" fmla="*/ 0 h 60"/>
              <a:gd name="T12" fmla="*/ 2927 w 2951"/>
              <a:gd name="T13" fmla="*/ 0 h 60"/>
              <a:gd name="T14" fmla="*/ 2945 w 2951"/>
              <a:gd name="T15" fmla="*/ 39 h 60"/>
              <a:gd name="T16" fmla="*/ 2945 w 2951"/>
              <a:gd name="T17" fmla="*/ 2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1" h="60">
                <a:moveTo>
                  <a:pt x="2945" y="22"/>
                </a:moveTo>
                <a:cubicBezTo>
                  <a:pt x="2945" y="32"/>
                  <a:pt x="2951" y="60"/>
                  <a:pt x="2927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6" y="28"/>
                  <a:pt x="6" y="1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7"/>
                  <a:pt x="14" y="0"/>
                  <a:pt x="25" y="0"/>
                </a:cubicBezTo>
                <a:cubicBezTo>
                  <a:pt x="2927" y="0"/>
                  <a:pt x="2927" y="0"/>
                  <a:pt x="2927" y="0"/>
                </a:cubicBezTo>
                <a:cubicBezTo>
                  <a:pt x="2938" y="0"/>
                  <a:pt x="2945" y="28"/>
                  <a:pt x="2945" y="39"/>
                </a:cubicBezTo>
                <a:lnTo>
                  <a:pt x="2945" y="22"/>
                </a:lnTo>
                <a:close/>
              </a:path>
            </a:pathLst>
          </a:custGeom>
          <a:solidFill>
            <a:srgbClr val="4463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70" name="组合 669"/>
          <p:cNvGrpSpPr/>
          <p:nvPr/>
        </p:nvGrpSpPr>
        <p:grpSpPr>
          <a:xfrm>
            <a:off x="-1509077" y="-739762"/>
            <a:ext cx="4783773" cy="7597762"/>
            <a:chOff x="6171117" y="5479616"/>
            <a:chExt cx="967626" cy="1152613"/>
          </a:xfrm>
        </p:grpSpPr>
        <p:sp>
          <p:nvSpPr>
            <p:cNvPr id="671" name="Freeform 89"/>
            <p:cNvSpPr>
              <a:spLocks/>
            </p:cNvSpPr>
            <p:nvPr/>
          </p:nvSpPr>
          <p:spPr bwMode="auto">
            <a:xfrm>
              <a:off x="6171117" y="5479616"/>
              <a:ext cx="967626" cy="884619"/>
            </a:xfrm>
            <a:custGeom>
              <a:avLst/>
              <a:gdLst>
                <a:gd name="T0" fmla="*/ 188 w 230"/>
                <a:gd name="T1" fmla="*/ 57 h 199"/>
                <a:gd name="T2" fmla="*/ 115 w 230"/>
                <a:gd name="T3" fmla="*/ 0 h 199"/>
                <a:gd name="T4" fmla="*/ 42 w 230"/>
                <a:gd name="T5" fmla="*/ 57 h 199"/>
                <a:gd name="T6" fmla="*/ 0 w 230"/>
                <a:gd name="T7" fmla="*/ 124 h 199"/>
                <a:gd name="T8" fmla="*/ 75 w 230"/>
                <a:gd name="T9" fmla="*/ 199 h 199"/>
                <a:gd name="T10" fmla="*/ 115 w 230"/>
                <a:gd name="T11" fmla="*/ 188 h 199"/>
                <a:gd name="T12" fmla="*/ 155 w 230"/>
                <a:gd name="T13" fmla="*/ 199 h 199"/>
                <a:gd name="T14" fmla="*/ 230 w 230"/>
                <a:gd name="T15" fmla="*/ 124 h 199"/>
                <a:gd name="T16" fmla="*/ 188 w 230"/>
                <a:gd name="T17" fmla="*/ 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99">
                  <a:moveTo>
                    <a:pt x="188" y="57"/>
                  </a:moveTo>
                  <a:cubicBezTo>
                    <a:pt x="180" y="24"/>
                    <a:pt x="150" y="0"/>
                    <a:pt x="115" y="0"/>
                  </a:cubicBezTo>
                  <a:cubicBezTo>
                    <a:pt x="80" y="0"/>
                    <a:pt x="50" y="24"/>
                    <a:pt x="42" y="57"/>
                  </a:cubicBezTo>
                  <a:cubicBezTo>
                    <a:pt x="17" y="69"/>
                    <a:pt x="0" y="95"/>
                    <a:pt x="0" y="124"/>
                  </a:cubicBezTo>
                  <a:cubicBezTo>
                    <a:pt x="0" y="166"/>
                    <a:pt x="34" y="199"/>
                    <a:pt x="75" y="199"/>
                  </a:cubicBezTo>
                  <a:cubicBezTo>
                    <a:pt x="90" y="199"/>
                    <a:pt x="103" y="195"/>
                    <a:pt x="115" y="188"/>
                  </a:cubicBezTo>
                  <a:cubicBezTo>
                    <a:pt x="126" y="195"/>
                    <a:pt x="140" y="199"/>
                    <a:pt x="155" y="199"/>
                  </a:cubicBezTo>
                  <a:cubicBezTo>
                    <a:pt x="196" y="199"/>
                    <a:pt x="230" y="166"/>
                    <a:pt x="230" y="124"/>
                  </a:cubicBezTo>
                  <a:cubicBezTo>
                    <a:pt x="230" y="95"/>
                    <a:pt x="212" y="69"/>
                    <a:pt x="188" y="5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 90"/>
            <p:cNvSpPr>
              <a:spLocks/>
            </p:cNvSpPr>
            <p:nvPr/>
          </p:nvSpPr>
          <p:spPr bwMode="auto">
            <a:xfrm>
              <a:off x="6474685" y="5968172"/>
              <a:ext cx="362860" cy="664057"/>
            </a:xfrm>
            <a:custGeom>
              <a:avLst/>
              <a:gdLst>
                <a:gd name="T0" fmla="*/ 153 w 153"/>
                <a:gd name="T1" fmla="*/ 66 h 280"/>
                <a:gd name="T2" fmla="*/ 87 w 153"/>
                <a:gd name="T3" fmla="*/ 107 h 280"/>
                <a:gd name="T4" fmla="*/ 76 w 153"/>
                <a:gd name="T5" fmla="*/ 0 h 280"/>
                <a:gd name="T6" fmla="*/ 66 w 153"/>
                <a:gd name="T7" fmla="*/ 107 h 280"/>
                <a:gd name="T8" fmla="*/ 0 w 153"/>
                <a:gd name="T9" fmla="*/ 66 h 280"/>
                <a:gd name="T10" fmla="*/ 60 w 153"/>
                <a:gd name="T11" fmla="*/ 143 h 280"/>
                <a:gd name="T12" fmla="*/ 53 w 153"/>
                <a:gd name="T13" fmla="*/ 280 h 280"/>
                <a:gd name="T14" fmla="*/ 99 w 153"/>
                <a:gd name="T15" fmla="*/ 280 h 280"/>
                <a:gd name="T16" fmla="*/ 92 w 153"/>
                <a:gd name="T17" fmla="*/ 143 h 280"/>
                <a:gd name="T18" fmla="*/ 153 w 153"/>
                <a:gd name="T19" fmla="*/ 6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280">
                  <a:moveTo>
                    <a:pt x="153" y="66"/>
                  </a:moveTo>
                  <a:lnTo>
                    <a:pt x="87" y="107"/>
                  </a:lnTo>
                  <a:lnTo>
                    <a:pt x="76" y="0"/>
                  </a:lnTo>
                  <a:lnTo>
                    <a:pt x="66" y="107"/>
                  </a:lnTo>
                  <a:lnTo>
                    <a:pt x="0" y="66"/>
                  </a:lnTo>
                  <a:lnTo>
                    <a:pt x="60" y="143"/>
                  </a:lnTo>
                  <a:lnTo>
                    <a:pt x="53" y="280"/>
                  </a:lnTo>
                  <a:lnTo>
                    <a:pt x="99" y="280"/>
                  </a:lnTo>
                  <a:lnTo>
                    <a:pt x="92" y="143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 94"/>
            <p:cNvSpPr>
              <a:spLocks/>
            </p:cNvSpPr>
            <p:nvPr/>
          </p:nvSpPr>
          <p:spPr bwMode="auto">
            <a:xfrm>
              <a:off x="6659673" y="5479616"/>
              <a:ext cx="479070" cy="884619"/>
            </a:xfrm>
            <a:custGeom>
              <a:avLst/>
              <a:gdLst>
                <a:gd name="T0" fmla="*/ 0 w 114"/>
                <a:gd name="T1" fmla="*/ 0 h 199"/>
                <a:gd name="T2" fmla="*/ 0 w 114"/>
                <a:gd name="T3" fmla="*/ 122 h 199"/>
                <a:gd name="T4" fmla="*/ 5 w 114"/>
                <a:gd name="T5" fmla="*/ 167 h 199"/>
                <a:gd name="T6" fmla="*/ 42 w 114"/>
                <a:gd name="T7" fmla="*/ 145 h 199"/>
                <a:gd name="T8" fmla="*/ 8 w 114"/>
                <a:gd name="T9" fmla="*/ 186 h 199"/>
                <a:gd name="T10" fmla="*/ 8 w 114"/>
                <a:gd name="T11" fmla="*/ 193 h 199"/>
                <a:gd name="T12" fmla="*/ 8 w 114"/>
                <a:gd name="T13" fmla="*/ 193 h 199"/>
                <a:gd name="T14" fmla="*/ 8 w 114"/>
                <a:gd name="T15" fmla="*/ 193 h 199"/>
                <a:gd name="T16" fmla="*/ 37 w 114"/>
                <a:gd name="T17" fmla="*/ 199 h 199"/>
                <a:gd name="T18" fmla="*/ 37 w 114"/>
                <a:gd name="T19" fmla="*/ 199 h 199"/>
                <a:gd name="T20" fmla="*/ 37 w 114"/>
                <a:gd name="T21" fmla="*/ 199 h 199"/>
                <a:gd name="T22" fmla="*/ 37 w 114"/>
                <a:gd name="T23" fmla="*/ 199 h 199"/>
                <a:gd name="T24" fmla="*/ 37 w 114"/>
                <a:gd name="T25" fmla="*/ 199 h 199"/>
                <a:gd name="T26" fmla="*/ 37 w 114"/>
                <a:gd name="T27" fmla="*/ 199 h 199"/>
                <a:gd name="T28" fmla="*/ 37 w 114"/>
                <a:gd name="T29" fmla="*/ 199 h 199"/>
                <a:gd name="T30" fmla="*/ 37 w 114"/>
                <a:gd name="T31" fmla="*/ 199 h 199"/>
                <a:gd name="T32" fmla="*/ 37 w 114"/>
                <a:gd name="T33" fmla="*/ 199 h 199"/>
                <a:gd name="T34" fmla="*/ 37 w 114"/>
                <a:gd name="T35" fmla="*/ 199 h 199"/>
                <a:gd name="T36" fmla="*/ 37 w 114"/>
                <a:gd name="T37" fmla="*/ 199 h 199"/>
                <a:gd name="T38" fmla="*/ 38 w 114"/>
                <a:gd name="T39" fmla="*/ 199 h 199"/>
                <a:gd name="T40" fmla="*/ 38 w 114"/>
                <a:gd name="T41" fmla="*/ 199 h 199"/>
                <a:gd name="T42" fmla="*/ 38 w 114"/>
                <a:gd name="T43" fmla="*/ 199 h 199"/>
                <a:gd name="T44" fmla="*/ 38 w 114"/>
                <a:gd name="T45" fmla="*/ 199 h 199"/>
                <a:gd name="T46" fmla="*/ 38 w 114"/>
                <a:gd name="T47" fmla="*/ 199 h 199"/>
                <a:gd name="T48" fmla="*/ 38 w 114"/>
                <a:gd name="T49" fmla="*/ 199 h 199"/>
                <a:gd name="T50" fmla="*/ 38 w 114"/>
                <a:gd name="T51" fmla="*/ 199 h 199"/>
                <a:gd name="T52" fmla="*/ 38 w 114"/>
                <a:gd name="T53" fmla="*/ 199 h 199"/>
                <a:gd name="T54" fmla="*/ 38 w 114"/>
                <a:gd name="T55" fmla="*/ 199 h 199"/>
                <a:gd name="T56" fmla="*/ 38 w 114"/>
                <a:gd name="T57" fmla="*/ 199 h 199"/>
                <a:gd name="T58" fmla="*/ 39 w 114"/>
                <a:gd name="T59" fmla="*/ 199 h 199"/>
                <a:gd name="T60" fmla="*/ 39 w 114"/>
                <a:gd name="T61" fmla="*/ 199 h 199"/>
                <a:gd name="T62" fmla="*/ 114 w 114"/>
                <a:gd name="T63" fmla="*/ 124 h 199"/>
                <a:gd name="T64" fmla="*/ 77 w 114"/>
                <a:gd name="T65" fmla="*/ 60 h 199"/>
                <a:gd name="T66" fmla="*/ 72 w 114"/>
                <a:gd name="T67" fmla="*/ 57 h 199"/>
                <a:gd name="T68" fmla="*/ 66 w 114"/>
                <a:gd name="T69" fmla="*/ 42 h 199"/>
                <a:gd name="T70" fmla="*/ 0 w 114"/>
                <a:gd name="T7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99"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7" y="197"/>
                    <a:pt x="26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9" y="199"/>
                    <a:pt x="39" y="19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80" y="199"/>
                    <a:pt x="114" y="166"/>
                    <a:pt x="114" y="124"/>
                  </a:cubicBezTo>
                  <a:cubicBezTo>
                    <a:pt x="114" y="97"/>
                    <a:pt x="99" y="73"/>
                    <a:pt x="77" y="60"/>
                  </a:cubicBezTo>
                  <a:cubicBezTo>
                    <a:pt x="76" y="59"/>
                    <a:pt x="74" y="58"/>
                    <a:pt x="72" y="57"/>
                  </a:cubicBezTo>
                  <a:cubicBezTo>
                    <a:pt x="70" y="52"/>
                    <a:pt x="69" y="47"/>
                    <a:pt x="66" y="42"/>
                  </a:cubicBezTo>
                  <a:cubicBezTo>
                    <a:pt x="54" y="17"/>
                    <a:pt x="29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 95"/>
            <p:cNvSpPr>
              <a:spLocks/>
            </p:cNvSpPr>
            <p:nvPr/>
          </p:nvSpPr>
          <p:spPr bwMode="auto">
            <a:xfrm>
              <a:off x="6659673" y="6022720"/>
              <a:ext cx="177872" cy="600023"/>
            </a:xfrm>
            <a:custGeom>
              <a:avLst/>
              <a:gdLst>
                <a:gd name="T0" fmla="*/ 0 w 75"/>
                <a:gd name="T1" fmla="*/ 0 h 253"/>
                <a:gd name="T2" fmla="*/ 0 w 75"/>
                <a:gd name="T3" fmla="*/ 253 h 253"/>
                <a:gd name="T4" fmla="*/ 21 w 75"/>
                <a:gd name="T5" fmla="*/ 253 h 253"/>
                <a:gd name="T6" fmla="*/ 14 w 75"/>
                <a:gd name="T7" fmla="*/ 133 h 253"/>
                <a:gd name="T8" fmla="*/ 14 w 75"/>
                <a:gd name="T9" fmla="*/ 120 h 253"/>
                <a:gd name="T10" fmla="*/ 75 w 75"/>
                <a:gd name="T11" fmla="*/ 43 h 253"/>
                <a:gd name="T12" fmla="*/ 9 w 75"/>
                <a:gd name="T13" fmla="*/ 84 h 253"/>
                <a:gd name="T14" fmla="*/ 0 w 75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53">
                  <a:moveTo>
                    <a:pt x="0" y="0"/>
                  </a:moveTo>
                  <a:lnTo>
                    <a:pt x="0" y="253"/>
                  </a:lnTo>
                  <a:lnTo>
                    <a:pt x="21" y="253"/>
                  </a:lnTo>
                  <a:lnTo>
                    <a:pt x="14" y="133"/>
                  </a:lnTo>
                  <a:lnTo>
                    <a:pt x="14" y="120"/>
                  </a:lnTo>
                  <a:lnTo>
                    <a:pt x="75" y="43"/>
                  </a:lnTo>
                  <a:lnTo>
                    <a:pt x="9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 flipH="1">
            <a:off x="7805457" y="3731663"/>
            <a:ext cx="1242094" cy="3059921"/>
            <a:chOff x="992204" y="1036691"/>
            <a:chExt cx="1105180" cy="2041976"/>
          </a:xfrm>
        </p:grpSpPr>
        <p:sp>
          <p:nvSpPr>
            <p:cNvPr id="182" name="Freeform 128"/>
            <p:cNvSpPr>
              <a:spLocks/>
            </p:cNvSpPr>
            <p:nvPr/>
          </p:nvSpPr>
          <p:spPr bwMode="auto">
            <a:xfrm>
              <a:off x="992204" y="1036691"/>
              <a:ext cx="1105180" cy="1472784"/>
            </a:xfrm>
            <a:custGeom>
              <a:avLst/>
              <a:gdLst>
                <a:gd name="T0" fmla="*/ 466 w 466"/>
                <a:gd name="T1" fmla="*/ 621 h 621"/>
                <a:gd name="T2" fmla="*/ 347 w 466"/>
                <a:gd name="T3" fmla="*/ 381 h 621"/>
                <a:gd name="T4" fmla="*/ 423 w 466"/>
                <a:gd name="T5" fmla="*/ 381 h 621"/>
                <a:gd name="T6" fmla="*/ 297 w 466"/>
                <a:gd name="T7" fmla="*/ 171 h 621"/>
                <a:gd name="T8" fmla="*/ 365 w 466"/>
                <a:gd name="T9" fmla="*/ 171 h 621"/>
                <a:gd name="T10" fmla="*/ 239 w 466"/>
                <a:gd name="T11" fmla="*/ 7 h 621"/>
                <a:gd name="T12" fmla="*/ 232 w 466"/>
                <a:gd name="T13" fmla="*/ 0 h 621"/>
                <a:gd name="T14" fmla="*/ 227 w 466"/>
                <a:gd name="T15" fmla="*/ 7 h 621"/>
                <a:gd name="T16" fmla="*/ 101 w 466"/>
                <a:gd name="T17" fmla="*/ 171 h 621"/>
                <a:gd name="T18" fmla="*/ 168 w 466"/>
                <a:gd name="T19" fmla="*/ 171 h 621"/>
                <a:gd name="T20" fmla="*/ 42 w 466"/>
                <a:gd name="T21" fmla="*/ 381 h 621"/>
                <a:gd name="T22" fmla="*/ 118 w 466"/>
                <a:gd name="T23" fmla="*/ 381 h 621"/>
                <a:gd name="T24" fmla="*/ 0 w 466"/>
                <a:gd name="T25" fmla="*/ 621 h 621"/>
                <a:gd name="T26" fmla="*/ 232 w 466"/>
                <a:gd name="T27" fmla="*/ 621 h 621"/>
                <a:gd name="T28" fmla="*/ 232 w 466"/>
                <a:gd name="T29" fmla="*/ 604 h 621"/>
                <a:gd name="T30" fmla="*/ 232 w 466"/>
                <a:gd name="T31" fmla="*/ 621 h 621"/>
                <a:gd name="T32" fmla="*/ 466 w 466"/>
                <a:gd name="T33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6" h="621">
                  <a:moveTo>
                    <a:pt x="466" y="621"/>
                  </a:moveTo>
                  <a:lnTo>
                    <a:pt x="347" y="381"/>
                  </a:lnTo>
                  <a:lnTo>
                    <a:pt x="423" y="381"/>
                  </a:lnTo>
                  <a:lnTo>
                    <a:pt x="297" y="171"/>
                  </a:lnTo>
                  <a:lnTo>
                    <a:pt x="365" y="171"/>
                  </a:lnTo>
                  <a:lnTo>
                    <a:pt x="239" y="7"/>
                  </a:lnTo>
                  <a:lnTo>
                    <a:pt x="232" y="0"/>
                  </a:lnTo>
                  <a:lnTo>
                    <a:pt x="227" y="7"/>
                  </a:lnTo>
                  <a:lnTo>
                    <a:pt x="101" y="171"/>
                  </a:lnTo>
                  <a:lnTo>
                    <a:pt x="168" y="171"/>
                  </a:lnTo>
                  <a:lnTo>
                    <a:pt x="42" y="381"/>
                  </a:lnTo>
                  <a:lnTo>
                    <a:pt x="118" y="381"/>
                  </a:lnTo>
                  <a:lnTo>
                    <a:pt x="0" y="621"/>
                  </a:lnTo>
                  <a:lnTo>
                    <a:pt x="232" y="621"/>
                  </a:lnTo>
                  <a:lnTo>
                    <a:pt x="232" y="604"/>
                  </a:lnTo>
                  <a:lnTo>
                    <a:pt x="232" y="621"/>
                  </a:lnTo>
                  <a:lnTo>
                    <a:pt x="466" y="62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0"/>
            <p:cNvSpPr>
              <a:spLocks/>
            </p:cNvSpPr>
            <p:nvPr/>
          </p:nvSpPr>
          <p:spPr bwMode="auto">
            <a:xfrm>
              <a:off x="1319489" y="2137129"/>
              <a:ext cx="450610" cy="941538"/>
            </a:xfrm>
            <a:custGeom>
              <a:avLst/>
              <a:gdLst>
                <a:gd name="T0" fmla="*/ 44 w 190"/>
                <a:gd name="T1" fmla="*/ 397 h 397"/>
                <a:gd name="T2" fmla="*/ 142 w 190"/>
                <a:gd name="T3" fmla="*/ 397 h 397"/>
                <a:gd name="T4" fmla="*/ 126 w 190"/>
                <a:gd name="T5" fmla="*/ 150 h 397"/>
                <a:gd name="T6" fmla="*/ 190 w 190"/>
                <a:gd name="T7" fmla="*/ 69 h 397"/>
                <a:gd name="T8" fmla="*/ 119 w 190"/>
                <a:gd name="T9" fmla="*/ 116 h 397"/>
                <a:gd name="T10" fmla="*/ 96 w 190"/>
                <a:gd name="T11" fmla="*/ 0 h 397"/>
                <a:gd name="T12" fmla="*/ 71 w 190"/>
                <a:gd name="T13" fmla="*/ 116 h 397"/>
                <a:gd name="T14" fmla="*/ 0 w 190"/>
                <a:gd name="T15" fmla="*/ 69 h 397"/>
                <a:gd name="T16" fmla="*/ 62 w 190"/>
                <a:gd name="T17" fmla="*/ 150 h 397"/>
                <a:gd name="T18" fmla="*/ 44 w 190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397">
                  <a:moveTo>
                    <a:pt x="44" y="397"/>
                  </a:moveTo>
                  <a:lnTo>
                    <a:pt x="142" y="397"/>
                  </a:lnTo>
                  <a:lnTo>
                    <a:pt x="126" y="150"/>
                  </a:lnTo>
                  <a:lnTo>
                    <a:pt x="190" y="69"/>
                  </a:lnTo>
                  <a:lnTo>
                    <a:pt x="119" y="116"/>
                  </a:lnTo>
                  <a:lnTo>
                    <a:pt x="96" y="0"/>
                  </a:lnTo>
                  <a:lnTo>
                    <a:pt x="71" y="116"/>
                  </a:lnTo>
                  <a:lnTo>
                    <a:pt x="0" y="69"/>
                  </a:lnTo>
                  <a:lnTo>
                    <a:pt x="62" y="150"/>
                  </a:lnTo>
                  <a:lnTo>
                    <a:pt x="44" y="3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44"/>
            <p:cNvSpPr>
              <a:spLocks/>
            </p:cNvSpPr>
            <p:nvPr/>
          </p:nvSpPr>
          <p:spPr bwMode="auto">
            <a:xfrm>
              <a:off x="1547166" y="1046178"/>
              <a:ext cx="545475" cy="1463297"/>
            </a:xfrm>
            <a:custGeom>
              <a:avLst/>
              <a:gdLst>
                <a:gd name="T0" fmla="*/ 1 w 230"/>
                <a:gd name="T1" fmla="*/ 0 h 617"/>
                <a:gd name="T2" fmla="*/ 0 w 230"/>
                <a:gd name="T3" fmla="*/ 463 h 617"/>
                <a:gd name="T4" fmla="*/ 23 w 230"/>
                <a:gd name="T5" fmla="*/ 576 h 617"/>
                <a:gd name="T6" fmla="*/ 94 w 230"/>
                <a:gd name="T7" fmla="*/ 529 h 617"/>
                <a:gd name="T8" fmla="*/ 30 w 230"/>
                <a:gd name="T9" fmla="*/ 610 h 617"/>
                <a:gd name="T10" fmla="*/ 32 w 230"/>
                <a:gd name="T11" fmla="*/ 617 h 617"/>
                <a:gd name="T12" fmla="*/ 32 w 230"/>
                <a:gd name="T13" fmla="*/ 617 h 617"/>
                <a:gd name="T14" fmla="*/ 32 w 230"/>
                <a:gd name="T15" fmla="*/ 615 h 617"/>
                <a:gd name="T16" fmla="*/ 230 w 230"/>
                <a:gd name="T17" fmla="*/ 615 h 617"/>
                <a:gd name="T18" fmla="*/ 136 w 230"/>
                <a:gd name="T19" fmla="*/ 426 h 617"/>
                <a:gd name="T20" fmla="*/ 115 w 230"/>
                <a:gd name="T21" fmla="*/ 383 h 617"/>
                <a:gd name="T22" fmla="*/ 113 w 230"/>
                <a:gd name="T23" fmla="*/ 377 h 617"/>
                <a:gd name="T24" fmla="*/ 113 w 230"/>
                <a:gd name="T25" fmla="*/ 377 h 617"/>
                <a:gd name="T26" fmla="*/ 113 w 230"/>
                <a:gd name="T27" fmla="*/ 375 h 617"/>
                <a:gd name="T28" fmla="*/ 188 w 230"/>
                <a:gd name="T29" fmla="*/ 375 h 617"/>
                <a:gd name="T30" fmla="*/ 177 w 230"/>
                <a:gd name="T31" fmla="*/ 358 h 617"/>
                <a:gd name="T32" fmla="*/ 154 w 230"/>
                <a:gd name="T33" fmla="*/ 317 h 617"/>
                <a:gd name="T34" fmla="*/ 152 w 230"/>
                <a:gd name="T35" fmla="*/ 315 h 617"/>
                <a:gd name="T36" fmla="*/ 115 w 230"/>
                <a:gd name="T37" fmla="*/ 251 h 617"/>
                <a:gd name="T38" fmla="*/ 63 w 230"/>
                <a:gd name="T39" fmla="*/ 167 h 617"/>
                <a:gd name="T40" fmla="*/ 65 w 230"/>
                <a:gd name="T41" fmla="*/ 167 h 617"/>
                <a:gd name="T42" fmla="*/ 65 w 230"/>
                <a:gd name="T43" fmla="*/ 167 h 617"/>
                <a:gd name="T44" fmla="*/ 102 w 230"/>
                <a:gd name="T45" fmla="*/ 167 h 617"/>
                <a:gd name="T46" fmla="*/ 131 w 230"/>
                <a:gd name="T47" fmla="*/ 167 h 617"/>
                <a:gd name="T48" fmla="*/ 5 w 230"/>
                <a:gd name="T49" fmla="*/ 3 h 617"/>
                <a:gd name="T50" fmla="*/ 1 w 230"/>
                <a:gd name="T5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617">
                  <a:moveTo>
                    <a:pt x="1" y="0"/>
                  </a:moveTo>
                  <a:lnTo>
                    <a:pt x="0" y="463"/>
                  </a:lnTo>
                  <a:lnTo>
                    <a:pt x="23" y="576"/>
                  </a:lnTo>
                  <a:lnTo>
                    <a:pt x="94" y="529"/>
                  </a:lnTo>
                  <a:lnTo>
                    <a:pt x="30" y="610"/>
                  </a:lnTo>
                  <a:lnTo>
                    <a:pt x="32" y="617"/>
                  </a:lnTo>
                  <a:lnTo>
                    <a:pt x="32" y="617"/>
                  </a:lnTo>
                  <a:lnTo>
                    <a:pt x="32" y="615"/>
                  </a:lnTo>
                  <a:lnTo>
                    <a:pt x="230" y="615"/>
                  </a:lnTo>
                  <a:lnTo>
                    <a:pt x="136" y="426"/>
                  </a:lnTo>
                  <a:lnTo>
                    <a:pt x="115" y="383"/>
                  </a:lnTo>
                  <a:lnTo>
                    <a:pt x="113" y="377"/>
                  </a:lnTo>
                  <a:lnTo>
                    <a:pt x="113" y="377"/>
                  </a:lnTo>
                  <a:lnTo>
                    <a:pt x="113" y="375"/>
                  </a:lnTo>
                  <a:lnTo>
                    <a:pt x="188" y="375"/>
                  </a:lnTo>
                  <a:lnTo>
                    <a:pt x="177" y="358"/>
                  </a:lnTo>
                  <a:lnTo>
                    <a:pt x="154" y="317"/>
                  </a:lnTo>
                  <a:lnTo>
                    <a:pt x="152" y="315"/>
                  </a:lnTo>
                  <a:lnTo>
                    <a:pt x="115" y="251"/>
                  </a:lnTo>
                  <a:lnTo>
                    <a:pt x="63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102" y="167"/>
                  </a:lnTo>
                  <a:lnTo>
                    <a:pt x="131" y="167"/>
                  </a:ln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46"/>
            <p:cNvSpPr>
              <a:spLocks/>
            </p:cNvSpPr>
            <p:nvPr/>
          </p:nvSpPr>
          <p:spPr bwMode="auto">
            <a:xfrm>
              <a:off x="1547166" y="2144243"/>
              <a:ext cx="222933" cy="934423"/>
            </a:xfrm>
            <a:custGeom>
              <a:avLst/>
              <a:gdLst>
                <a:gd name="T0" fmla="*/ 0 w 94"/>
                <a:gd name="T1" fmla="*/ 0 h 394"/>
                <a:gd name="T2" fmla="*/ 0 w 94"/>
                <a:gd name="T3" fmla="*/ 394 h 394"/>
                <a:gd name="T4" fmla="*/ 46 w 94"/>
                <a:gd name="T5" fmla="*/ 394 h 394"/>
                <a:gd name="T6" fmla="*/ 32 w 94"/>
                <a:gd name="T7" fmla="*/ 154 h 394"/>
                <a:gd name="T8" fmla="*/ 30 w 94"/>
                <a:gd name="T9" fmla="*/ 147 h 394"/>
                <a:gd name="T10" fmla="*/ 94 w 94"/>
                <a:gd name="T11" fmla="*/ 66 h 394"/>
                <a:gd name="T12" fmla="*/ 23 w 94"/>
                <a:gd name="T13" fmla="*/ 113 h 394"/>
                <a:gd name="T14" fmla="*/ 0 w 94"/>
                <a:gd name="T1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394">
                  <a:moveTo>
                    <a:pt x="0" y="0"/>
                  </a:moveTo>
                  <a:lnTo>
                    <a:pt x="0" y="394"/>
                  </a:lnTo>
                  <a:lnTo>
                    <a:pt x="46" y="394"/>
                  </a:lnTo>
                  <a:lnTo>
                    <a:pt x="32" y="154"/>
                  </a:lnTo>
                  <a:lnTo>
                    <a:pt x="30" y="147"/>
                  </a:lnTo>
                  <a:lnTo>
                    <a:pt x="94" y="66"/>
                  </a:lnTo>
                  <a:lnTo>
                    <a:pt x="23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5394888" y="4843873"/>
            <a:ext cx="950164" cy="1929123"/>
            <a:chOff x="6109556" y="1810070"/>
            <a:chExt cx="1043518" cy="1588994"/>
          </a:xfrm>
        </p:grpSpPr>
        <p:sp>
          <p:nvSpPr>
            <p:cNvPr id="187" name="Freeform 80"/>
            <p:cNvSpPr>
              <a:spLocks/>
            </p:cNvSpPr>
            <p:nvPr/>
          </p:nvSpPr>
          <p:spPr bwMode="auto">
            <a:xfrm>
              <a:off x="6109556" y="1810070"/>
              <a:ext cx="1043518" cy="1100437"/>
            </a:xfrm>
            <a:custGeom>
              <a:avLst/>
              <a:gdLst>
                <a:gd name="T0" fmla="*/ 181 w 248"/>
                <a:gd name="T1" fmla="*/ 80 h 247"/>
                <a:gd name="T2" fmla="*/ 124 w 248"/>
                <a:gd name="T3" fmla="*/ 0 h 247"/>
                <a:gd name="T4" fmla="*/ 68 w 248"/>
                <a:gd name="T5" fmla="*/ 80 h 247"/>
                <a:gd name="T6" fmla="*/ 123 w 248"/>
                <a:gd name="T7" fmla="*/ 247 h 247"/>
                <a:gd name="T8" fmla="*/ 123 w 248"/>
                <a:gd name="T9" fmla="*/ 247 h 247"/>
                <a:gd name="T10" fmla="*/ 125 w 248"/>
                <a:gd name="T11" fmla="*/ 247 h 247"/>
                <a:gd name="T12" fmla="*/ 127 w 248"/>
                <a:gd name="T13" fmla="*/ 247 h 247"/>
                <a:gd name="T14" fmla="*/ 127 w 248"/>
                <a:gd name="T15" fmla="*/ 247 h 247"/>
                <a:gd name="T16" fmla="*/ 181 w 248"/>
                <a:gd name="T17" fmla="*/ 8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47">
                  <a:moveTo>
                    <a:pt x="181" y="80"/>
                  </a:moveTo>
                  <a:cubicBezTo>
                    <a:pt x="153" y="35"/>
                    <a:pt x="124" y="0"/>
                    <a:pt x="124" y="0"/>
                  </a:cubicBezTo>
                  <a:cubicBezTo>
                    <a:pt x="124" y="0"/>
                    <a:pt x="98" y="36"/>
                    <a:pt x="68" y="80"/>
                  </a:cubicBezTo>
                  <a:cubicBezTo>
                    <a:pt x="0" y="182"/>
                    <a:pt x="75" y="243"/>
                    <a:pt x="123" y="247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3" y="247"/>
                    <a:pt x="124" y="247"/>
                    <a:pt x="125" y="247"/>
                  </a:cubicBezTo>
                  <a:cubicBezTo>
                    <a:pt x="126" y="247"/>
                    <a:pt x="123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71" y="243"/>
                    <a:pt x="248" y="189"/>
                    <a:pt x="181" y="8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6451071" y="2417208"/>
              <a:ext cx="360488" cy="981856"/>
            </a:xfrm>
            <a:custGeom>
              <a:avLst/>
              <a:gdLst>
                <a:gd name="T0" fmla="*/ 152 w 152"/>
                <a:gd name="T1" fmla="*/ 65 h 414"/>
                <a:gd name="T2" fmla="*/ 87 w 152"/>
                <a:gd name="T3" fmla="*/ 105 h 414"/>
                <a:gd name="T4" fmla="*/ 76 w 152"/>
                <a:gd name="T5" fmla="*/ 0 h 414"/>
                <a:gd name="T6" fmla="*/ 65 w 152"/>
                <a:gd name="T7" fmla="*/ 105 h 414"/>
                <a:gd name="T8" fmla="*/ 0 w 152"/>
                <a:gd name="T9" fmla="*/ 65 h 414"/>
                <a:gd name="T10" fmla="*/ 60 w 152"/>
                <a:gd name="T11" fmla="*/ 139 h 414"/>
                <a:gd name="T12" fmla="*/ 44 w 152"/>
                <a:gd name="T13" fmla="*/ 414 h 414"/>
                <a:gd name="T14" fmla="*/ 112 w 152"/>
                <a:gd name="T15" fmla="*/ 414 h 414"/>
                <a:gd name="T16" fmla="*/ 92 w 152"/>
                <a:gd name="T17" fmla="*/ 139 h 414"/>
                <a:gd name="T18" fmla="*/ 152 w 152"/>
                <a:gd name="T19" fmla="*/ 6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414">
                  <a:moveTo>
                    <a:pt x="152" y="65"/>
                  </a:moveTo>
                  <a:lnTo>
                    <a:pt x="87" y="105"/>
                  </a:lnTo>
                  <a:lnTo>
                    <a:pt x="76" y="0"/>
                  </a:lnTo>
                  <a:lnTo>
                    <a:pt x="65" y="105"/>
                  </a:lnTo>
                  <a:lnTo>
                    <a:pt x="0" y="65"/>
                  </a:lnTo>
                  <a:lnTo>
                    <a:pt x="60" y="139"/>
                  </a:lnTo>
                  <a:lnTo>
                    <a:pt x="44" y="414"/>
                  </a:lnTo>
                  <a:lnTo>
                    <a:pt x="112" y="414"/>
                  </a:lnTo>
                  <a:lnTo>
                    <a:pt x="92" y="139"/>
                  </a:lnTo>
                  <a:lnTo>
                    <a:pt x="152" y="65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7"/>
            <p:cNvSpPr>
              <a:spLocks/>
            </p:cNvSpPr>
            <p:nvPr/>
          </p:nvSpPr>
          <p:spPr bwMode="auto">
            <a:xfrm>
              <a:off x="6631315" y="1814813"/>
              <a:ext cx="455353" cy="1090951"/>
            </a:xfrm>
            <a:custGeom>
              <a:avLst/>
              <a:gdLst>
                <a:gd name="T0" fmla="*/ 0 w 108"/>
                <a:gd name="T1" fmla="*/ 0 h 245"/>
                <a:gd name="T2" fmla="*/ 0 w 108"/>
                <a:gd name="T3" fmla="*/ 0 h 245"/>
                <a:gd name="T4" fmla="*/ 0 w 108"/>
                <a:gd name="T5" fmla="*/ 136 h 245"/>
                <a:gd name="T6" fmla="*/ 6 w 108"/>
                <a:gd name="T7" fmla="*/ 191 h 245"/>
                <a:gd name="T8" fmla="*/ 43 w 108"/>
                <a:gd name="T9" fmla="*/ 170 h 245"/>
                <a:gd name="T10" fmla="*/ 9 w 108"/>
                <a:gd name="T11" fmla="*/ 209 h 245"/>
                <a:gd name="T12" fmla="*/ 11 w 108"/>
                <a:gd name="T13" fmla="*/ 245 h 245"/>
                <a:gd name="T14" fmla="*/ 32 w 108"/>
                <a:gd name="T15" fmla="*/ 237 h 245"/>
                <a:gd name="T16" fmla="*/ 37 w 108"/>
                <a:gd name="T17" fmla="*/ 235 h 245"/>
                <a:gd name="T18" fmla="*/ 57 w 108"/>
                <a:gd name="T19" fmla="*/ 79 h 245"/>
                <a:gd name="T20" fmla="*/ 0 w 108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2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8" y="243"/>
                    <a:pt x="25" y="241"/>
                    <a:pt x="32" y="237"/>
                  </a:cubicBezTo>
                  <a:cubicBezTo>
                    <a:pt x="34" y="237"/>
                    <a:pt x="35" y="236"/>
                    <a:pt x="37" y="235"/>
                  </a:cubicBezTo>
                  <a:cubicBezTo>
                    <a:pt x="75" y="214"/>
                    <a:pt x="108" y="163"/>
                    <a:pt x="57" y="79"/>
                  </a:cubicBezTo>
                  <a:cubicBezTo>
                    <a:pt x="30" y="35"/>
                    <a:pt x="2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8"/>
            <p:cNvSpPr>
              <a:spLocks/>
            </p:cNvSpPr>
            <p:nvPr/>
          </p:nvSpPr>
          <p:spPr bwMode="auto">
            <a:xfrm>
              <a:off x="6631315" y="2419579"/>
              <a:ext cx="180244" cy="979484"/>
            </a:xfrm>
            <a:custGeom>
              <a:avLst/>
              <a:gdLst>
                <a:gd name="T0" fmla="*/ 0 w 43"/>
                <a:gd name="T1" fmla="*/ 0 h 220"/>
                <a:gd name="T2" fmla="*/ 0 w 43"/>
                <a:gd name="T3" fmla="*/ 220 h 220"/>
                <a:gd name="T4" fmla="*/ 20 w 43"/>
                <a:gd name="T5" fmla="*/ 220 h 220"/>
                <a:gd name="T6" fmla="*/ 9 w 43"/>
                <a:gd name="T7" fmla="*/ 109 h 220"/>
                <a:gd name="T8" fmla="*/ 11 w 43"/>
                <a:gd name="T9" fmla="*/ 109 h 220"/>
                <a:gd name="T10" fmla="*/ 11 w 43"/>
                <a:gd name="T11" fmla="*/ 109 h 220"/>
                <a:gd name="T12" fmla="*/ 9 w 43"/>
                <a:gd name="T13" fmla="*/ 73 h 220"/>
                <a:gd name="T14" fmla="*/ 43 w 43"/>
                <a:gd name="T15" fmla="*/ 34 h 220"/>
                <a:gd name="T16" fmla="*/ 6 w 43"/>
                <a:gd name="T17" fmla="*/ 55 h 220"/>
                <a:gd name="T18" fmla="*/ 0 w 43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20">
                  <a:moveTo>
                    <a:pt x="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255793" y="4574121"/>
            <a:ext cx="546930" cy="2257540"/>
            <a:chOff x="6996444" y="4561795"/>
            <a:chExt cx="668800" cy="2070435"/>
          </a:xfrm>
        </p:grpSpPr>
        <p:sp>
          <p:nvSpPr>
            <p:cNvPr id="192" name="Oval 233"/>
            <p:cNvSpPr>
              <a:spLocks noChangeArrowheads="1"/>
            </p:cNvSpPr>
            <p:nvPr/>
          </p:nvSpPr>
          <p:spPr bwMode="auto">
            <a:xfrm>
              <a:off x="6996444" y="4561795"/>
              <a:ext cx="668800" cy="1304398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34"/>
            <p:cNvSpPr>
              <a:spLocks/>
            </p:cNvSpPr>
            <p:nvPr/>
          </p:nvSpPr>
          <p:spPr bwMode="auto">
            <a:xfrm>
              <a:off x="7273925" y="5323089"/>
              <a:ext cx="125696" cy="1309141"/>
            </a:xfrm>
            <a:custGeom>
              <a:avLst/>
              <a:gdLst>
                <a:gd name="T0" fmla="*/ 19 w 53"/>
                <a:gd name="T1" fmla="*/ 0 h 552"/>
                <a:gd name="T2" fmla="*/ 0 w 53"/>
                <a:gd name="T3" fmla="*/ 552 h 552"/>
                <a:gd name="T4" fmla="*/ 53 w 53"/>
                <a:gd name="T5" fmla="*/ 552 h 552"/>
                <a:gd name="T6" fmla="*/ 19 w 53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2">
                  <a:moveTo>
                    <a:pt x="19" y="0"/>
                  </a:moveTo>
                  <a:lnTo>
                    <a:pt x="0" y="552"/>
                  </a:lnTo>
                  <a:lnTo>
                    <a:pt x="53" y="5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37"/>
            <p:cNvSpPr>
              <a:spLocks/>
            </p:cNvSpPr>
            <p:nvPr/>
          </p:nvSpPr>
          <p:spPr bwMode="auto">
            <a:xfrm>
              <a:off x="7333216" y="4561795"/>
              <a:ext cx="332028" cy="1304398"/>
            </a:xfrm>
            <a:custGeom>
              <a:avLst/>
              <a:gdLst>
                <a:gd name="T0" fmla="*/ 0 w 79"/>
                <a:gd name="T1" fmla="*/ 217 h 293"/>
                <a:gd name="T2" fmla="*/ 79 w 79"/>
                <a:gd name="T3" fmla="*/ 155 h 293"/>
                <a:gd name="T4" fmla="*/ 79 w 79"/>
                <a:gd name="T5" fmla="*/ 155 h 293"/>
                <a:gd name="T6" fmla="*/ 79 w 79"/>
                <a:gd name="T7" fmla="*/ 152 h 293"/>
                <a:gd name="T8" fmla="*/ 79 w 79"/>
                <a:gd name="T9" fmla="*/ 152 h 293"/>
                <a:gd name="T10" fmla="*/ 79 w 79"/>
                <a:gd name="T11" fmla="*/ 151 h 293"/>
                <a:gd name="T12" fmla="*/ 79 w 79"/>
                <a:gd name="T13" fmla="*/ 151 h 293"/>
                <a:gd name="T14" fmla="*/ 79 w 79"/>
                <a:gd name="T15" fmla="*/ 151 h 293"/>
                <a:gd name="T16" fmla="*/ 79 w 79"/>
                <a:gd name="T17" fmla="*/ 151 h 293"/>
                <a:gd name="T18" fmla="*/ 79 w 79"/>
                <a:gd name="T19" fmla="*/ 151 h 293"/>
                <a:gd name="T20" fmla="*/ 79 w 79"/>
                <a:gd name="T21" fmla="*/ 150 h 293"/>
                <a:gd name="T22" fmla="*/ 79 w 79"/>
                <a:gd name="T23" fmla="*/ 150 h 293"/>
                <a:gd name="T24" fmla="*/ 79 w 79"/>
                <a:gd name="T25" fmla="*/ 150 h 293"/>
                <a:gd name="T26" fmla="*/ 79 w 79"/>
                <a:gd name="T27" fmla="*/ 150 h 293"/>
                <a:gd name="T28" fmla="*/ 79 w 79"/>
                <a:gd name="T29" fmla="*/ 149 h 293"/>
                <a:gd name="T30" fmla="*/ 79 w 79"/>
                <a:gd name="T31" fmla="*/ 149 h 293"/>
                <a:gd name="T32" fmla="*/ 79 w 79"/>
                <a:gd name="T33" fmla="*/ 149 h 293"/>
                <a:gd name="T34" fmla="*/ 79 w 79"/>
                <a:gd name="T35" fmla="*/ 149 h 293"/>
                <a:gd name="T36" fmla="*/ 79 w 79"/>
                <a:gd name="T37" fmla="*/ 149 h 293"/>
                <a:gd name="T38" fmla="*/ 79 w 79"/>
                <a:gd name="T39" fmla="*/ 148 h 293"/>
                <a:gd name="T40" fmla="*/ 79 w 79"/>
                <a:gd name="T41" fmla="*/ 148 h 293"/>
                <a:gd name="T42" fmla="*/ 79 w 79"/>
                <a:gd name="T43" fmla="*/ 148 h 293"/>
                <a:gd name="T44" fmla="*/ 79 w 79"/>
                <a:gd name="T45" fmla="*/ 148 h 293"/>
                <a:gd name="T46" fmla="*/ 79 w 79"/>
                <a:gd name="T47" fmla="*/ 147 h 293"/>
                <a:gd name="T48" fmla="*/ 79 w 79"/>
                <a:gd name="T49" fmla="*/ 147 h 293"/>
                <a:gd name="T50" fmla="*/ 79 w 79"/>
                <a:gd name="T51" fmla="*/ 147 h 293"/>
                <a:gd name="T52" fmla="*/ 79 w 79"/>
                <a:gd name="T53" fmla="*/ 147 h 293"/>
                <a:gd name="T54" fmla="*/ 79 w 79"/>
                <a:gd name="T55" fmla="*/ 145 h 293"/>
                <a:gd name="T56" fmla="*/ 79 w 79"/>
                <a:gd name="T57" fmla="*/ 145 h 293"/>
                <a:gd name="T58" fmla="*/ 79 w 79"/>
                <a:gd name="T59" fmla="*/ 144 h 293"/>
                <a:gd name="T60" fmla="*/ 79 w 79"/>
                <a:gd name="T61" fmla="*/ 144 h 293"/>
                <a:gd name="T62" fmla="*/ 79 w 79"/>
                <a:gd name="T63" fmla="*/ 143 h 293"/>
                <a:gd name="T64" fmla="*/ 79 w 79"/>
                <a:gd name="T65" fmla="*/ 142 h 293"/>
                <a:gd name="T66" fmla="*/ 60 w 79"/>
                <a:gd name="T67" fmla="*/ 50 h 293"/>
                <a:gd name="T68" fmla="*/ 60 w 79"/>
                <a:gd name="T69" fmla="*/ 50 h 293"/>
                <a:gd name="T70" fmla="*/ 59 w 79"/>
                <a:gd name="T71" fmla="*/ 50 h 293"/>
                <a:gd name="T72" fmla="*/ 59 w 79"/>
                <a:gd name="T73" fmla="*/ 50 h 293"/>
                <a:gd name="T74" fmla="*/ 59 w 79"/>
                <a:gd name="T75" fmla="*/ 49 h 293"/>
                <a:gd name="T76" fmla="*/ 59 w 79"/>
                <a:gd name="T77" fmla="*/ 49 h 293"/>
                <a:gd name="T78" fmla="*/ 59 w 79"/>
                <a:gd name="T79" fmla="*/ 49 h 293"/>
                <a:gd name="T80" fmla="*/ 59 w 79"/>
                <a:gd name="T81" fmla="*/ 49 h 293"/>
                <a:gd name="T82" fmla="*/ 59 w 79"/>
                <a:gd name="T83" fmla="*/ 49 h 293"/>
                <a:gd name="T84" fmla="*/ 59 w 79"/>
                <a:gd name="T85" fmla="*/ 49 h 293"/>
                <a:gd name="T86" fmla="*/ 59 w 79"/>
                <a:gd name="T87" fmla="*/ 48 h 293"/>
                <a:gd name="T88" fmla="*/ 59 w 79"/>
                <a:gd name="T89" fmla="*/ 48 h 293"/>
                <a:gd name="T90" fmla="*/ 59 w 79"/>
                <a:gd name="T91" fmla="*/ 48 h 293"/>
                <a:gd name="T92" fmla="*/ 59 w 79"/>
                <a:gd name="T93" fmla="*/ 48 h 293"/>
                <a:gd name="T94" fmla="*/ 0 w 79"/>
                <a:gd name="T9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293">
                  <a:moveTo>
                    <a:pt x="0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45" y="288"/>
                    <a:pt x="77" y="229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4"/>
                    <a:pt x="79" y="153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6"/>
                    <a:pt x="79" y="146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3"/>
                    <a:pt x="79" y="143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07"/>
                    <a:pt x="71" y="75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4" y="19"/>
                    <a:pt x="23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38"/>
            <p:cNvSpPr>
              <a:spLocks/>
            </p:cNvSpPr>
            <p:nvPr/>
          </p:nvSpPr>
          <p:spPr bwMode="auto">
            <a:xfrm>
              <a:off x="7333216" y="5527049"/>
              <a:ext cx="66406" cy="1105181"/>
            </a:xfrm>
            <a:custGeom>
              <a:avLst/>
              <a:gdLst>
                <a:gd name="T0" fmla="*/ 0 w 28"/>
                <a:gd name="T1" fmla="*/ 0 h 466"/>
                <a:gd name="T2" fmla="*/ 0 w 28"/>
                <a:gd name="T3" fmla="*/ 466 h 466"/>
                <a:gd name="T4" fmla="*/ 28 w 28"/>
                <a:gd name="T5" fmla="*/ 466 h 466"/>
                <a:gd name="T6" fmla="*/ 9 w 28"/>
                <a:gd name="T7" fmla="*/ 143 h 466"/>
                <a:gd name="T8" fmla="*/ 9 w 28"/>
                <a:gd name="T9" fmla="*/ 143 h 466"/>
                <a:gd name="T10" fmla="*/ 0 w 28"/>
                <a:gd name="T1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66">
                  <a:moveTo>
                    <a:pt x="0" y="0"/>
                  </a:moveTo>
                  <a:lnTo>
                    <a:pt x="0" y="466"/>
                  </a:lnTo>
                  <a:lnTo>
                    <a:pt x="28" y="466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3" name="Freeform 486"/>
          <p:cNvSpPr>
            <a:spLocks/>
          </p:cNvSpPr>
          <p:nvPr/>
        </p:nvSpPr>
        <p:spPr bwMode="auto">
          <a:xfrm>
            <a:off x="-116059" y="6715211"/>
            <a:ext cx="9317160" cy="152747"/>
          </a:xfrm>
          <a:custGeom>
            <a:avLst/>
            <a:gdLst>
              <a:gd name="T0" fmla="*/ 2940 w 2940"/>
              <a:gd name="T1" fmla="*/ 18 h 36"/>
              <a:gd name="T2" fmla="*/ 2922 w 2940"/>
              <a:gd name="T3" fmla="*/ 36 h 36"/>
              <a:gd name="T4" fmla="*/ 18 w 2940"/>
              <a:gd name="T5" fmla="*/ 36 h 36"/>
              <a:gd name="T6" fmla="*/ 0 w 2940"/>
              <a:gd name="T7" fmla="*/ 18 h 36"/>
              <a:gd name="T8" fmla="*/ 18 w 2940"/>
              <a:gd name="T9" fmla="*/ 0 h 36"/>
              <a:gd name="T10" fmla="*/ 2922 w 2940"/>
              <a:gd name="T11" fmla="*/ 0 h 36"/>
              <a:gd name="T12" fmla="*/ 2940 w 2940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0" h="36">
                <a:moveTo>
                  <a:pt x="2940" y="18"/>
                </a:moveTo>
                <a:cubicBezTo>
                  <a:pt x="2940" y="28"/>
                  <a:pt x="2932" y="36"/>
                  <a:pt x="292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922" y="0"/>
                  <a:pt x="2922" y="0"/>
                  <a:pt x="2922" y="0"/>
                </a:cubicBezTo>
                <a:cubicBezTo>
                  <a:pt x="2932" y="0"/>
                  <a:pt x="2940" y="8"/>
                  <a:pt x="2940" y="18"/>
                </a:cubicBezTo>
                <a:close/>
              </a:path>
            </a:pathLst>
          </a:custGeom>
          <a:solidFill>
            <a:srgbClr val="619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4965">
            <a:off x="8525025" y="147938"/>
            <a:ext cx="821284" cy="55413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497826" y="3886200"/>
            <a:ext cx="1158903" cy="4241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3" descr="E:\GIAO AN\SGV lop 2\sgv chân trời sáng tạo lớp 2\hình minh họa giáo án\7\nvnc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890" y="381000"/>
            <a:ext cx="4140499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425884"/>
            <a:ext cx="310724" cy="127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2" y="3334509"/>
            <a:ext cx="818525" cy="337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89" y="4987808"/>
            <a:ext cx="429813" cy="17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62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2154">
            <a:off x="4713413" y="161276"/>
            <a:ext cx="3402045" cy="3402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E:\GIAO AN\SGV lop 2\sgv chân trời sáng tạo lớp 2\hình minh họa giáo án\7\jhj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63499"/>
            <a:ext cx="4724399" cy="394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GIAO AN\SGV lop 2\sgv chân trời sáng tạo lớp 2\hình minh họa giáo án\7\mfhv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429000" cy="2636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E:\GIAO AN\SGV lop 2\sgv chân trời sáng tạo lớp 2\hình minh họa giáo án\7\fgfh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5241477" cy="35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186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567">
            <a:off x="4204284" y="605388"/>
            <a:ext cx="1487893" cy="150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E:\GIAO AN\SGV lop 2\sgv chân trời sáng tạo lớp 2\hình minh họa giáo án\7\38c595147ee4a26fd0237cc996a38c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46" y="285750"/>
            <a:ext cx="5742420" cy="657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IAO AN\SGV lop 2\sgv chân trời sáng tạo lớp 2\hình minh họa giáo án\7\maxresdefaul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94236"/>
            <a:ext cx="3276600" cy="313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GIAO AN\SGV lop 2\sgv chân trời sáng tạo lớp 2\hình minh họa giáo án\7\hqdefaul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1494"/>
            <a:ext cx="2667000" cy="303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79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3981</TotalTime>
  <Words>113</Words>
  <Application>Microsoft Office PowerPoint</Application>
  <PresentationFormat>On-screen Show (4:3)</PresentationFormat>
  <Paragraphs>38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DFPOP1-W9</vt:lpstr>
      <vt:lpstr>iCiel Cadena</vt:lpstr>
      <vt:lpstr>iCiel Pony</vt:lpstr>
      <vt:lpstr>Sosa</vt:lpstr>
      <vt:lpstr>Times New Roman</vt:lpstr>
      <vt:lpstr>华康少女文字W5</vt:lpstr>
      <vt:lpstr>Office Theme</vt:lpstr>
      <vt:lpstr>Office 主题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LAPTOP</cp:lastModifiedBy>
  <cp:revision>302</cp:revision>
  <dcterms:created xsi:type="dcterms:W3CDTF">2020-08-13T08:18:23Z</dcterms:created>
  <dcterms:modified xsi:type="dcterms:W3CDTF">2022-12-15T15:21:20Z</dcterms:modified>
</cp:coreProperties>
</file>